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handoutMasterIdLst>
    <p:handoutMasterId r:id="rId25"/>
  </p:handoutMasterIdLst>
  <p:sldIdLst>
    <p:sldId id="433" r:id="rId2"/>
    <p:sldId id="434" r:id="rId3"/>
    <p:sldId id="435" r:id="rId4"/>
    <p:sldId id="436" r:id="rId5"/>
    <p:sldId id="437" r:id="rId6"/>
    <p:sldId id="439" r:id="rId7"/>
    <p:sldId id="458" r:id="rId8"/>
    <p:sldId id="442" r:id="rId9"/>
    <p:sldId id="476" r:id="rId10"/>
    <p:sldId id="444" r:id="rId11"/>
    <p:sldId id="492" r:id="rId12"/>
    <p:sldId id="443" r:id="rId13"/>
    <p:sldId id="445" r:id="rId14"/>
    <p:sldId id="493" r:id="rId15"/>
    <p:sldId id="447" r:id="rId16"/>
    <p:sldId id="494" r:id="rId17"/>
    <p:sldId id="495" r:id="rId18"/>
    <p:sldId id="496" r:id="rId19"/>
    <p:sldId id="450" r:id="rId20"/>
    <p:sldId id="454" r:id="rId21"/>
    <p:sldId id="455" r:id="rId22"/>
    <p:sldId id="456" r:id="rId23"/>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22">
          <p15:clr>
            <a:srgbClr val="A4A3A4"/>
          </p15:clr>
        </p15:guide>
        <p15:guide id="2" pos="401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qf" initials="m" lastIdx="1" clrIdx="0">
    <p:extLst>
      <p:ext uri="{19B8F6BF-5375-455C-9EA6-DF929625EA0E}">
        <p15:presenceInfo xmlns:p15="http://schemas.microsoft.com/office/powerpoint/2012/main" userId="mqf"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1322"/>
    <a:srgbClr val="E67184"/>
    <a:srgbClr val="FCED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6" autoAdjust="0"/>
    <p:restoredTop sz="94660"/>
  </p:normalViewPr>
  <p:slideViewPr>
    <p:cSldViewPr snapToGrid="0" showGuides="1">
      <p:cViewPr varScale="1">
        <p:scale>
          <a:sx n="114" d="100"/>
          <a:sy n="114" d="100"/>
        </p:scale>
        <p:origin x="360" y="102"/>
      </p:cViewPr>
      <p:guideLst>
        <p:guide orient="horz" pos="2222"/>
        <p:guide pos="4014"/>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12-02T22:58:40.264" idx="1">
    <p:pos x="10" y="10"/>
    <p:text/>
    <p:extLst>
      <p:ext uri="{C676402C-5697-4E1C-873F-D02D1690AC5C}">
        <p15:threadingInfo xmlns:p15="http://schemas.microsoft.com/office/powerpoint/2012/main" timeZoneBias="-48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2022/12/2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5850C8-4EC6-4CC3-B68E-E97605BDA2F6}" type="datetimeFigureOut">
              <a:rPr lang="zh-CN" altLang="en-US" smtClean="0"/>
              <a:t>2022/12/2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133CD1-DB2F-4E11-AA3B-96A8071F5EEE}"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3</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12</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13</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14</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15</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16</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17</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18</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19</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20</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21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5</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6</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7</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8</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9</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10</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3A1EC7-69F3-4752-BC1B-FA5AEE4D79EC}" type="slidenum">
              <a:rPr lang="zh-CN" altLang="en-US" smtClean="0"/>
              <a:t>11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11" name="图片 10"/>
          <p:cNvPicPr>
            <a:picLocks noChangeAspect="1"/>
          </p:cNvPicPr>
          <p:nvPr userDrawn="1"/>
        </p:nvPicPr>
        <p:blipFill rotWithShape="1">
          <a:blip r:embed="rId2"/>
          <a:srcRect l="12037" t="21532" r="11852" b="13895"/>
          <a:stretch>
            <a:fillRect/>
          </a:stretch>
        </p:blipFill>
        <p:spPr>
          <a:xfrm>
            <a:off x="-1" y="0"/>
            <a:ext cx="12192001"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D3D0E9AF-01E0-4D0E-9258-BAA3ACA83A1D}" type="datetimeFigureOut">
              <a:rPr lang="zh-CN" altLang="en-US" smtClean="0"/>
              <a:t>2022/12/2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E0217-10A8-4A78-86DE-FCFFF5DB8F5D}"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D3D0E9AF-01E0-4D0E-9258-BAA3ACA83A1D}" type="datetimeFigureOut">
              <a:rPr lang="zh-CN" altLang="en-US" smtClean="0"/>
              <a:t>2022/12/2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E0217-10A8-4A78-86DE-FCFFF5DB8F5D}"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CEDED"/>
        </a:solidFill>
        <a:effectLst/>
      </p:bgPr>
    </p:bg>
    <p:spTree>
      <p:nvGrpSpPr>
        <p:cNvPr id="1" name=""/>
        <p:cNvGrpSpPr/>
        <p:nvPr/>
      </p:nvGrpSpPr>
      <p:grpSpPr>
        <a:xfrm>
          <a:off x="0" y="0"/>
          <a:ext cx="0" cy="0"/>
          <a:chOff x="0" y="0"/>
          <a:chExt cx="0" cy="0"/>
        </a:xfrm>
      </p:grpSpPr>
      <p:pic>
        <p:nvPicPr>
          <p:cNvPr id="13" name="图片 12"/>
          <p:cNvPicPr>
            <a:picLocks noChangeAspect="1"/>
          </p:cNvPicPr>
          <p:nvPr userDrawn="1"/>
        </p:nvPicPr>
        <p:blipFill rotWithShape="1">
          <a:blip r:embed="rId2">
            <a:clrChange>
              <a:clrFrom>
                <a:srgbClr val="FFFFFF"/>
              </a:clrFrom>
              <a:clrTo>
                <a:srgbClr val="FFFFFF">
                  <a:alpha val="0"/>
                </a:srgbClr>
              </a:clrTo>
            </a:clrChange>
          </a:blip>
          <a:srcRect l="12407" t="16389" r="44723" b="44861"/>
          <a:stretch>
            <a:fillRect/>
          </a:stretch>
        </p:blipFill>
        <p:spPr>
          <a:xfrm>
            <a:off x="1" y="0"/>
            <a:ext cx="2895600" cy="1744865"/>
          </a:xfrm>
          <a:prstGeom prst="rect">
            <a:avLst/>
          </a:prstGeom>
        </p:spPr>
      </p:pic>
      <p:pic>
        <p:nvPicPr>
          <p:cNvPr id="14" name="图片 13"/>
          <p:cNvPicPr>
            <a:picLocks noChangeAspect="1"/>
          </p:cNvPicPr>
          <p:nvPr userDrawn="1"/>
        </p:nvPicPr>
        <p:blipFill rotWithShape="1">
          <a:blip r:embed="rId2">
            <a:clrChange>
              <a:clrFrom>
                <a:srgbClr val="FFFFFF"/>
              </a:clrFrom>
              <a:clrTo>
                <a:srgbClr val="FFFFFF">
                  <a:alpha val="0"/>
                </a:srgbClr>
              </a:clrTo>
            </a:clrChange>
          </a:blip>
          <a:srcRect l="47315" t="56945" r="12778" b="8055"/>
          <a:stretch>
            <a:fillRect/>
          </a:stretch>
        </p:blipFill>
        <p:spPr>
          <a:xfrm>
            <a:off x="9286875" y="5045112"/>
            <a:ext cx="2905125" cy="16985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D3D0E9AF-01E0-4D0E-9258-BAA3ACA83A1D}" type="datetimeFigureOut">
              <a:rPr lang="zh-CN" altLang="en-US" smtClean="0"/>
              <a:t>2022/12/2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E0217-10A8-4A78-86DE-FCFFF5DB8F5D}"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D3D0E9AF-01E0-4D0E-9258-BAA3ACA83A1D}" type="datetimeFigureOut">
              <a:rPr lang="zh-CN" altLang="en-US" smtClean="0"/>
              <a:t>2022/12/2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BDE0217-10A8-4A78-86DE-FCFFF5DB8F5D}"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3D0E9AF-01E0-4D0E-9258-BAA3ACA83A1D}" type="datetimeFigureOut">
              <a:rPr lang="zh-CN" altLang="en-US" smtClean="0"/>
              <a:t>2022/12/2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BDE0217-10A8-4A78-86DE-FCFFF5DB8F5D}"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3D0E9AF-01E0-4D0E-9258-BAA3ACA83A1D}" type="datetimeFigureOut">
              <a:rPr lang="zh-CN" altLang="en-US" smtClean="0"/>
              <a:t>2022/12/2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BDE0217-10A8-4A78-86DE-FCFFF5DB8F5D}"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3D0E9AF-01E0-4D0E-9258-BAA3ACA83A1D}" type="datetimeFigureOut">
              <a:rPr lang="zh-CN" altLang="en-US" smtClean="0"/>
              <a:t>2022/12/2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E0217-10A8-4A78-86DE-FCFFF5DB8F5D}"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3D0E9AF-01E0-4D0E-9258-BAA3ACA83A1D}" type="datetimeFigureOut">
              <a:rPr lang="zh-CN" altLang="en-US" smtClean="0"/>
              <a:t>2022/12/2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E0217-10A8-4A78-86DE-FCFFF5DB8F5D}"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D0E9AF-01E0-4D0E-9258-BAA3ACA83A1D}" type="datetimeFigureOut">
              <a:rPr lang="zh-CN" altLang="en-US" smtClean="0"/>
              <a:t>2022/12/2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DE0217-10A8-4A78-86DE-FCFFF5DB8F5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1.jpeg"/><Relationship Id="rId13" Type="http://schemas.openxmlformats.org/officeDocument/2006/relationships/image" Target="../media/image36.jpeg"/><Relationship Id="rId3" Type="http://schemas.openxmlformats.org/officeDocument/2006/relationships/image" Target="../media/image4.png"/><Relationship Id="rId7" Type="http://schemas.openxmlformats.org/officeDocument/2006/relationships/image" Target="../media/image30.jpeg"/><Relationship Id="rId12" Type="http://schemas.openxmlformats.org/officeDocument/2006/relationships/image" Target="../media/image3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9.jpeg"/><Relationship Id="rId11" Type="http://schemas.openxmlformats.org/officeDocument/2006/relationships/image" Target="../media/image34.jpeg"/><Relationship Id="rId5" Type="http://schemas.openxmlformats.org/officeDocument/2006/relationships/image" Target="../media/image28.jpeg"/><Relationship Id="rId10" Type="http://schemas.openxmlformats.org/officeDocument/2006/relationships/image" Target="../media/image33.jpeg"/><Relationship Id="rId4" Type="http://schemas.openxmlformats.org/officeDocument/2006/relationships/image" Target="../media/image27.jpeg"/><Relationship Id="rId9" Type="http://schemas.openxmlformats.org/officeDocument/2006/relationships/image" Target="../media/image32.jpeg"/><Relationship Id="rId14" Type="http://schemas.openxmlformats.org/officeDocument/2006/relationships/image" Target="../media/image37.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41.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12.xml.rels><?xml version="1.0" encoding="UTF-8" standalone="yes"?>
<Relationships xmlns="http://schemas.openxmlformats.org/package/2006/relationships"><Relationship Id="rId8" Type="http://schemas.openxmlformats.org/officeDocument/2006/relationships/image" Target="../media/image47.jpeg"/><Relationship Id="rId13" Type="http://schemas.openxmlformats.org/officeDocument/2006/relationships/image" Target="../media/image51.jpeg"/><Relationship Id="rId3" Type="http://schemas.openxmlformats.org/officeDocument/2006/relationships/image" Target="../media/image42.jpeg"/><Relationship Id="rId7" Type="http://schemas.openxmlformats.org/officeDocument/2006/relationships/image" Target="../media/image46.jpeg"/><Relationship Id="rId12"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5.jpeg"/><Relationship Id="rId11" Type="http://schemas.openxmlformats.org/officeDocument/2006/relationships/image" Target="../media/image50.jpeg"/><Relationship Id="rId5" Type="http://schemas.openxmlformats.org/officeDocument/2006/relationships/image" Target="../media/image44.jpeg"/><Relationship Id="rId10" Type="http://schemas.openxmlformats.org/officeDocument/2006/relationships/image" Target="../media/image49.jpeg"/><Relationship Id="rId4" Type="http://schemas.openxmlformats.org/officeDocument/2006/relationships/image" Target="../media/image43.jpeg"/><Relationship Id="rId9" Type="http://schemas.openxmlformats.org/officeDocument/2006/relationships/image" Target="../media/image48.jpeg"/></Relationships>
</file>

<file path=ppt/slides/_rels/slide13.xml.rels><?xml version="1.0" encoding="UTF-8" standalone="yes"?>
<Relationships xmlns="http://schemas.openxmlformats.org/package/2006/relationships"><Relationship Id="rId3" Type="http://schemas.openxmlformats.org/officeDocument/2006/relationships/image" Target="../media/image52.jpeg"/><Relationship Id="rId7"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tags" Target="../tags/tag28.xml"/><Relationship Id="rId13" Type="http://schemas.openxmlformats.org/officeDocument/2006/relationships/tags" Target="../tags/tag33.xml"/><Relationship Id="rId18" Type="http://schemas.openxmlformats.org/officeDocument/2006/relationships/tags" Target="../tags/tag38.xml"/><Relationship Id="rId26" Type="http://schemas.openxmlformats.org/officeDocument/2006/relationships/image" Target="../media/image58.jpeg"/><Relationship Id="rId3" Type="http://schemas.openxmlformats.org/officeDocument/2006/relationships/tags" Target="../tags/tag23.xml"/><Relationship Id="rId21" Type="http://schemas.openxmlformats.org/officeDocument/2006/relationships/tags" Target="../tags/tag41.xml"/><Relationship Id="rId7" Type="http://schemas.openxmlformats.org/officeDocument/2006/relationships/tags" Target="../tags/tag27.xml"/><Relationship Id="rId12" Type="http://schemas.openxmlformats.org/officeDocument/2006/relationships/tags" Target="../tags/tag32.xml"/><Relationship Id="rId17" Type="http://schemas.openxmlformats.org/officeDocument/2006/relationships/tags" Target="../tags/tag37.xml"/><Relationship Id="rId25" Type="http://schemas.openxmlformats.org/officeDocument/2006/relationships/image" Target="../media/image57.jpeg"/><Relationship Id="rId2" Type="http://schemas.openxmlformats.org/officeDocument/2006/relationships/tags" Target="../tags/tag22.xml"/><Relationship Id="rId16" Type="http://schemas.openxmlformats.org/officeDocument/2006/relationships/tags" Target="../tags/tag36.xml"/><Relationship Id="rId20" Type="http://schemas.openxmlformats.org/officeDocument/2006/relationships/tags" Target="../tags/tag40.xml"/><Relationship Id="rId29" Type="http://schemas.openxmlformats.org/officeDocument/2006/relationships/image" Target="../media/image61.jpeg"/><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tags" Target="../tags/tag31.xml"/><Relationship Id="rId24" Type="http://schemas.openxmlformats.org/officeDocument/2006/relationships/image" Target="../media/image56.jpeg"/><Relationship Id="rId32" Type="http://schemas.openxmlformats.org/officeDocument/2006/relationships/image" Target="../media/image64.jpeg"/><Relationship Id="rId5" Type="http://schemas.openxmlformats.org/officeDocument/2006/relationships/tags" Target="../tags/tag25.xml"/><Relationship Id="rId15" Type="http://schemas.openxmlformats.org/officeDocument/2006/relationships/tags" Target="../tags/tag35.xml"/><Relationship Id="rId23" Type="http://schemas.openxmlformats.org/officeDocument/2006/relationships/notesSlide" Target="../notesSlides/notesSlide13.xml"/><Relationship Id="rId28" Type="http://schemas.openxmlformats.org/officeDocument/2006/relationships/image" Target="../media/image60.jpeg"/><Relationship Id="rId10" Type="http://schemas.openxmlformats.org/officeDocument/2006/relationships/tags" Target="../tags/tag30.xml"/><Relationship Id="rId19" Type="http://schemas.openxmlformats.org/officeDocument/2006/relationships/tags" Target="../tags/tag39.xml"/><Relationship Id="rId31" Type="http://schemas.openxmlformats.org/officeDocument/2006/relationships/image" Target="../media/image63.jpeg"/><Relationship Id="rId4" Type="http://schemas.openxmlformats.org/officeDocument/2006/relationships/tags" Target="../tags/tag24.xml"/><Relationship Id="rId9" Type="http://schemas.openxmlformats.org/officeDocument/2006/relationships/tags" Target="../tags/tag29.xml"/><Relationship Id="rId14" Type="http://schemas.openxmlformats.org/officeDocument/2006/relationships/tags" Target="../tags/tag34.xml"/><Relationship Id="rId22" Type="http://schemas.openxmlformats.org/officeDocument/2006/relationships/slideLayout" Target="../slideLayouts/slideLayout2.xml"/><Relationship Id="rId27" Type="http://schemas.openxmlformats.org/officeDocument/2006/relationships/image" Target="../media/image59.jpeg"/><Relationship Id="rId30" Type="http://schemas.openxmlformats.org/officeDocument/2006/relationships/image" Target="../media/image62.jpeg"/></Relationships>
</file>

<file path=ppt/slides/_rels/slide16.xml.rels><?xml version="1.0" encoding="UTF-8" standalone="yes"?>
<Relationships xmlns="http://schemas.openxmlformats.org/package/2006/relationships"><Relationship Id="rId8" Type="http://schemas.openxmlformats.org/officeDocument/2006/relationships/image" Target="../media/image69.jpeg"/><Relationship Id="rId3" Type="http://schemas.openxmlformats.org/officeDocument/2006/relationships/image" Target="../media/image4.png"/><Relationship Id="rId7" Type="http://schemas.openxmlformats.org/officeDocument/2006/relationships/image" Target="../media/image68.jpeg"/><Relationship Id="rId12" Type="http://schemas.openxmlformats.org/officeDocument/2006/relationships/image" Target="../media/image73.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67.jpeg"/><Relationship Id="rId11" Type="http://schemas.openxmlformats.org/officeDocument/2006/relationships/image" Target="../media/image72.jpeg"/><Relationship Id="rId5" Type="http://schemas.openxmlformats.org/officeDocument/2006/relationships/image" Target="../media/image66.jpeg"/><Relationship Id="rId10" Type="http://schemas.openxmlformats.org/officeDocument/2006/relationships/image" Target="../media/image71.jpeg"/><Relationship Id="rId4" Type="http://schemas.openxmlformats.org/officeDocument/2006/relationships/image" Target="../media/image65.jpeg"/><Relationship Id="rId9" Type="http://schemas.openxmlformats.org/officeDocument/2006/relationships/image" Target="../media/image70.jpeg"/></Relationships>
</file>

<file path=ppt/slides/_rels/slide17.xml.rels><?xml version="1.0" encoding="UTF-8" standalone="yes"?>
<Relationships xmlns="http://schemas.openxmlformats.org/package/2006/relationships"><Relationship Id="rId8" Type="http://schemas.openxmlformats.org/officeDocument/2006/relationships/image" Target="../media/image78.jpeg"/><Relationship Id="rId3" Type="http://schemas.openxmlformats.org/officeDocument/2006/relationships/image" Target="../media/image3.png"/><Relationship Id="rId7" Type="http://schemas.openxmlformats.org/officeDocument/2006/relationships/image" Target="../media/image77.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6.jpeg"/><Relationship Id="rId5" Type="http://schemas.openxmlformats.org/officeDocument/2006/relationships/image" Target="../media/image75.jpeg"/><Relationship Id="rId4" Type="http://schemas.openxmlformats.org/officeDocument/2006/relationships/image" Target="../media/image74.jpeg"/></Relationships>
</file>

<file path=ppt/slides/_rels/slide18.xml.rels><?xml version="1.0" encoding="UTF-8" standalone="yes"?>
<Relationships xmlns="http://schemas.openxmlformats.org/package/2006/relationships"><Relationship Id="rId8" Type="http://schemas.openxmlformats.org/officeDocument/2006/relationships/image" Target="../media/image83.jpeg"/><Relationship Id="rId3" Type="http://schemas.openxmlformats.org/officeDocument/2006/relationships/image" Target="../media/image3.png"/><Relationship Id="rId7" Type="http://schemas.openxmlformats.org/officeDocument/2006/relationships/image" Target="../media/image82.jpeg"/><Relationship Id="rId12" Type="http://schemas.openxmlformats.org/officeDocument/2006/relationships/image" Target="../media/image87.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1.jpeg"/><Relationship Id="rId11" Type="http://schemas.openxmlformats.org/officeDocument/2006/relationships/image" Target="../media/image86.jpeg"/><Relationship Id="rId5" Type="http://schemas.openxmlformats.org/officeDocument/2006/relationships/image" Target="../media/image80.jpeg"/><Relationship Id="rId10" Type="http://schemas.openxmlformats.org/officeDocument/2006/relationships/image" Target="../media/image85.jpeg"/><Relationship Id="rId4" Type="http://schemas.openxmlformats.org/officeDocument/2006/relationships/image" Target="../media/image79.jpeg"/><Relationship Id="rId9" Type="http://schemas.openxmlformats.org/officeDocument/2006/relationships/image" Target="../media/image84.jpeg"/></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8.jpeg"/><Relationship Id="rId7" Type="http://schemas.openxmlformats.org/officeDocument/2006/relationships/image" Target="../media/image92.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91.jpeg"/><Relationship Id="rId5" Type="http://schemas.openxmlformats.org/officeDocument/2006/relationships/image" Target="../media/image90.jpeg"/><Relationship Id="rId4" Type="http://schemas.openxmlformats.org/officeDocument/2006/relationships/image" Target="../media/image89.jpeg"/></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tags" Target="../tags/tag49.xml"/><Relationship Id="rId13" Type="http://schemas.openxmlformats.org/officeDocument/2006/relationships/tags" Target="../tags/tag54.xml"/><Relationship Id="rId18" Type="http://schemas.openxmlformats.org/officeDocument/2006/relationships/slideLayout" Target="../slideLayouts/slideLayout2.xml"/><Relationship Id="rId3" Type="http://schemas.openxmlformats.org/officeDocument/2006/relationships/tags" Target="../tags/tag44.xml"/><Relationship Id="rId7" Type="http://schemas.openxmlformats.org/officeDocument/2006/relationships/tags" Target="../tags/tag48.xml"/><Relationship Id="rId12" Type="http://schemas.openxmlformats.org/officeDocument/2006/relationships/tags" Target="../tags/tag53.xml"/><Relationship Id="rId17" Type="http://schemas.openxmlformats.org/officeDocument/2006/relationships/tags" Target="../tags/tag58.xml"/><Relationship Id="rId2" Type="http://schemas.openxmlformats.org/officeDocument/2006/relationships/tags" Target="../tags/tag43.xml"/><Relationship Id="rId16" Type="http://schemas.openxmlformats.org/officeDocument/2006/relationships/tags" Target="../tags/tag57.xml"/><Relationship Id="rId20" Type="http://schemas.openxmlformats.org/officeDocument/2006/relationships/image" Target="../media/image3.png"/><Relationship Id="rId1" Type="http://schemas.openxmlformats.org/officeDocument/2006/relationships/tags" Target="../tags/tag42.xml"/><Relationship Id="rId6" Type="http://schemas.openxmlformats.org/officeDocument/2006/relationships/tags" Target="../tags/tag47.xml"/><Relationship Id="rId11" Type="http://schemas.openxmlformats.org/officeDocument/2006/relationships/tags" Target="../tags/tag52.xml"/><Relationship Id="rId5" Type="http://schemas.openxmlformats.org/officeDocument/2006/relationships/tags" Target="../tags/tag46.xml"/><Relationship Id="rId15" Type="http://schemas.openxmlformats.org/officeDocument/2006/relationships/tags" Target="../tags/tag56.xml"/><Relationship Id="rId10" Type="http://schemas.openxmlformats.org/officeDocument/2006/relationships/tags" Target="../tags/tag51.xml"/><Relationship Id="rId19" Type="http://schemas.openxmlformats.org/officeDocument/2006/relationships/notesSlide" Target="../notesSlides/notesSlide18.xml"/><Relationship Id="rId4" Type="http://schemas.openxmlformats.org/officeDocument/2006/relationships/tags" Target="../tags/tag45.xml"/><Relationship Id="rId9" Type="http://schemas.openxmlformats.org/officeDocument/2006/relationships/tags" Target="../tags/tag50.xml"/><Relationship Id="rId14" Type="http://schemas.openxmlformats.org/officeDocument/2006/relationships/tags" Target="../tags/tag55.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5" Type="http://schemas.openxmlformats.org/officeDocument/2006/relationships/image" Target="../media/image93.png"/><Relationship Id="rId4"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image" Target="../media/image3.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slide" Target="slide1.xml"/><Relationship Id="rId2" Type="http://schemas.openxmlformats.org/officeDocument/2006/relationships/tags" Target="../tags/tag3.xml"/><Relationship Id="rId16" Type="http://schemas.openxmlformats.org/officeDocument/2006/relationships/slide" Target="slide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notesSlide" Target="../notesSlides/notesSlide1.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14.jpeg"/><Relationship Id="rId3" Type="http://schemas.openxmlformats.org/officeDocument/2006/relationships/tags" Target="../tags/tag17.xml"/><Relationship Id="rId7" Type="http://schemas.openxmlformats.org/officeDocument/2006/relationships/notesSlide" Target="../notesSlides/notesSlide4.xml"/><Relationship Id="rId12" Type="http://schemas.openxmlformats.org/officeDocument/2006/relationships/image" Target="../media/image13.jpe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slideLayout" Target="../slideLayouts/slideLayout2.xml"/><Relationship Id="rId11" Type="http://schemas.openxmlformats.org/officeDocument/2006/relationships/image" Target="../media/image12.jpeg"/><Relationship Id="rId5" Type="http://schemas.openxmlformats.org/officeDocument/2006/relationships/tags" Target="../tags/tag19.xml"/><Relationship Id="rId10" Type="http://schemas.openxmlformats.org/officeDocument/2006/relationships/image" Target="../media/image11.jpeg"/><Relationship Id="rId4" Type="http://schemas.openxmlformats.org/officeDocument/2006/relationships/tags" Target="../tags/tag18.xml"/><Relationship Id="rId9"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2.jpeg"/><Relationship Id="rId7"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4.pn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华餐logo"/>
          <p:cNvPicPr>
            <a:picLocks noChangeAspect="1"/>
          </p:cNvPicPr>
          <p:nvPr/>
        </p:nvPicPr>
        <p:blipFill>
          <a:blip r:embed="rId2"/>
          <a:stretch>
            <a:fillRect/>
          </a:stretch>
        </p:blipFill>
        <p:spPr>
          <a:xfrm>
            <a:off x="9488805" y="0"/>
            <a:ext cx="2455545" cy="726440"/>
          </a:xfrm>
          <a:prstGeom prst="rect">
            <a:avLst/>
          </a:prstGeom>
        </p:spPr>
      </p:pic>
      <p:sp>
        <p:nvSpPr>
          <p:cNvPr id="8" name="文本框 7"/>
          <p:cNvSpPr txBox="1"/>
          <p:nvPr/>
        </p:nvSpPr>
        <p:spPr>
          <a:xfrm>
            <a:off x="3153307" y="1715135"/>
            <a:ext cx="5655945" cy="706755"/>
          </a:xfrm>
          <a:prstGeom prst="rect">
            <a:avLst/>
          </a:prstGeom>
          <a:noFill/>
        </p:spPr>
        <p:txBody>
          <a:bodyPr wrap="square" rtlCol="0">
            <a:spAutoFit/>
          </a:bodyPr>
          <a:lstStyle/>
          <a:p>
            <a:pPr algn="ctr"/>
            <a:r>
              <a:rPr lang="en-US" altLang="zh-CN" sz="4000" b="1" dirty="0">
                <a:effectLst>
                  <a:outerShdw blurRad="38100" dist="19050" dir="2700000" algn="tl" rotWithShape="0">
                    <a:schemeClr val="dk1">
                      <a:alpha val="40000"/>
                    </a:schemeClr>
                  </a:outerShdw>
                </a:effectLst>
                <a:latin typeface="Times New Roman" panose="02020603050405020304" charset="0"/>
                <a:ea typeface="汉仪大宋简" panose="02010600000101010101" charset="-122"/>
              </a:rPr>
              <a:t>2022</a:t>
            </a:r>
            <a:r>
              <a:rPr lang="zh-CN" altLang="en-US" sz="4000" b="1" dirty="0">
                <a:effectLst>
                  <a:outerShdw blurRad="38100" dist="19050" dir="2700000" algn="tl" rotWithShape="0">
                    <a:schemeClr val="dk1">
                      <a:alpha val="40000"/>
                    </a:schemeClr>
                  </a:outerShdw>
                </a:effectLst>
                <a:latin typeface="Times New Roman" panose="02020603050405020304" charset="0"/>
                <a:ea typeface="汉仪大宋简" panose="02010600000101010101" charset="-122"/>
              </a:rPr>
              <a:t>年下半年度</a:t>
            </a:r>
          </a:p>
        </p:txBody>
      </p:sp>
      <p:sp>
        <p:nvSpPr>
          <p:cNvPr id="9" name="矩形 8"/>
          <p:cNvSpPr/>
          <p:nvPr/>
        </p:nvSpPr>
        <p:spPr>
          <a:xfrm>
            <a:off x="2538095" y="2599690"/>
            <a:ext cx="7115175" cy="1160145"/>
          </a:xfrm>
          <a:prstGeom prst="rect">
            <a:avLst/>
          </a:prstGeom>
          <a:noFill/>
          <a:ln>
            <a:noFill/>
          </a:ln>
        </p:spPr>
        <p:txBody>
          <a:bodyPr wrap="none" rtlCol="0" anchor="t">
            <a:noAutofit/>
          </a:bodyPr>
          <a:lstStyle/>
          <a:p>
            <a:pPr algn="ctr"/>
            <a:r>
              <a:rPr lang="zh-CN" altLang="en-US" sz="6000" b="1">
                <a:solidFill>
                  <a:schemeClr val="tx1"/>
                </a:solidFill>
                <a:effectLst>
                  <a:outerShdw blurRad="38100" dist="19050" dir="2700000" algn="tl" rotWithShape="0">
                    <a:schemeClr val="dk1">
                      <a:alpha val="40000"/>
                    </a:schemeClr>
                  </a:outerShdw>
                </a:effectLst>
                <a:latin typeface="Times New Roman" panose="02020603050405020304" charset="0"/>
                <a:ea typeface="汉仪大宋简" panose="02010600000101010101" charset="-122"/>
              </a:rPr>
              <a:t>桃园食堂工作汇报</a:t>
            </a:r>
          </a:p>
        </p:txBody>
      </p:sp>
      <p:sp>
        <p:nvSpPr>
          <p:cNvPr id="10" name="矩形 9"/>
          <p:cNvSpPr/>
          <p:nvPr/>
        </p:nvSpPr>
        <p:spPr>
          <a:xfrm>
            <a:off x="4276725" y="3989705"/>
            <a:ext cx="3638550" cy="758825"/>
          </a:xfrm>
          <a:prstGeom prst="rect">
            <a:avLst/>
          </a:prstGeom>
          <a:noFill/>
          <a:ln>
            <a:noFill/>
          </a:ln>
        </p:spPr>
        <p:txBody>
          <a:bodyPr wrap="none" rtlCol="0" anchor="t">
            <a:noAutofit/>
          </a:bodyPr>
          <a:lstStyle/>
          <a:p>
            <a:pPr algn="ctr"/>
            <a:r>
              <a:rPr lang="zh-CN" altLang="en-US" sz="32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汇报人：张艳秋</a:t>
            </a:r>
          </a:p>
        </p:txBody>
      </p:sp>
      <p:sp>
        <p:nvSpPr>
          <p:cNvPr id="11" name="矩形 10"/>
          <p:cNvSpPr/>
          <p:nvPr/>
        </p:nvSpPr>
        <p:spPr>
          <a:xfrm>
            <a:off x="4832985" y="4926330"/>
            <a:ext cx="2766060" cy="615315"/>
          </a:xfrm>
          <a:prstGeom prst="rect">
            <a:avLst/>
          </a:prstGeom>
          <a:noFill/>
          <a:ln>
            <a:noFill/>
          </a:ln>
        </p:spPr>
        <p:txBody>
          <a:bodyPr wrap="none" rtlCol="0" anchor="t">
            <a:noAutofit/>
          </a:bodyPr>
          <a:lstStyle/>
          <a:p>
            <a:pPr algn="ctr"/>
            <a:r>
              <a:rPr lang="en-US" altLang="zh-CN" sz="24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2022</a:t>
            </a:r>
            <a:r>
              <a:rPr lang="zh-CN" altLang="en-US" sz="24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年</a:t>
            </a:r>
            <a:r>
              <a:rPr lang="en-US" altLang="zh-CN" sz="24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12</a:t>
            </a:r>
            <a:r>
              <a:rPr lang="zh-CN" altLang="en-US" sz="24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月</a:t>
            </a:r>
            <a:r>
              <a:rPr lang="en-US" altLang="zh-CN" sz="24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14</a:t>
            </a:r>
            <a:r>
              <a:rPr lang="zh-CN" altLang="en-US" sz="24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日</a:t>
            </a:r>
          </a:p>
        </p:txBody>
      </p:sp>
    </p:spTree>
  </p:cSld>
  <p:clrMapOvr>
    <a:masterClrMapping/>
  </p:clrMapOvr>
  <mc:AlternateContent xmlns:mc="http://schemas.openxmlformats.org/markup-compatibility/2006" xmlns:p14="http://schemas.microsoft.com/office/powerpoint/2010/main">
    <mc:Choice Requires="p14">
      <p:transition spd="slow" p14:dur="12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9"/>
                                        </p:tgtEl>
                                        <p:attrNameLst>
                                          <p:attrName>style.color</p:attrName>
                                        </p:attrNameLst>
                                      </p:cBhvr>
                                      <p:to>
                                        <a:schemeClr val="accent2"/>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grpId="1" nodeType="clickEffect">
                                  <p:stCondLst>
                                    <p:cond delay="0"/>
                                  </p:stCondLst>
                                  <p:childTnLst>
                                    <p:animClr clrSpc="rgb" dir="cw">
                                      <p:cBhvr override="childStyle">
                                        <p:cTn id="10" dur="500" fill="hold"/>
                                        <p:tgtEl>
                                          <p:spTgt spid="9"/>
                                        </p:tgtEl>
                                        <p:attrNameLst>
                                          <p:attrName>style.color</p:attrName>
                                        </p:attrNameLst>
                                      </p:cBhvr>
                                      <p:to>
                                        <a:srgbClr val="26262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圆角矩形 28"/>
          <p:cNvSpPr/>
          <p:nvPr/>
        </p:nvSpPr>
        <p:spPr>
          <a:xfrm>
            <a:off x="6675120" y="4610100"/>
            <a:ext cx="4515485" cy="1851660"/>
          </a:xfrm>
          <a:prstGeom prst="roundRect">
            <a:avLst/>
          </a:prstGeom>
          <a:solidFill>
            <a:schemeClr val="accent4">
              <a:lumMod val="40000"/>
              <a:lumOff val="60000"/>
            </a:schemeClr>
          </a:solidFill>
          <a:ln>
            <a:gradFill>
              <a:gsLst>
                <a:gs pos="0">
                  <a:srgbClr val="14CD68"/>
                </a:gs>
                <a:gs pos="100000">
                  <a:srgbClr val="0B6E38"/>
                </a:gs>
              </a:gsLst>
            </a:gra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
        <p:nvSpPr>
          <p:cNvPr id="28" name="圆角矩形 27"/>
          <p:cNvSpPr/>
          <p:nvPr/>
        </p:nvSpPr>
        <p:spPr>
          <a:xfrm>
            <a:off x="6771005" y="2250440"/>
            <a:ext cx="5299710" cy="1993900"/>
          </a:xfrm>
          <a:prstGeom prst="roundRect">
            <a:avLst/>
          </a:prstGeom>
          <a:solidFill>
            <a:schemeClr val="accent1">
              <a:lumMod val="40000"/>
              <a:lumOff val="60000"/>
            </a:schemeClr>
          </a:solidFill>
          <a:ln>
            <a:gradFill>
              <a:gsLst>
                <a:gs pos="0">
                  <a:srgbClr val="14CD68"/>
                </a:gs>
                <a:gs pos="100000">
                  <a:srgbClr val="0B6E38"/>
                </a:gs>
              </a:gsLst>
            </a:gra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27" name="圆角矩形 26"/>
          <p:cNvSpPr/>
          <p:nvPr/>
        </p:nvSpPr>
        <p:spPr>
          <a:xfrm>
            <a:off x="130810" y="2201545"/>
            <a:ext cx="4323080" cy="1993900"/>
          </a:xfrm>
          <a:prstGeom prst="roundRect">
            <a:avLst/>
          </a:prstGeom>
          <a:solidFill>
            <a:schemeClr val="accent1">
              <a:lumMod val="40000"/>
              <a:lumOff val="60000"/>
            </a:schemeClr>
          </a:solidFill>
          <a:ln>
            <a:gradFill>
              <a:gsLst>
                <a:gs pos="0">
                  <a:srgbClr val="14CD68"/>
                </a:gs>
                <a:gs pos="100000">
                  <a:srgbClr val="0B6E38"/>
                </a:gs>
              </a:gsLst>
            </a:gra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25" name="圆角矩形 24"/>
          <p:cNvSpPr/>
          <p:nvPr/>
        </p:nvSpPr>
        <p:spPr>
          <a:xfrm>
            <a:off x="121285" y="4657725"/>
            <a:ext cx="5302250" cy="2002155"/>
          </a:xfrm>
          <a:prstGeom prst="roundRect">
            <a:avLst/>
          </a:prstGeom>
          <a:solidFill>
            <a:schemeClr val="accent4">
              <a:lumMod val="40000"/>
              <a:lumOff val="60000"/>
            </a:schemeClr>
          </a:solidFill>
          <a:ln>
            <a:gradFill>
              <a:gsLst>
                <a:gs pos="0">
                  <a:srgbClr val="14CD68"/>
                </a:gs>
                <a:gs pos="100000">
                  <a:srgbClr val="0B6E38"/>
                </a:gs>
              </a:gsLst>
            </a:gra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
        <p:nvSpPr>
          <p:cNvPr id="39" name="Title 6"/>
          <p:cNvSpPr txBox="1"/>
          <p:nvPr/>
        </p:nvSpPr>
        <p:spPr>
          <a:xfrm>
            <a:off x="2336800" y="356628"/>
            <a:ext cx="7518400" cy="471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000" dirty="0">
                <a:solidFill>
                  <a:schemeClr val="accent1"/>
                </a:solidFill>
                <a:effectLst>
                  <a:outerShdw blurRad="38100" dist="25400" dir="5400000" algn="ctr" rotWithShape="0">
                    <a:srgbClr val="6E747A">
                      <a:alpha val="43000"/>
                    </a:srgbClr>
                  </a:outerShdw>
                </a:effectLst>
                <a:latin typeface="Times New Roman" panose="02020603050405020304" charset="0"/>
                <a:ea typeface="汉仪大宋简" panose="02010600000101010101" charset="-122"/>
                <a:cs typeface="+mn-ea"/>
                <a:sym typeface="+mn-lt"/>
              </a:rPr>
              <a:t>品质管理</a:t>
            </a:r>
          </a:p>
        </p:txBody>
      </p:sp>
      <p:sp>
        <p:nvSpPr>
          <p:cNvPr id="40" name="Text Placeholder 7"/>
          <p:cNvSpPr txBox="1"/>
          <p:nvPr/>
        </p:nvSpPr>
        <p:spPr>
          <a:xfrm>
            <a:off x="3306445" y="990415"/>
            <a:ext cx="5486400" cy="26766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dirty="0">
                <a:latin typeface="Times New Roman" panose="02020603050405020304" charset="0"/>
                <a:ea typeface="汉仪大宋简" panose="02010600000101010101" charset="-122"/>
                <a:cs typeface="+mn-ea"/>
                <a:sym typeface="+mn-lt"/>
              </a:rPr>
              <a:t>丰富菜肴品种及质量</a:t>
            </a:r>
          </a:p>
        </p:txBody>
      </p:sp>
      <p:sp>
        <p:nvSpPr>
          <p:cNvPr id="156" name="Freeform: Shape 33"/>
          <p:cNvSpPr/>
          <p:nvPr/>
        </p:nvSpPr>
        <p:spPr>
          <a:xfrm>
            <a:off x="5897186" y="5742141"/>
            <a:ext cx="214348" cy="195630"/>
          </a:xfrm>
          <a:custGeom>
            <a:avLst/>
            <a:gdLst/>
            <a:ahLst/>
            <a:cxnLst>
              <a:cxn ang="0">
                <a:pos x="wd2" y="hd2"/>
              </a:cxn>
              <a:cxn ang="5400000">
                <a:pos x="wd2" y="hd2"/>
              </a:cxn>
              <a:cxn ang="10800000">
                <a:pos x="wd2" y="hd2"/>
              </a:cxn>
              <a:cxn ang="16200000">
                <a:pos x="wd2" y="hd2"/>
              </a:cxn>
            </a:cxnLst>
            <a:rect l="0" t="0" r="r" b="b"/>
            <a:pathLst>
              <a:path w="21077" h="21291" extrusionOk="0">
                <a:moveTo>
                  <a:pt x="10681" y="21291"/>
                </a:moveTo>
                <a:cubicBezTo>
                  <a:pt x="10233" y="21291"/>
                  <a:pt x="9795" y="21121"/>
                  <a:pt x="9441" y="20803"/>
                </a:cubicBezTo>
                <a:lnTo>
                  <a:pt x="725" y="12955"/>
                </a:lnTo>
                <a:cubicBezTo>
                  <a:pt x="-117" y="12197"/>
                  <a:pt x="-244" y="10828"/>
                  <a:pt x="441" y="9895"/>
                </a:cubicBezTo>
                <a:cubicBezTo>
                  <a:pt x="1126" y="8965"/>
                  <a:pt x="2364" y="8824"/>
                  <a:pt x="3204" y="9581"/>
                </a:cubicBezTo>
                <a:lnTo>
                  <a:pt x="10095" y="15786"/>
                </a:lnTo>
                <a:lnTo>
                  <a:pt x="17391" y="1126"/>
                </a:lnTo>
                <a:cubicBezTo>
                  <a:pt x="17915" y="73"/>
                  <a:pt x="19111" y="-309"/>
                  <a:pt x="20059" y="271"/>
                </a:cubicBezTo>
                <a:cubicBezTo>
                  <a:pt x="21010" y="850"/>
                  <a:pt x="21356" y="2172"/>
                  <a:pt x="20832" y="3224"/>
                </a:cubicBezTo>
                <a:lnTo>
                  <a:pt x="12402" y="20166"/>
                </a:lnTo>
                <a:cubicBezTo>
                  <a:pt x="12121" y="20730"/>
                  <a:pt x="11628" y="21128"/>
                  <a:pt x="11056" y="21251"/>
                </a:cubicBezTo>
                <a:cubicBezTo>
                  <a:pt x="10932" y="21277"/>
                  <a:pt x="10806" y="21291"/>
                  <a:pt x="10681" y="21291"/>
                </a:cubicBezTo>
                <a:close/>
              </a:path>
            </a:pathLst>
          </a:custGeom>
          <a:solidFill>
            <a:srgbClr val="FFFFFF"/>
          </a:solidFill>
          <a:ln w="12700" cap="flat">
            <a:noFill/>
            <a:miter lim="400000"/>
          </a:ln>
          <a:effectLst/>
        </p:spPr>
        <p:txBody>
          <a:bodyPr anchor="ctr"/>
          <a:lstStyle/>
          <a:p>
            <a:pPr algn="ctr"/>
            <a:endParaRPr/>
          </a:p>
        </p:txBody>
      </p:sp>
      <p:sp>
        <p:nvSpPr>
          <p:cNvPr id="62" name="Rectangle 53"/>
          <p:cNvSpPr/>
          <p:nvPr/>
        </p:nvSpPr>
        <p:spPr>
          <a:xfrm>
            <a:off x="271780" y="1426210"/>
            <a:ext cx="4330700" cy="535940"/>
          </a:xfrm>
          <a:prstGeom prst="rect">
            <a:avLst/>
          </a:prstGeom>
        </p:spPr>
        <p:txBody>
          <a:bodyPr wrap="square" lIns="144000" tIns="0" rIns="144000" bIns="0">
            <a:noAutofit/>
          </a:bodyPr>
          <a:lstStyle/>
          <a:p>
            <a:pPr algn="l">
              <a:lnSpc>
                <a:spcPct val="120000"/>
              </a:lnSpc>
            </a:pPr>
            <a:r>
              <a:rPr lang="zh-CN" altLang="en-US" sz="1400">
                <a:solidFill>
                  <a:schemeClr val="dk1">
                    <a:lumMod val="100000"/>
                  </a:schemeClr>
                </a:solidFill>
                <a:latin typeface="Times New Roman" panose="02020603050405020304" charset="0"/>
                <a:ea typeface="汉仪全唐诗简" panose="00020600040101010101" charset="-122"/>
              </a:rPr>
              <a:t>为了丰富早餐品种，在这学期增加了大早点窗口，特色饼类供应。免费粥，白煮蛋，白馒头按规定时间供应</a:t>
            </a:r>
          </a:p>
        </p:txBody>
      </p:sp>
      <p:sp>
        <p:nvSpPr>
          <p:cNvPr id="63" name="Rectangle 57"/>
          <p:cNvSpPr/>
          <p:nvPr/>
        </p:nvSpPr>
        <p:spPr>
          <a:xfrm>
            <a:off x="4352290" y="2390775"/>
            <a:ext cx="3446145" cy="2219325"/>
          </a:xfrm>
          <a:prstGeom prst="rect">
            <a:avLst/>
          </a:prstGeom>
        </p:spPr>
        <p:txBody>
          <a:bodyPr wrap="none" lIns="144000" tIns="0" rIns="144000" bIns="0">
            <a:normAutofit/>
          </a:bodyPr>
          <a:lstStyle/>
          <a:p>
            <a:pPr algn="l"/>
            <a:endParaRPr lang="zh-CN" altLang="en-US" sz="1600" b="1">
              <a:solidFill>
                <a:schemeClr val="accent3"/>
              </a:solidFill>
              <a:latin typeface="Times New Roman" panose="02020603050405020304" charset="0"/>
              <a:ea typeface="汉仪全唐诗简" panose="00020600040101010101" charset="-122"/>
            </a:endParaRPr>
          </a:p>
        </p:txBody>
      </p:sp>
      <p:sp>
        <p:nvSpPr>
          <p:cNvPr id="68" name="Rectangle 67"/>
          <p:cNvSpPr/>
          <p:nvPr/>
        </p:nvSpPr>
        <p:spPr>
          <a:xfrm>
            <a:off x="6889750" y="1420495"/>
            <a:ext cx="4773930" cy="680085"/>
          </a:xfrm>
          <a:prstGeom prst="rect">
            <a:avLst/>
          </a:prstGeom>
        </p:spPr>
        <p:txBody>
          <a:bodyPr wrap="square" lIns="144000" tIns="0" rIns="144000" bIns="0"/>
          <a:lstStyle/>
          <a:p>
            <a:pPr>
              <a:lnSpc>
                <a:spcPct val="120000"/>
              </a:lnSpc>
            </a:pPr>
            <a:r>
              <a:rPr lang="zh-CN" altLang="en-US" sz="120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认真执行菜谱每周不少于</a:t>
            </a:r>
            <a:r>
              <a:rPr lang="en-US" altLang="zh-CN" sz="120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30%</a:t>
            </a:r>
            <a:r>
              <a:rPr lang="zh-CN" altLang="en-US" sz="120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的更新率，按要求保持高中低（</a:t>
            </a:r>
            <a:r>
              <a:rPr lang="en-US" altLang="zh-CN" sz="120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3</a:t>
            </a:r>
            <a:r>
              <a:rPr lang="zh-CN" altLang="en-US" sz="120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a:t>
            </a:r>
            <a:r>
              <a:rPr lang="en-US" altLang="zh-CN" sz="120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4</a:t>
            </a:r>
            <a:r>
              <a:rPr lang="zh-CN" altLang="en-US" sz="120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a:t>
            </a:r>
            <a:r>
              <a:rPr lang="en-US" altLang="zh-CN" sz="120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3</a:t>
            </a:r>
            <a:r>
              <a:rPr lang="zh-CN" altLang="en-US" sz="120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）的出品比例制作。鸡，鸭，鱼每天供应同时，每周至少二天保证牛羊肉，虾类供应。在物价上涨的情况下，也要正常保证猪肉制品供应</a:t>
            </a:r>
          </a:p>
        </p:txBody>
      </p:sp>
      <p:sp>
        <p:nvSpPr>
          <p:cNvPr id="69" name="Rectangle 68"/>
          <p:cNvSpPr/>
          <p:nvPr/>
        </p:nvSpPr>
        <p:spPr>
          <a:xfrm>
            <a:off x="7186295" y="4285615"/>
            <a:ext cx="4636770" cy="495935"/>
          </a:xfrm>
          <a:prstGeom prst="rect">
            <a:avLst/>
          </a:prstGeom>
        </p:spPr>
        <p:txBody>
          <a:bodyPr wrap="none" lIns="144000" tIns="0" rIns="144000" bIns="0">
            <a:normAutofit/>
          </a:bodyPr>
          <a:lstStyle/>
          <a:p>
            <a:pPr algn="l"/>
            <a:r>
              <a:rPr lang="zh-CN" altLang="en-US" sz="140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每周推出二款特色精制菜，提升产品质量</a:t>
            </a:r>
          </a:p>
        </p:txBody>
      </p:sp>
      <p:pic>
        <p:nvPicPr>
          <p:cNvPr id="2" name="图片 1" descr="华餐logo"/>
          <p:cNvPicPr>
            <a:picLocks noChangeAspect="1"/>
          </p:cNvPicPr>
          <p:nvPr/>
        </p:nvPicPr>
        <p:blipFill>
          <a:blip r:embed="rId3"/>
          <a:stretch>
            <a:fillRect/>
          </a:stretch>
        </p:blipFill>
        <p:spPr>
          <a:xfrm>
            <a:off x="9708515" y="95885"/>
            <a:ext cx="2283460" cy="624205"/>
          </a:xfrm>
          <a:prstGeom prst="rect">
            <a:avLst/>
          </a:prstGeom>
        </p:spPr>
      </p:pic>
      <p:sp>
        <p:nvSpPr>
          <p:cNvPr id="4" name="文本框 3"/>
          <p:cNvSpPr txBox="1"/>
          <p:nvPr/>
        </p:nvSpPr>
        <p:spPr>
          <a:xfrm>
            <a:off x="359410" y="4244340"/>
            <a:ext cx="4434205" cy="460375"/>
          </a:xfrm>
          <a:prstGeom prst="rect">
            <a:avLst/>
          </a:prstGeom>
          <a:noFill/>
        </p:spPr>
        <p:txBody>
          <a:bodyPr wrap="square" rtlCol="0">
            <a:spAutoFit/>
          </a:bodyPr>
          <a:lstStyle/>
          <a:p>
            <a:r>
              <a:rPr lang="zh-CN" altLang="en-US" sz="1200">
                <a:solidFill>
                  <a:schemeClr val="tx1"/>
                </a:solidFill>
                <a:effectLst>
                  <a:outerShdw blurRad="38100" dist="19050" dir="2700000" algn="tl" rotWithShape="0">
                    <a:schemeClr val="dk1">
                      <a:alpha val="40000"/>
                    </a:schemeClr>
                  </a:outerShdw>
                </a:effectLst>
              </a:rPr>
              <a:t>喜迎二十大举办的美食展销，不同地方风味菜，满足师生们的味蕾</a:t>
            </a:r>
          </a:p>
        </p:txBody>
      </p:sp>
      <p:pic>
        <p:nvPicPr>
          <p:cNvPr id="6" name="图片 5"/>
          <p:cNvPicPr>
            <a:picLocks noChangeAspect="1"/>
          </p:cNvPicPr>
          <p:nvPr/>
        </p:nvPicPr>
        <p:blipFill>
          <a:blip r:embed="rId4"/>
          <a:stretch>
            <a:fillRect/>
          </a:stretch>
        </p:blipFill>
        <p:spPr>
          <a:xfrm>
            <a:off x="191135" y="2177415"/>
            <a:ext cx="1315720" cy="1654810"/>
          </a:xfrm>
          <a:prstGeom prst="rect">
            <a:avLst/>
          </a:prstGeom>
        </p:spPr>
      </p:pic>
      <p:pic>
        <p:nvPicPr>
          <p:cNvPr id="7" name="图片 6"/>
          <p:cNvPicPr>
            <a:picLocks noChangeAspect="1"/>
          </p:cNvPicPr>
          <p:nvPr/>
        </p:nvPicPr>
        <p:blipFill>
          <a:blip r:embed="rId5"/>
          <a:stretch>
            <a:fillRect/>
          </a:stretch>
        </p:blipFill>
        <p:spPr>
          <a:xfrm>
            <a:off x="1604010" y="2194560"/>
            <a:ext cx="1172845" cy="1621155"/>
          </a:xfrm>
          <a:prstGeom prst="rect">
            <a:avLst/>
          </a:prstGeom>
        </p:spPr>
      </p:pic>
      <p:pic>
        <p:nvPicPr>
          <p:cNvPr id="8" name="图片 7"/>
          <p:cNvPicPr>
            <a:picLocks noChangeAspect="1"/>
          </p:cNvPicPr>
          <p:nvPr/>
        </p:nvPicPr>
        <p:blipFill>
          <a:blip r:embed="rId6"/>
          <a:stretch>
            <a:fillRect/>
          </a:stretch>
        </p:blipFill>
        <p:spPr>
          <a:xfrm>
            <a:off x="2874010" y="2195830"/>
            <a:ext cx="1293495" cy="1619885"/>
          </a:xfrm>
          <a:prstGeom prst="rect">
            <a:avLst/>
          </a:prstGeom>
        </p:spPr>
      </p:pic>
      <p:grpSp>
        <p:nvGrpSpPr>
          <p:cNvPr id="107" name="Group 11"/>
          <p:cNvGrpSpPr/>
          <p:nvPr/>
        </p:nvGrpSpPr>
        <p:grpSpPr>
          <a:xfrm>
            <a:off x="4572000" y="3148330"/>
            <a:ext cx="2115820" cy="1633220"/>
            <a:chOff x="2654300" y="2363788"/>
            <a:chExt cx="1766888" cy="1363662"/>
          </a:xfrm>
        </p:grpSpPr>
        <p:sp>
          <p:nvSpPr>
            <p:cNvPr id="9" name="Freeform: Shape 12"/>
            <p:cNvSpPr/>
            <p:nvPr/>
          </p:nvSpPr>
          <p:spPr bwMode="auto">
            <a:xfrm>
              <a:off x="2654300" y="2363788"/>
              <a:ext cx="1766888" cy="1055687"/>
            </a:xfrm>
            <a:custGeom>
              <a:avLst/>
              <a:gdLst/>
              <a:ahLst/>
              <a:cxnLst>
                <a:cxn ang="0">
                  <a:pos x="710" y="665"/>
                </a:cxn>
                <a:cxn ang="0">
                  <a:pos x="710" y="665"/>
                </a:cxn>
                <a:cxn ang="0">
                  <a:pos x="0" y="242"/>
                </a:cxn>
                <a:cxn ang="0">
                  <a:pos x="403" y="0"/>
                </a:cxn>
                <a:cxn ang="0">
                  <a:pos x="1113" y="425"/>
                </a:cxn>
                <a:cxn ang="0">
                  <a:pos x="710" y="665"/>
                </a:cxn>
              </a:cxnLst>
              <a:rect l="0" t="0" r="r" b="b"/>
              <a:pathLst>
                <a:path w="1113" h="665">
                  <a:moveTo>
                    <a:pt x="710" y="665"/>
                  </a:moveTo>
                  <a:lnTo>
                    <a:pt x="710" y="665"/>
                  </a:lnTo>
                  <a:lnTo>
                    <a:pt x="0" y="242"/>
                  </a:lnTo>
                  <a:lnTo>
                    <a:pt x="403" y="0"/>
                  </a:lnTo>
                  <a:lnTo>
                    <a:pt x="1113" y="425"/>
                  </a:lnTo>
                  <a:lnTo>
                    <a:pt x="710" y="665"/>
                  </a:lnTo>
                  <a:close/>
                </a:path>
              </a:pathLst>
            </a:custGeom>
            <a:solidFill>
              <a:schemeClr val="accent1">
                <a:lumMod val="60000"/>
                <a:lumOff val="40000"/>
              </a:schemeClr>
            </a:solidFill>
            <a:ln w="9525">
              <a:noFill/>
              <a:round/>
            </a:ln>
          </p:spPr>
          <p:txBody>
            <a:bodyPr anchor="ctr"/>
            <a:lstStyle/>
            <a:p>
              <a:pPr algn="ctr"/>
              <a:endParaRPr/>
            </a:p>
          </p:txBody>
        </p:sp>
        <p:sp>
          <p:nvSpPr>
            <p:cNvPr id="162" name="Freeform: Shape 13"/>
            <p:cNvSpPr/>
            <p:nvPr/>
          </p:nvSpPr>
          <p:spPr bwMode="auto">
            <a:xfrm>
              <a:off x="3781425" y="3038475"/>
              <a:ext cx="639763" cy="688975"/>
            </a:xfrm>
            <a:custGeom>
              <a:avLst/>
              <a:gdLst/>
              <a:ahLst/>
              <a:cxnLst>
                <a:cxn ang="0">
                  <a:pos x="403" y="0"/>
                </a:cxn>
                <a:cxn ang="0">
                  <a:pos x="403" y="211"/>
                </a:cxn>
                <a:cxn ang="0">
                  <a:pos x="0" y="434"/>
                </a:cxn>
                <a:cxn ang="0">
                  <a:pos x="0" y="434"/>
                </a:cxn>
                <a:cxn ang="0">
                  <a:pos x="0" y="240"/>
                </a:cxn>
                <a:cxn ang="0">
                  <a:pos x="0" y="240"/>
                </a:cxn>
                <a:cxn ang="0">
                  <a:pos x="403" y="0"/>
                </a:cxn>
                <a:cxn ang="0">
                  <a:pos x="403" y="0"/>
                </a:cxn>
              </a:cxnLst>
              <a:rect l="0" t="0" r="r" b="b"/>
              <a:pathLst>
                <a:path w="403" h="434">
                  <a:moveTo>
                    <a:pt x="403" y="0"/>
                  </a:moveTo>
                  <a:lnTo>
                    <a:pt x="403" y="211"/>
                  </a:lnTo>
                  <a:lnTo>
                    <a:pt x="0" y="434"/>
                  </a:lnTo>
                  <a:lnTo>
                    <a:pt x="0" y="434"/>
                  </a:lnTo>
                  <a:lnTo>
                    <a:pt x="0" y="240"/>
                  </a:lnTo>
                  <a:lnTo>
                    <a:pt x="0" y="240"/>
                  </a:lnTo>
                  <a:lnTo>
                    <a:pt x="403" y="0"/>
                  </a:lnTo>
                  <a:lnTo>
                    <a:pt x="403" y="0"/>
                  </a:lnTo>
                  <a:close/>
                </a:path>
              </a:pathLst>
            </a:custGeom>
            <a:solidFill>
              <a:schemeClr val="accent1">
                <a:lumMod val="75000"/>
              </a:schemeClr>
            </a:solidFill>
            <a:ln w="9525">
              <a:noFill/>
              <a:round/>
            </a:ln>
          </p:spPr>
          <p:txBody>
            <a:bodyPr anchor="ctr"/>
            <a:lstStyle/>
            <a:p>
              <a:pPr algn="ctr"/>
              <a:endParaRPr/>
            </a:p>
          </p:txBody>
        </p:sp>
        <p:sp>
          <p:nvSpPr>
            <p:cNvPr id="163" name="Freeform: Shape 14"/>
            <p:cNvSpPr/>
            <p:nvPr/>
          </p:nvSpPr>
          <p:spPr bwMode="auto">
            <a:xfrm>
              <a:off x="2654300" y="2747963"/>
              <a:ext cx="1127125" cy="979487"/>
            </a:xfrm>
            <a:custGeom>
              <a:avLst/>
              <a:gdLst/>
              <a:ahLst/>
              <a:cxnLst>
                <a:cxn ang="0">
                  <a:pos x="710" y="617"/>
                </a:cxn>
                <a:cxn ang="0">
                  <a:pos x="0" y="202"/>
                </a:cxn>
                <a:cxn ang="0">
                  <a:pos x="0" y="0"/>
                </a:cxn>
                <a:cxn ang="0">
                  <a:pos x="710" y="423"/>
                </a:cxn>
                <a:cxn ang="0">
                  <a:pos x="710" y="617"/>
                </a:cxn>
              </a:cxnLst>
              <a:rect l="0" t="0" r="r" b="b"/>
              <a:pathLst>
                <a:path w="710" h="617">
                  <a:moveTo>
                    <a:pt x="710" y="617"/>
                  </a:moveTo>
                  <a:lnTo>
                    <a:pt x="0" y="202"/>
                  </a:lnTo>
                  <a:lnTo>
                    <a:pt x="0" y="0"/>
                  </a:lnTo>
                  <a:lnTo>
                    <a:pt x="710" y="423"/>
                  </a:lnTo>
                  <a:lnTo>
                    <a:pt x="710" y="617"/>
                  </a:lnTo>
                  <a:close/>
                </a:path>
              </a:pathLst>
            </a:custGeom>
            <a:solidFill>
              <a:schemeClr val="accent1"/>
            </a:solidFill>
            <a:ln w="9525">
              <a:noFill/>
              <a:round/>
            </a:ln>
          </p:spPr>
          <p:txBody>
            <a:bodyPr anchor="ctr"/>
            <a:lstStyle/>
            <a:p>
              <a:pPr algn="ctr"/>
              <a:endParaRPr/>
            </a:p>
          </p:txBody>
        </p:sp>
      </p:grpSp>
      <p:grpSp>
        <p:nvGrpSpPr>
          <p:cNvPr id="112" name="Group 28"/>
          <p:cNvGrpSpPr/>
          <p:nvPr/>
        </p:nvGrpSpPr>
        <p:grpSpPr>
          <a:xfrm>
            <a:off x="5108695" y="2433767"/>
            <a:ext cx="1047997" cy="1047989"/>
            <a:chOff x="846989" y="1401020"/>
            <a:chExt cx="877416" cy="877416"/>
          </a:xfrm>
          <a:effectLst/>
        </p:grpSpPr>
        <p:sp>
          <p:nvSpPr>
            <p:cNvPr id="150" name="Teardrop 29"/>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1" name="Oval 3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sz="1465" b="1">
                  <a:solidFill>
                    <a:schemeClr val="tx1">
                      <a:lumMod val="75000"/>
                      <a:lumOff val="25000"/>
                    </a:schemeClr>
                  </a:solidFill>
                  <a:latin typeface="Times New Roman" panose="02020603050405020304" charset="0"/>
                  <a:ea typeface="汉仪全唐诗简" panose="00020600040101010101" charset="-122"/>
                </a:rPr>
                <a:t>95%</a:t>
              </a:r>
            </a:p>
          </p:txBody>
        </p:sp>
      </p:grpSp>
      <p:pic>
        <p:nvPicPr>
          <p:cNvPr id="15" name="图片 14"/>
          <p:cNvPicPr>
            <a:picLocks noChangeAspect="1"/>
          </p:cNvPicPr>
          <p:nvPr/>
        </p:nvPicPr>
        <p:blipFill>
          <a:blip r:embed="rId7"/>
          <a:stretch>
            <a:fillRect/>
          </a:stretch>
        </p:blipFill>
        <p:spPr>
          <a:xfrm>
            <a:off x="8749030" y="2388870"/>
            <a:ext cx="1423670" cy="1718310"/>
          </a:xfrm>
          <a:prstGeom prst="rect">
            <a:avLst/>
          </a:prstGeom>
        </p:spPr>
      </p:pic>
      <p:pic>
        <p:nvPicPr>
          <p:cNvPr id="16" name="图片 15"/>
          <p:cNvPicPr>
            <a:picLocks noChangeAspect="1"/>
          </p:cNvPicPr>
          <p:nvPr/>
        </p:nvPicPr>
        <p:blipFill>
          <a:blip r:embed="rId8"/>
          <a:stretch>
            <a:fillRect/>
          </a:stretch>
        </p:blipFill>
        <p:spPr>
          <a:xfrm>
            <a:off x="10343515" y="2369820"/>
            <a:ext cx="1435100" cy="1639570"/>
          </a:xfrm>
          <a:prstGeom prst="rect">
            <a:avLst/>
          </a:prstGeom>
        </p:spPr>
      </p:pic>
      <p:pic>
        <p:nvPicPr>
          <p:cNvPr id="17" name="图片 16"/>
          <p:cNvPicPr>
            <a:picLocks noChangeAspect="1"/>
          </p:cNvPicPr>
          <p:nvPr/>
        </p:nvPicPr>
        <p:blipFill>
          <a:blip r:embed="rId9"/>
          <a:stretch>
            <a:fillRect/>
          </a:stretch>
        </p:blipFill>
        <p:spPr>
          <a:xfrm>
            <a:off x="6946265" y="2358390"/>
            <a:ext cx="1606550" cy="1748790"/>
          </a:xfrm>
          <a:prstGeom prst="rect">
            <a:avLst/>
          </a:prstGeom>
        </p:spPr>
      </p:pic>
      <p:pic>
        <p:nvPicPr>
          <p:cNvPr id="22" name="图片 21" descr="羊肉串"/>
          <p:cNvPicPr>
            <a:picLocks noChangeAspect="1"/>
          </p:cNvPicPr>
          <p:nvPr/>
        </p:nvPicPr>
        <p:blipFill>
          <a:blip r:embed="rId10"/>
          <a:srcRect/>
          <a:stretch>
            <a:fillRect/>
          </a:stretch>
        </p:blipFill>
        <p:spPr>
          <a:xfrm rot="5400000">
            <a:off x="208915" y="4764405"/>
            <a:ext cx="1780540" cy="1815465"/>
          </a:xfrm>
          <a:prstGeom prst="rect">
            <a:avLst/>
          </a:prstGeom>
        </p:spPr>
      </p:pic>
      <p:pic>
        <p:nvPicPr>
          <p:cNvPr id="23" name="图片 22" descr="蒜茸虾"/>
          <p:cNvPicPr/>
          <p:nvPr/>
        </p:nvPicPr>
        <p:blipFill>
          <a:blip r:embed="rId11"/>
          <a:srcRect/>
          <a:stretch>
            <a:fillRect/>
          </a:stretch>
        </p:blipFill>
        <p:spPr>
          <a:xfrm>
            <a:off x="2079625" y="4753610"/>
            <a:ext cx="1668145" cy="1801495"/>
          </a:xfrm>
          <a:prstGeom prst="rect">
            <a:avLst/>
          </a:prstGeom>
        </p:spPr>
      </p:pic>
      <p:pic>
        <p:nvPicPr>
          <p:cNvPr id="26" name="图片 25" descr="美食展鱿鱼花"/>
          <p:cNvPicPr/>
          <p:nvPr/>
        </p:nvPicPr>
        <p:blipFill>
          <a:blip r:embed="rId12"/>
          <a:srcRect/>
          <a:stretch>
            <a:fillRect/>
          </a:stretch>
        </p:blipFill>
        <p:spPr>
          <a:xfrm>
            <a:off x="3859530" y="4753610"/>
            <a:ext cx="1473835" cy="1800225"/>
          </a:xfrm>
          <a:prstGeom prst="rect">
            <a:avLst/>
          </a:prstGeom>
        </p:spPr>
      </p:pic>
      <p:pic>
        <p:nvPicPr>
          <p:cNvPr id="30" name="图片 29"/>
          <p:cNvPicPr>
            <a:picLocks noChangeAspect="1"/>
          </p:cNvPicPr>
          <p:nvPr/>
        </p:nvPicPr>
        <p:blipFill>
          <a:blip r:embed="rId13"/>
          <a:stretch>
            <a:fillRect/>
          </a:stretch>
        </p:blipFill>
        <p:spPr>
          <a:xfrm>
            <a:off x="6771005" y="4708525"/>
            <a:ext cx="2118360" cy="1655445"/>
          </a:xfrm>
          <a:prstGeom prst="rect">
            <a:avLst/>
          </a:prstGeom>
        </p:spPr>
      </p:pic>
      <p:pic>
        <p:nvPicPr>
          <p:cNvPr id="31" name="图片 30"/>
          <p:cNvPicPr>
            <a:picLocks noChangeAspect="1"/>
          </p:cNvPicPr>
          <p:nvPr/>
        </p:nvPicPr>
        <p:blipFill>
          <a:blip r:embed="rId14"/>
          <a:stretch>
            <a:fillRect/>
          </a:stretch>
        </p:blipFill>
        <p:spPr>
          <a:xfrm>
            <a:off x="9017635" y="4789805"/>
            <a:ext cx="2080260" cy="16344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p:tgtEl>
                                          <p:spTgt spid="39"/>
                                        </p:tgtEl>
                                        <p:attrNameLst>
                                          <p:attrName>ppt_y</p:attrName>
                                        </p:attrNameLst>
                                      </p:cBhvr>
                                      <p:tavLst>
                                        <p:tav tm="0">
                                          <p:val>
                                            <p:strVal val="#ppt_y+#ppt_h*1.125000"/>
                                          </p:val>
                                        </p:tav>
                                        <p:tav tm="100000">
                                          <p:val>
                                            <p:strVal val="#ppt_y"/>
                                          </p:val>
                                        </p:tav>
                                      </p:tavLst>
                                    </p:anim>
                                    <p:animEffect transition="in" filter="wipe(up)">
                                      <p:cBhvr>
                                        <p:cTn id="8" dur="500"/>
                                        <p:tgtEl>
                                          <p:spTgt spid="39"/>
                                        </p:tgtEl>
                                      </p:cBhvr>
                                    </p:animEffect>
                                  </p:childTnLst>
                                </p:cTn>
                              </p:par>
                            </p:childTnLst>
                          </p:cTn>
                        </p:par>
                        <p:par>
                          <p:cTn id="9" fill="hold">
                            <p:stCondLst>
                              <p:cond delay="649"/>
                            </p:stCondLst>
                            <p:childTnLst>
                              <p:par>
                                <p:cTn id="10" presetID="12" presetClass="entr" presetSubtype="4" fill="hold" grpId="0" nodeType="afterEffect">
                                  <p:stCondLst>
                                    <p:cond delay="0"/>
                                  </p:stCondLst>
                                  <p:iterate type="lt">
                                    <p:tmPct val="10000"/>
                                  </p:iterate>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p:tgtEl>
                                          <p:spTgt spid="40"/>
                                        </p:tgtEl>
                                        <p:attrNameLst>
                                          <p:attrName>ppt_y</p:attrName>
                                        </p:attrNameLst>
                                      </p:cBhvr>
                                      <p:tavLst>
                                        <p:tav tm="0">
                                          <p:val>
                                            <p:strVal val="#ppt_y+#ppt_h*1.125000"/>
                                          </p:val>
                                        </p:tav>
                                        <p:tav tm="100000">
                                          <p:val>
                                            <p:strVal val="#ppt_y"/>
                                          </p:val>
                                        </p:tav>
                                      </p:tavLst>
                                    </p:anim>
                                    <p:animEffect transition="in" filter="wipe(up)">
                                      <p:cBhvr>
                                        <p:cTn id="13" dur="500"/>
                                        <p:tgtEl>
                                          <p:spTgt spid="40"/>
                                        </p:tgtEl>
                                      </p:cBhvr>
                                    </p:animEffect>
                                  </p:childTnLst>
                                </p:cTn>
                              </p:par>
                            </p:childTnLst>
                          </p:cTn>
                        </p:par>
                        <p:par>
                          <p:cTn id="14" fill="hold">
                            <p:stCondLst>
                              <p:cond delay="1549"/>
                            </p:stCondLst>
                            <p:childTnLst>
                              <p:par>
                                <p:cTn id="15" presetID="53" presetClass="entr" presetSubtype="16" fill="hold" grpId="0" nodeType="afterEffect">
                                  <p:stCondLst>
                                    <p:cond delay="0"/>
                                  </p:stCondLst>
                                  <p:childTnLst>
                                    <p:set>
                                      <p:cBhvr>
                                        <p:cTn id="16" dur="1" fill="hold">
                                          <p:stCondLst>
                                            <p:cond delay="0"/>
                                          </p:stCondLst>
                                        </p:cTn>
                                        <p:tgtEl>
                                          <p:spTgt spid="156"/>
                                        </p:tgtEl>
                                        <p:attrNameLst>
                                          <p:attrName>style.visibility</p:attrName>
                                        </p:attrNameLst>
                                      </p:cBhvr>
                                      <p:to>
                                        <p:strVal val="visible"/>
                                      </p:to>
                                    </p:set>
                                    <p:anim calcmode="lin" valueType="num">
                                      <p:cBhvr>
                                        <p:cTn id="17" dur="500" fill="hold"/>
                                        <p:tgtEl>
                                          <p:spTgt spid="156"/>
                                        </p:tgtEl>
                                        <p:attrNameLst>
                                          <p:attrName>ppt_w</p:attrName>
                                        </p:attrNameLst>
                                      </p:cBhvr>
                                      <p:tavLst>
                                        <p:tav tm="0">
                                          <p:val>
                                            <p:fltVal val="0"/>
                                          </p:val>
                                        </p:tav>
                                        <p:tav tm="100000">
                                          <p:val>
                                            <p:strVal val="#ppt_w"/>
                                          </p:val>
                                        </p:tav>
                                      </p:tavLst>
                                    </p:anim>
                                    <p:anim calcmode="lin" valueType="num">
                                      <p:cBhvr>
                                        <p:cTn id="18" dur="500" fill="hold"/>
                                        <p:tgtEl>
                                          <p:spTgt spid="156"/>
                                        </p:tgtEl>
                                        <p:attrNameLst>
                                          <p:attrName>ppt_h</p:attrName>
                                        </p:attrNameLst>
                                      </p:cBhvr>
                                      <p:tavLst>
                                        <p:tav tm="0">
                                          <p:val>
                                            <p:fltVal val="0"/>
                                          </p:val>
                                        </p:tav>
                                        <p:tav tm="100000">
                                          <p:val>
                                            <p:strVal val="#ppt_h"/>
                                          </p:val>
                                        </p:tav>
                                      </p:tavLst>
                                    </p:anim>
                                    <p:animEffect transition="in" filter="fade">
                                      <p:cBhvr>
                                        <p:cTn id="19" dur="500"/>
                                        <p:tgtEl>
                                          <p:spTgt spid="156"/>
                                        </p:tgtEl>
                                      </p:cBhvr>
                                    </p:animEffect>
                                  </p:childTnLst>
                                </p:cTn>
                              </p:par>
                            </p:childTnLst>
                          </p:cTn>
                        </p:par>
                        <p:par>
                          <p:cTn id="20" fill="hold">
                            <p:stCondLst>
                              <p:cond delay="2049"/>
                            </p:stCondLst>
                            <p:childTnLst>
                              <p:par>
                                <p:cTn id="21" presetID="53" presetClass="entr" presetSubtype="16"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 calcmode="lin" valueType="num">
                                      <p:cBhvr>
                                        <p:cTn id="23" dur="500" fill="hold"/>
                                        <p:tgtEl>
                                          <p:spTgt spid="62"/>
                                        </p:tgtEl>
                                        <p:attrNameLst>
                                          <p:attrName>ppt_w</p:attrName>
                                        </p:attrNameLst>
                                      </p:cBhvr>
                                      <p:tavLst>
                                        <p:tav tm="0">
                                          <p:val>
                                            <p:fltVal val="0"/>
                                          </p:val>
                                        </p:tav>
                                        <p:tav tm="100000">
                                          <p:val>
                                            <p:strVal val="#ppt_w"/>
                                          </p:val>
                                        </p:tav>
                                      </p:tavLst>
                                    </p:anim>
                                    <p:anim calcmode="lin" valueType="num">
                                      <p:cBhvr>
                                        <p:cTn id="24" dur="500" fill="hold"/>
                                        <p:tgtEl>
                                          <p:spTgt spid="62"/>
                                        </p:tgtEl>
                                        <p:attrNameLst>
                                          <p:attrName>ppt_h</p:attrName>
                                        </p:attrNameLst>
                                      </p:cBhvr>
                                      <p:tavLst>
                                        <p:tav tm="0">
                                          <p:val>
                                            <p:fltVal val="0"/>
                                          </p:val>
                                        </p:tav>
                                        <p:tav tm="100000">
                                          <p:val>
                                            <p:strVal val="#ppt_h"/>
                                          </p:val>
                                        </p:tav>
                                      </p:tavLst>
                                    </p:anim>
                                    <p:animEffect transition="in" filter="fade">
                                      <p:cBhvr>
                                        <p:cTn id="25" dur="500"/>
                                        <p:tgtEl>
                                          <p:spTgt spid="62"/>
                                        </p:tgtEl>
                                      </p:cBhvr>
                                    </p:animEffect>
                                  </p:childTnLst>
                                </p:cTn>
                              </p:par>
                            </p:childTnLst>
                          </p:cTn>
                        </p:par>
                        <p:par>
                          <p:cTn id="26" fill="hold">
                            <p:stCondLst>
                              <p:cond delay="2549"/>
                            </p:stCondLst>
                            <p:childTnLst>
                              <p:par>
                                <p:cTn id="27" presetID="53" presetClass="entr" presetSubtype="16" fill="hold" grpId="0" nodeType="after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p:cTn id="29" dur="500" fill="hold"/>
                                        <p:tgtEl>
                                          <p:spTgt spid="63"/>
                                        </p:tgtEl>
                                        <p:attrNameLst>
                                          <p:attrName>ppt_w</p:attrName>
                                        </p:attrNameLst>
                                      </p:cBhvr>
                                      <p:tavLst>
                                        <p:tav tm="0">
                                          <p:val>
                                            <p:fltVal val="0"/>
                                          </p:val>
                                        </p:tav>
                                        <p:tav tm="100000">
                                          <p:val>
                                            <p:strVal val="#ppt_w"/>
                                          </p:val>
                                        </p:tav>
                                      </p:tavLst>
                                    </p:anim>
                                    <p:anim calcmode="lin" valueType="num">
                                      <p:cBhvr>
                                        <p:cTn id="30" dur="500" fill="hold"/>
                                        <p:tgtEl>
                                          <p:spTgt spid="63"/>
                                        </p:tgtEl>
                                        <p:attrNameLst>
                                          <p:attrName>ppt_h</p:attrName>
                                        </p:attrNameLst>
                                      </p:cBhvr>
                                      <p:tavLst>
                                        <p:tav tm="0">
                                          <p:val>
                                            <p:fltVal val="0"/>
                                          </p:val>
                                        </p:tav>
                                        <p:tav tm="100000">
                                          <p:val>
                                            <p:strVal val="#ppt_h"/>
                                          </p:val>
                                        </p:tav>
                                      </p:tavLst>
                                    </p:anim>
                                    <p:animEffect transition="in" filter="fade">
                                      <p:cBhvr>
                                        <p:cTn id="31" dur="500"/>
                                        <p:tgtEl>
                                          <p:spTgt spid="63"/>
                                        </p:tgtEl>
                                      </p:cBhvr>
                                    </p:animEffect>
                                  </p:childTnLst>
                                </p:cTn>
                              </p:par>
                            </p:childTnLst>
                          </p:cTn>
                        </p:par>
                        <p:par>
                          <p:cTn id="32" fill="hold">
                            <p:stCondLst>
                              <p:cond delay="3049"/>
                            </p:stCondLst>
                            <p:childTnLst>
                              <p:par>
                                <p:cTn id="33" presetID="53" presetClass="entr" presetSubtype="16" fill="hold" grpId="0" nodeType="after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p:cTn id="35" dur="500" fill="hold"/>
                                        <p:tgtEl>
                                          <p:spTgt spid="68"/>
                                        </p:tgtEl>
                                        <p:attrNameLst>
                                          <p:attrName>ppt_w</p:attrName>
                                        </p:attrNameLst>
                                      </p:cBhvr>
                                      <p:tavLst>
                                        <p:tav tm="0">
                                          <p:val>
                                            <p:fltVal val="0"/>
                                          </p:val>
                                        </p:tav>
                                        <p:tav tm="100000">
                                          <p:val>
                                            <p:strVal val="#ppt_w"/>
                                          </p:val>
                                        </p:tav>
                                      </p:tavLst>
                                    </p:anim>
                                    <p:anim calcmode="lin" valueType="num">
                                      <p:cBhvr>
                                        <p:cTn id="36" dur="500" fill="hold"/>
                                        <p:tgtEl>
                                          <p:spTgt spid="68"/>
                                        </p:tgtEl>
                                        <p:attrNameLst>
                                          <p:attrName>ppt_h</p:attrName>
                                        </p:attrNameLst>
                                      </p:cBhvr>
                                      <p:tavLst>
                                        <p:tav tm="0">
                                          <p:val>
                                            <p:fltVal val="0"/>
                                          </p:val>
                                        </p:tav>
                                        <p:tav tm="100000">
                                          <p:val>
                                            <p:strVal val="#ppt_h"/>
                                          </p:val>
                                        </p:tav>
                                      </p:tavLst>
                                    </p:anim>
                                    <p:animEffect transition="in" filter="fade">
                                      <p:cBhvr>
                                        <p:cTn id="37" dur="500"/>
                                        <p:tgtEl>
                                          <p:spTgt spid="68"/>
                                        </p:tgtEl>
                                      </p:cBhvr>
                                    </p:animEffect>
                                  </p:childTnLst>
                                </p:cTn>
                              </p:par>
                            </p:childTnLst>
                          </p:cTn>
                        </p:par>
                        <p:par>
                          <p:cTn id="38" fill="hold">
                            <p:stCondLst>
                              <p:cond delay="3549"/>
                            </p:stCondLst>
                            <p:childTnLst>
                              <p:par>
                                <p:cTn id="39" presetID="53" presetClass="entr" presetSubtype="16" fill="hold" grpId="0" nodeType="afterEffect">
                                  <p:stCondLst>
                                    <p:cond delay="0"/>
                                  </p:stCondLst>
                                  <p:childTnLst>
                                    <p:set>
                                      <p:cBhvr>
                                        <p:cTn id="40" dur="1" fill="hold">
                                          <p:stCondLst>
                                            <p:cond delay="0"/>
                                          </p:stCondLst>
                                        </p:cTn>
                                        <p:tgtEl>
                                          <p:spTgt spid="69"/>
                                        </p:tgtEl>
                                        <p:attrNameLst>
                                          <p:attrName>style.visibility</p:attrName>
                                        </p:attrNameLst>
                                      </p:cBhvr>
                                      <p:to>
                                        <p:strVal val="visible"/>
                                      </p:to>
                                    </p:set>
                                    <p:anim calcmode="lin" valueType="num">
                                      <p:cBhvr>
                                        <p:cTn id="41" dur="500" fill="hold"/>
                                        <p:tgtEl>
                                          <p:spTgt spid="69"/>
                                        </p:tgtEl>
                                        <p:attrNameLst>
                                          <p:attrName>ppt_w</p:attrName>
                                        </p:attrNameLst>
                                      </p:cBhvr>
                                      <p:tavLst>
                                        <p:tav tm="0">
                                          <p:val>
                                            <p:fltVal val="0"/>
                                          </p:val>
                                        </p:tav>
                                        <p:tav tm="100000">
                                          <p:val>
                                            <p:strVal val="#ppt_w"/>
                                          </p:val>
                                        </p:tav>
                                      </p:tavLst>
                                    </p:anim>
                                    <p:anim calcmode="lin" valueType="num">
                                      <p:cBhvr>
                                        <p:cTn id="42" dur="500" fill="hold"/>
                                        <p:tgtEl>
                                          <p:spTgt spid="69"/>
                                        </p:tgtEl>
                                        <p:attrNameLst>
                                          <p:attrName>ppt_h</p:attrName>
                                        </p:attrNameLst>
                                      </p:cBhvr>
                                      <p:tavLst>
                                        <p:tav tm="0">
                                          <p:val>
                                            <p:fltVal val="0"/>
                                          </p:val>
                                        </p:tav>
                                        <p:tav tm="100000">
                                          <p:val>
                                            <p:strVal val="#ppt_h"/>
                                          </p:val>
                                        </p:tav>
                                      </p:tavLst>
                                    </p:anim>
                                    <p:animEffect transition="in" filter="fade">
                                      <p:cBhvr>
                                        <p:cTn id="43" dur="500"/>
                                        <p:tgtEl>
                                          <p:spTgt spid="69"/>
                                        </p:tgtEl>
                                      </p:cBhvr>
                                    </p:animEffect>
                                  </p:childTnLst>
                                </p:cTn>
                              </p:par>
                            </p:childTnLst>
                          </p:cTn>
                        </p:par>
                        <p:par>
                          <p:cTn id="44" fill="hold">
                            <p:stCondLst>
                              <p:cond delay="4049"/>
                            </p:stCondLst>
                            <p:childTnLst>
                              <p:par>
                                <p:cTn id="45" presetID="53" presetClass="entr" presetSubtype="16" fill="hold" nodeType="after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p:cTn id="47" dur="500" fill="hold"/>
                                        <p:tgtEl>
                                          <p:spTgt spid="107"/>
                                        </p:tgtEl>
                                        <p:attrNameLst>
                                          <p:attrName>ppt_w</p:attrName>
                                        </p:attrNameLst>
                                      </p:cBhvr>
                                      <p:tavLst>
                                        <p:tav tm="0">
                                          <p:val>
                                            <p:fltVal val="0"/>
                                          </p:val>
                                        </p:tav>
                                        <p:tav tm="100000">
                                          <p:val>
                                            <p:strVal val="#ppt_w"/>
                                          </p:val>
                                        </p:tav>
                                      </p:tavLst>
                                    </p:anim>
                                    <p:anim calcmode="lin" valueType="num">
                                      <p:cBhvr>
                                        <p:cTn id="48" dur="500" fill="hold"/>
                                        <p:tgtEl>
                                          <p:spTgt spid="107"/>
                                        </p:tgtEl>
                                        <p:attrNameLst>
                                          <p:attrName>ppt_h</p:attrName>
                                        </p:attrNameLst>
                                      </p:cBhvr>
                                      <p:tavLst>
                                        <p:tav tm="0">
                                          <p:val>
                                            <p:fltVal val="0"/>
                                          </p:val>
                                        </p:tav>
                                        <p:tav tm="100000">
                                          <p:val>
                                            <p:strVal val="#ppt_h"/>
                                          </p:val>
                                        </p:tav>
                                      </p:tavLst>
                                    </p:anim>
                                    <p:animEffect transition="in" filter="fade">
                                      <p:cBhvr>
                                        <p:cTn id="49" dur="500"/>
                                        <p:tgtEl>
                                          <p:spTgt spid="107"/>
                                        </p:tgtEl>
                                      </p:cBhvr>
                                    </p:animEffect>
                                  </p:childTnLst>
                                </p:cTn>
                              </p:par>
                            </p:childTnLst>
                          </p:cTn>
                        </p:par>
                        <p:par>
                          <p:cTn id="50" fill="hold">
                            <p:stCondLst>
                              <p:cond delay="4549"/>
                            </p:stCondLst>
                            <p:childTnLst>
                              <p:par>
                                <p:cTn id="51" presetID="53" presetClass="entr" presetSubtype="16" fill="hold" nodeType="afterEffect">
                                  <p:stCondLst>
                                    <p:cond delay="0"/>
                                  </p:stCondLst>
                                  <p:childTnLst>
                                    <p:set>
                                      <p:cBhvr>
                                        <p:cTn id="52" dur="1" fill="hold">
                                          <p:stCondLst>
                                            <p:cond delay="0"/>
                                          </p:stCondLst>
                                        </p:cTn>
                                        <p:tgtEl>
                                          <p:spTgt spid="112"/>
                                        </p:tgtEl>
                                        <p:attrNameLst>
                                          <p:attrName>style.visibility</p:attrName>
                                        </p:attrNameLst>
                                      </p:cBhvr>
                                      <p:to>
                                        <p:strVal val="visible"/>
                                      </p:to>
                                    </p:set>
                                    <p:anim calcmode="lin" valueType="num">
                                      <p:cBhvr>
                                        <p:cTn id="53" dur="500" fill="hold"/>
                                        <p:tgtEl>
                                          <p:spTgt spid="112"/>
                                        </p:tgtEl>
                                        <p:attrNameLst>
                                          <p:attrName>ppt_w</p:attrName>
                                        </p:attrNameLst>
                                      </p:cBhvr>
                                      <p:tavLst>
                                        <p:tav tm="0">
                                          <p:val>
                                            <p:fltVal val="0"/>
                                          </p:val>
                                        </p:tav>
                                        <p:tav tm="100000">
                                          <p:val>
                                            <p:strVal val="#ppt_w"/>
                                          </p:val>
                                        </p:tav>
                                      </p:tavLst>
                                    </p:anim>
                                    <p:anim calcmode="lin" valueType="num">
                                      <p:cBhvr>
                                        <p:cTn id="54" dur="500" fill="hold"/>
                                        <p:tgtEl>
                                          <p:spTgt spid="112"/>
                                        </p:tgtEl>
                                        <p:attrNameLst>
                                          <p:attrName>ppt_h</p:attrName>
                                        </p:attrNameLst>
                                      </p:cBhvr>
                                      <p:tavLst>
                                        <p:tav tm="0">
                                          <p:val>
                                            <p:fltVal val="0"/>
                                          </p:val>
                                        </p:tav>
                                        <p:tav tm="100000">
                                          <p:val>
                                            <p:strVal val="#ppt_h"/>
                                          </p:val>
                                        </p:tav>
                                      </p:tavLst>
                                    </p:anim>
                                    <p:animEffect transition="in" filter="fade">
                                      <p:cBhvr>
                                        <p:cTn id="5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156" grpId="0" bldLvl="0" animBg="1"/>
      <p:bldP spid="62" grpId="0"/>
      <p:bldP spid="63" grpId="0"/>
      <p:bldP spid="68" grpId="0"/>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8856345" y="2291715"/>
            <a:ext cx="2805430" cy="212153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a:p>
        </p:txBody>
      </p:sp>
      <p:sp>
        <p:nvSpPr>
          <p:cNvPr id="14" name="圆角矩形 13"/>
          <p:cNvSpPr/>
          <p:nvPr/>
        </p:nvSpPr>
        <p:spPr>
          <a:xfrm>
            <a:off x="365760" y="4413250"/>
            <a:ext cx="2702560" cy="222377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a:p>
        </p:txBody>
      </p:sp>
      <p:sp>
        <p:nvSpPr>
          <p:cNvPr id="13" name="圆角矩形 12"/>
          <p:cNvSpPr/>
          <p:nvPr/>
        </p:nvSpPr>
        <p:spPr>
          <a:xfrm>
            <a:off x="421005" y="2085975"/>
            <a:ext cx="2702560" cy="222377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a:p>
        </p:txBody>
      </p:sp>
      <p:sp>
        <p:nvSpPr>
          <p:cNvPr id="33" name="Title 6"/>
          <p:cNvSpPr txBox="1"/>
          <p:nvPr/>
        </p:nvSpPr>
        <p:spPr>
          <a:xfrm>
            <a:off x="2336800" y="356628"/>
            <a:ext cx="7518400" cy="471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3200" dirty="0">
                <a:solidFill>
                  <a:schemeClr val="accent1"/>
                </a:solidFill>
                <a:effectLst>
                  <a:outerShdw blurRad="38100" dist="25400" dir="5400000" algn="ctr" rotWithShape="0">
                    <a:srgbClr val="6E747A">
                      <a:alpha val="43000"/>
                    </a:srgbClr>
                  </a:outerShdw>
                </a:effectLst>
                <a:latin typeface="Times New Roman" panose="02020603050405020304" charset="0"/>
                <a:ea typeface="汉仪大宋简" panose="02010600000101010101" charset="-122"/>
                <a:cs typeface="+mn-ea"/>
                <a:sym typeface="+mn-lt"/>
              </a:rPr>
              <a:t>品质管理</a:t>
            </a:r>
          </a:p>
        </p:txBody>
      </p:sp>
      <p:sp>
        <p:nvSpPr>
          <p:cNvPr id="34" name="Text Placeholder 7"/>
          <p:cNvSpPr txBox="1"/>
          <p:nvPr/>
        </p:nvSpPr>
        <p:spPr>
          <a:xfrm>
            <a:off x="3352800" y="940885"/>
            <a:ext cx="5486400" cy="26766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dirty="0">
                <a:solidFill>
                  <a:schemeClr val="accent1"/>
                </a:solidFill>
                <a:latin typeface="Times New Roman" panose="02020603050405020304" charset="0"/>
                <a:ea typeface="汉仪大宋简" panose="02010600000101010101" charset="-122"/>
                <a:cs typeface="+mn-ea"/>
                <a:sym typeface="+mn-lt"/>
              </a:rPr>
              <a:t>服务质量</a:t>
            </a:r>
          </a:p>
        </p:txBody>
      </p:sp>
      <p:grpSp>
        <p:nvGrpSpPr>
          <p:cNvPr id="65" name="Group 12"/>
          <p:cNvGrpSpPr/>
          <p:nvPr/>
        </p:nvGrpSpPr>
        <p:grpSpPr>
          <a:xfrm>
            <a:off x="3562788" y="2466418"/>
            <a:ext cx="489858" cy="489858"/>
            <a:chOff x="1427243" y="1987229"/>
            <a:chExt cx="1016000" cy="1016000"/>
          </a:xfrm>
          <a:effectLst/>
        </p:grpSpPr>
        <p:sp>
          <p:nvSpPr>
            <p:cNvPr id="116" name="Oval 43"/>
            <p:cNvSpPr/>
            <p:nvPr/>
          </p:nvSpPr>
          <p:spPr>
            <a:xfrm>
              <a:off x="1427243" y="1987229"/>
              <a:ext cx="1016000" cy="10160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17" name="Freeform: Shape 44"/>
            <p:cNvSpPr/>
            <p:nvPr/>
          </p:nvSpPr>
          <p:spPr bwMode="auto">
            <a:xfrm>
              <a:off x="1748604" y="2300569"/>
              <a:ext cx="373276" cy="373276"/>
            </a:xfrm>
            <a:custGeom>
              <a:avLst/>
              <a:gdLst>
                <a:gd name="T0" fmla="*/ 177354294 w 21600"/>
                <a:gd name="T1" fmla="*/ 119619947 h 21600"/>
                <a:gd name="T2" fmla="*/ 181994773 w 21600"/>
                <a:gd name="T3" fmla="*/ 90970153 h 21600"/>
                <a:gd name="T4" fmla="*/ 90997440 w 21600"/>
                <a:gd name="T5" fmla="*/ 0 h 21600"/>
                <a:gd name="T6" fmla="*/ 0 w 21600"/>
                <a:gd name="T7" fmla="*/ 90970153 h 21600"/>
                <a:gd name="T8" fmla="*/ 90997440 w 21600"/>
                <a:gd name="T9" fmla="*/ 181941690 h 21600"/>
                <a:gd name="T10" fmla="*/ 119632265 w 21600"/>
                <a:gd name="T11" fmla="*/ 177314796 h 21600"/>
                <a:gd name="T12" fmla="*/ 140353873 w 21600"/>
                <a:gd name="T13" fmla="*/ 198036404 h 21600"/>
                <a:gd name="T14" fmla="*/ 184433669 w 21600"/>
                <a:gd name="T15" fmla="*/ 198036404 h 21600"/>
                <a:gd name="T16" fmla="*/ 184433669 w 21600"/>
                <a:gd name="T17" fmla="*/ 242088912 h 21600"/>
                <a:gd name="T18" fmla="*/ 184513921 w 21600"/>
                <a:gd name="T19" fmla="*/ 242169283 h 21600"/>
                <a:gd name="T20" fmla="*/ 228567695 w 21600"/>
                <a:gd name="T21" fmla="*/ 242169283 h 21600"/>
                <a:gd name="T22" fmla="*/ 228567695 w 21600"/>
                <a:gd name="T23" fmla="*/ 286223057 h 21600"/>
                <a:gd name="T24" fmla="*/ 228660384 w 21600"/>
                <a:gd name="T25" fmla="*/ 286302043 h 21600"/>
                <a:gd name="T26" fmla="*/ 286355233 w 21600"/>
                <a:gd name="T27" fmla="*/ 286302043 h 21600"/>
                <a:gd name="T28" fmla="*/ 286355233 w 21600"/>
                <a:gd name="T29" fmla="*/ 286355233 h 21600"/>
                <a:gd name="T30" fmla="*/ 286355233 w 21600"/>
                <a:gd name="T31" fmla="*/ 228580132 h 21600"/>
                <a:gd name="T32" fmla="*/ 177354294 w 21600"/>
                <a:gd name="T33" fmla="*/ 119619947 h 21600"/>
                <a:gd name="T34" fmla="*/ 72066037 w 21600"/>
                <a:gd name="T35" fmla="*/ 102106942 h 21600"/>
                <a:gd name="T36" fmla="*/ 41349250 w 21600"/>
                <a:gd name="T37" fmla="*/ 71416187 h 21600"/>
                <a:gd name="T38" fmla="*/ 72066037 w 21600"/>
                <a:gd name="T39" fmla="*/ 40712996 h 21600"/>
                <a:gd name="T40" fmla="*/ 102769110 w 21600"/>
                <a:gd name="T41" fmla="*/ 71416187 h 21600"/>
                <a:gd name="T42" fmla="*/ 72066037 w 21600"/>
                <a:gd name="T43" fmla="*/ 102106942 h 21600"/>
                <a:gd name="T44" fmla="*/ 72066037 w 21600"/>
                <a:gd name="T45" fmla="*/ 102106942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3378" y="9023"/>
                  </a:moveTo>
                  <a:cubicBezTo>
                    <a:pt x="13604" y="8343"/>
                    <a:pt x="13728" y="7617"/>
                    <a:pt x="13728" y="6862"/>
                  </a:cubicBezTo>
                  <a:cubicBezTo>
                    <a:pt x="13728" y="3072"/>
                    <a:pt x="10655" y="0"/>
                    <a:pt x="6864" y="0"/>
                  </a:cubicBezTo>
                  <a:cubicBezTo>
                    <a:pt x="3073" y="0"/>
                    <a:pt x="0" y="3072"/>
                    <a:pt x="0" y="6862"/>
                  </a:cubicBezTo>
                  <a:cubicBezTo>
                    <a:pt x="0" y="10652"/>
                    <a:pt x="3073" y="13724"/>
                    <a:pt x="6864" y="13724"/>
                  </a:cubicBezTo>
                  <a:cubicBezTo>
                    <a:pt x="7619" y="13724"/>
                    <a:pt x="8345" y="13600"/>
                    <a:pt x="9024" y="13375"/>
                  </a:cubicBezTo>
                  <a:lnTo>
                    <a:pt x="10587" y="14938"/>
                  </a:lnTo>
                  <a:lnTo>
                    <a:pt x="13912" y="14938"/>
                  </a:lnTo>
                  <a:lnTo>
                    <a:pt x="13912" y="18261"/>
                  </a:lnTo>
                  <a:lnTo>
                    <a:pt x="13918" y="18267"/>
                  </a:lnTo>
                  <a:lnTo>
                    <a:pt x="17241" y="18267"/>
                  </a:lnTo>
                  <a:lnTo>
                    <a:pt x="17241" y="21590"/>
                  </a:lnTo>
                  <a:lnTo>
                    <a:pt x="17248" y="21596"/>
                  </a:lnTo>
                  <a:lnTo>
                    <a:pt x="21600" y="21596"/>
                  </a:lnTo>
                  <a:lnTo>
                    <a:pt x="21600" y="21600"/>
                  </a:lnTo>
                  <a:lnTo>
                    <a:pt x="21600" y="17242"/>
                  </a:lnTo>
                  <a:lnTo>
                    <a:pt x="13378" y="9023"/>
                  </a:lnTo>
                  <a:close/>
                  <a:moveTo>
                    <a:pt x="5436" y="7702"/>
                  </a:moveTo>
                  <a:cubicBezTo>
                    <a:pt x="4157" y="7702"/>
                    <a:pt x="3119" y="6665"/>
                    <a:pt x="3119" y="5387"/>
                  </a:cubicBezTo>
                  <a:cubicBezTo>
                    <a:pt x="3119" y="4108"/>
                    <a:pt x="4157" y="3071"/>
                    <a:pt x="5436" y="3071"/>
                  </a:cubicBezTo>
                  <a:cubicBezTo>
                    <a:pt x="6715" y="3071"/>
                    <a:pt x="7752" y="4108"/>
                    <a:pt x="7752" y="5387"/>
                  </a:cubicBezTo>
                  <a:cubicBezTo>
                    <a:pt x="7751" y="6665"/>
                    <a:pt x="6715" y="7702"/>
                    <a:pt x="5436" y="7702"/>
                  </a:cubicBezTo>
                  <a:close/>
                  <a:moveTo>
                    <a:pt x="5436" y="7702"/>
                  </a:moveTo>
                </a:path>
              </a:pathLst>
            </a:custGeom>
            <a:solidFill>
              <a:srgbClr val="FFFFFF"/>
            </a:solidFill>
            <a:ln>
              <a:noFill/>
            </a:ln>
          </p:spPr>
          <p:txBody>
            <a:bodyPr anchor="ctr"/>
            <a:lstStyle/>
            <a:p>
              <a:pPr algn="ctr"/>
              <a:endParaRPr/>
            </a:p>
          </p:txBody>
        </p:sp>
      </p:grpSp>
      <p:grpSp>
        <p:nvGrpSpPr>
          <p:cNvPr id="66" name="Group 13"/>
          <p:cNvGrpSpPr/>
          <p:nvPr/>
        </p:nvGrpSpPr>
        <p:grpSpPr>
          <a:xfrm>
            <a:off x="3562788" y="4205435"/>
            <a:ext cx="489858" cy="489858"/>
            <a:chOff x="1427243" y="3314803"/>
            <a:chExt cx="1016000" cy="1016000"/>
          </a:xfrm>
          <a:effectLst/>
        </p:grpSpPr>
        <p:sp>
          <p:nvSpPr>
            <p:cNvPr id="114" name="Oval 41"/>
            <p:cNvSpPr/>
            <p:nvPr/>
          </p:nvSpPr>
          <p:spPr>
            <a:xfrm>
              <a:off x="1427243" y="3314803"/>
              <a:ext cx="1016000" cy="101600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15" name="Freeform: Shape 42"/>
            <p:cNvSpPr/>
            <p:nvPr/>
          </p:nvSpPr>
          <p:spPr bwMode="auto">
            <a:xfrm>
              <a:off x="1754561" y="3643499"/>
              <a:ext cx="327256" cy="373276"/>
            </a:xfrm>
            <a:custGeom>
              <a:avLst/>
              <a:gdLst>
                <a:gd name="T0" fmla="*/ 145512959 w 21600"/>
                <a:gd name="T1" fmla="*/ 203073433 h 21600"/>
                <a:gd name="T2" fmla="*/ 145802623 w 21600"/>
                <a:gd name="T3" fmla="*/ 194761133 h 21600"/>
                <a:gd name="T4" fmla="*/ 145802623 w 21600"/>
                <a:gd name="T5" fmla="*/ 125373600 h 21600"/>
                <a:gd name="T6" fmla="*/ 104926995 w 21600"/>
                <a:gd name="T7" fmla="*/ 39943277 h 21600"/>
                <a:gd name="T8" fmla="*/ 105749513 w 21600"/>
                <a:gd name="T9" fmla="*/ 31392540 h 21600"/>
                <a:gd name="T10" fmla="*/ 84532065 w 21600"/>
                <a:gd name="T11" fmla="*/ 0 h 21600"/>
                <a:gd name="T12" fmla="*/ 63314533 w 21600"/>
                <a:gd name="T13" fmla="*/ 31392540 h 21600"/>
                <a:gd name="T14" fmla="*/ 64145452 w 21600"/>
                <a:gd name="T15" fmla="*/ 39996478 h 21600"/>
                <a:gd name="T16" fmla="*/ 23363023 w 21600"/>
                <a:gd name="T17" fmla="*/ 125385918 h 21600"/>
                <a:gd name="T18" fmla="*/ 23363023 w 21600"/>
                <a:gd name="T19" fmla="*/ 194761133 h 21600"/>
                <a:gd name="T20" fmla="*/ 23645246 w 21600"/>
                <a:gd name="T21" fmla="*/ 203100602 h 21600"/>
                <a:gd name="T22" fmla="*/ 0 w 21600"/>
                <a:gd name="T23" fmla="*/ 236998693 h 21600"/>
                <a:gd name="T24" fmla="*/ 9272957 w 21600"/>
                <a:gd name="T25" fmla="*/ 250706436 h 21600"/>
                <a:gd name="T26" fmla="*/ 63534281 w 21600"/>
                <a:gd name="T27" fmla="*/ 250706436 h 21600"/>
                <a:gd name="T28" fmla="*/ 63314533 w 21600"/>
                <a:gd name="T29" fmla="*/ 254962705 h 21600"/>
                <a:gd name="T30" fmla="*/ 84532065 w 21600"/>
                <a:gd name="T31" fmla="*/ 286355233 h 21600"/>
                <a:gd name="T32" fmla="*/ 105749513 w 21600"/>
                <a:gd name="T33" fmla="*/ 254962705 h 21600"/>
                <a:gd name="T34" fmla="*/ 105529766 w 21600"/>
                <a:gd name="T35" fmla="*/ 250706436 h 21600"/>
                <a:gd name="T36" fmla="*/ 159908522 w 21600"/>
                <a:gd name="T37" fmla="*/ 250706436 h 21600"/>
                <a:gd name="T38" fmla="*/ 169173962 w 21600"/>
                <a:gd name="T39" fmla="*/ 236998693 h 21600"/>
                <a:gd name="T40" fmla="*/ 145512959 w 21600"/>
                <a:gd name="T41" fmla="*/ 203073433 h 21600"/>
                <a:gd name="T42" fmla="*/ 72721479 w 21600"/>
                <a:gd name="T43" fmla="*/ 31392540 h 21600"/>
                <a:gd name="T44" fmla="*/ 84532065 w 21600"/>
                <a:gd name="T45" fmla="*/ 13920288 h 21600"/>
                <a:gd name="T46" fmla="*/ 96343451 w 21600"/>
                <a:gd name="T47" fmla="*/ 31392540 h 21600"/>
                <a:gd name="T48" fmla="*/ 95802281 w 21600"/>
                <a:gd name="T49" fmla="*/ 36338135 h 21600"/>
                <a:gd name="T50" fmla="*/ 84587024 w 21600"/>
                <a:gd name="T51" fmla="*/ 34799986 h 21600"/>
                <a:gd name="T52" fmla="*/ 73269292 w 21600"/>
                <a:gd name="T53" fmla="*/ 36364156 h 21600"/>
                <a:gd name="T54" fmla="*/ 72721479 w 21600"/>
                <a:gd name="T55" fmla="*/ 31392540 h 21600"/>
                <a:gd name="T56" fmla="*/ 72721479 w 21600"/>
                <a:gd name="T57" fmla="*/ 31392540 h 216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1600" h="21600">
                  <a:moveTo>
                    <a:pt x="18579" y="15318"/>
                  </a:moveTo>
                  <a:cubicBezTo>
                    <a:pt x="18603" y="15119"/>
                    <a:pt x="18616" y="14912"/>
                    <a:pt x="18616" y="14691"/>
                  </a:cubicBezTo>
                  <a:lnTo>
                    <a:pt x="18616" y="9457"/>
                  </a:lnTo>
                  <a:cubicBezTo>
                    <a:pt x="18616" y="6480"/>
                    <a:pt x="16437" y="3949"/>
                    <a:pt x="13397" y="3013"/>
                  </a:cubicBezTo>
                  <a:cubicBezTo>
                    <a:pt x="13464" y="2807"/>
                    <a:pt x="13502" y="2592"/>
                    <a:pt x="13502" y="2368"/>
                  </a:cubicBezTo>
                  <a:cubicBezTo>
                    <a:pt x="13502" y="1061"/>
                    <a:pt x="12289" y="0"/>
                    <a:pt x="10793" y="0"/>
                  </a:cubicBezTo>
                  <a:cubicBezTo>
                    <a:pt x="9297" y="0"/>
                    <a:pt x="8084" y="1060"/>
                    <a:pt x="8084" y="2368"/>
                  </a:cubicBezTo>
                  <a:cubicBezTo>
                    <a:pt x="8084" y="2593"/>
                    <a:pt x="8122" y="2810"/>
                    <a:pt x="8190" y="3017"/>
                  </a:cubicBezTo>
                  <a:cubicBezTo>
                    <a:pt x="5156" y="3956"/>
                    <a:pt x="2983" y="6484"/>
                    <a:pt x="2983" y="9458"/>
                  </a:cubicBezTo>
                  <a:lnTo>
                    <a:pt x="2983" y="14691"/>
                  </a:lnTo>
                  <a:cubicBezTo>
                    <a:pt x="2983" y="14912"/>
                    <a:pt x="2996" y="15121"/>
                    <a:pt x="3019" y="15320"/>
                  </a:cubicBezTo>
                  <a:lnTo>
                    <a:pt x="0" y="17877"/>
                  </a:lnTo>
                  <a:cubicBezTo>
                    <a:pt x="0" y="18448"/>
                    <a:pt x="530" y="18911"/>
                    <a:pt x="1184" y="18911"/>
                  </a:cubicBezTo>
                  <a:lnTo>
                    <a:pt x="8112" y="18911"/>
                  </a:lnTo>
                  <a:cubicBezTo>
                    <a:pt x="8096" y="19017"/>
                    <a:pt x="8084" y="19123"/>
                    <a:pt x="8084" y="19232"/>
                  </a:cubicBezTo>
                  <a:cubicBezTo>
                    <a:pt x="8084" y="20540"/>
                    <a:pt x="9297" y="21600"/>
                    <a:pt x="10793" y="21600"/>
                  </a:cubicBezTo>
                  <a:cubicBezTo>
                    <a:pt x="12289" y="21600"/>
                    <a:pt x="13502" y="20540"/>
                    <a:pt x="13502" y="19232"/>
                  </a:cubicBezTo>
                  <a:cubicBezTo>
                    <a:pt x="13502" y="19123"/>
                    <a:pt x="13490" y="19016"/>
                    <a:pt x="13474" y="18911"/>
                  </a:cubicBezTo>
                  <a:lnTo>
                    <a:pt x="20417" y="18911"/>
                  </a:lnTo>
                  <a:cubicBezTo>
                    <a:pt x="21070" y="18911"/>
                    <a:pt x="21600" y="18448"/>
                    <a:pt x="21600" y="17877"/>
                  </a:cubicBezTo>
                  <a:lnTo>
                    <a:pt x="18579" y="15318"/>
                  </a:lnTo>
                  <a:close/>
                  <a:moveTo>
                    <a:pt x="9285" y="2368"/>
                  </a:moveTo>
                  <a:cubicBezTo>
                    <a:pt x="9285" y="1641"/>
                    <a:pt x="9962" y="1050"/>
                    <a:pt x="10793" y="1050"/>
                  </a:cubicBezTo>
                  <a:cubicBezTo>
                    <a:pt x="11624" y="1050"/>
                    <a:pt x="12301" y="1641"/>
                    <a:pt x="12301" y="2368"/>
                  </a:cubicBezTo>
                  <a:cubicBezTo>
                    <a:pt x="12301" y="2498"/>
                    <a:pt x="12272" y="2622"/>
                    <a:pt x="12232" y="2741"/>
                  </a:cubicBezTo>
                  <a:cubicBezTo>
                    <a:pt x="11767" y="2666"/>
                    <a:pt x="11289" y="2625"/>
                    <a:pt x="10800" y="2625"/>
                  </a:cubicBezTo>
                  <a:cubicBezTo>
                    <a:pt x="10306" y="2625"/>
                    <a:pt x="9824" y="2666"/>
                    <a:pt x="9355" y="2743"/>
                  </a:cubicBezTo>
                  <a:cubicBezTo>
                    <a:pt x="9314" y="2623"/>
                    <a:pt x="9285" y="2499"/>
                    <a:pt x="9285" y="2368"/>
                  </a:cubicBezTo>
                  <a:close/>
                  <a:moveTo>
                    <a:pt x="9285" y="2368"/>
                  </a:moveTo>
                </a:path>
              </a:pathLst>
            </a:custGeom>
            <a:solidFill>
              <a:srgbClr val="FFFFFF"/>
            </a:solidFill>
            <a:ln>
              <a:noFill/>
            </a:ln>
          </p:spPr>
          <p:txBody>
            <a:bodyPr anchor="ctr"/>
            <a:lstStyle/>
            <a:p>
              <a:pPr algn="ctr"/>
              <a:endParaRPr/>
            </a:p>
          </p:txBody>
        </p:sp>
      </p:grpSp>
      <p:sp>
        <p:nvSpPr>
          <p:cNvPr id="67" name="Rectangle 14"/>
          <p:cNvSpPr/>
          <p:nvPr/>
        </p:nvSpPr>
        <p:spPr>
          <a:xfrm>
            <a:off x="3717925" y="4968240"/>
            <a:ext cx="6685280" cy="1200785"/>
          </a:xfrm>
          <a:prstGeom prst="rect">
            <a:avLst/>
          </a:prstGeom>
        </p:spPr>
        <p:txBody>
          <a:bodyPr wrap="none" lIns="144000" tIns="0" rIns="144000" bIns="0">
            <a:scene3d>
              <a:camera prst="orthographicFront"/>
              <a:lightRig rig="threePt" dir="t"/>
            </a:scene3d>
          </a:bodyPr>
          <a:lstStyle/>
          <a:p>
            <a:pPr algn="l"/>
            <a:r>
              <a:rPr lang="en-US" altLang="zh-CN" sz="14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1.</a:t>
            </a:r>
            <a:r>
              <a:rPr lang="zh-CN" altLang="en-US" sz="14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为了拉近与师生间的沟通交流，采取多种问题反馈渠道，建立交流沟通平台，</a:t>
            </a:r>
          </a:p>
          <a:p>
            <a:pPr algn="l"/>
            <a:r>
              <a:rPr lang="zh-CN" altLang="en-US" sz="14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通过师生们反映的问题及意见，在每日例会中及时进行培训要求指导，提升服务质量</a:t>
            </a:r>
          </a:p>
          <a:p>
            <a:pPr algn="l"/>
            <a:endParaRPr lang="zh-CN" altLang="en-US" sz="14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endParaRPr>
          </a:p>
          <a:p>
            <a:pPr algn="l"/>
            <a:r>
              <a:rPr lang="en-US" altLang="zh-CN" sz="14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2.</a:t>
            </a:r>
            <a:r>
              <a:rPr lang="zh-CN" altLang="en-US" sz="1400" b="1">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sym typeface="+mn-ea"/>
              </a:rPr>
              <a:t>日常按制定的计划实施专项培训会，加强</a:t>
            </a:r>
            <a:r>
              <a:rPr lang="zh-CN" altLang="en-US" sz="14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细节上的服务</a:t>
            </a:r>
          </a:p>
          <a:p>
            <a:pPr algn="l"/>
            <a:endParaRPr lang="zh-CN" altLang="en-US" sz="14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endParaRPr>
          </a:p>
          <a:p>
            <a:pPr algn="l"/>
            <a:r>
              <a:rPr lang="en-US" altLang="zh-CN" sz="14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3.</a:t>
            </a:r>
            <a:r>
              <a:rPr lang="zh-CN" altLang="en-US" sz="14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组织全体员工学习二十大精神，提高员工的思想意识</a:t>
            </a:r>
          </a:p>
        </p:txBody>
      </p:sp>
      <p:grpSp>
        <p:nvGrpSpPr>
          <p:cNvPr id="71" name="Group 18"/>
          <p:cNvGrpSpPr/>
          <p:nvPr/>
        </p:nvGrpSpPr>
        <p:grpSpPr>
          <a:xfrm>
            <a:off x="8203336" y="4205435"/>
            <a:ext cx="489858" cy="489858"/>
            <a:chOff x="6262908" y="3314803"/>
            <a:chExt cx="1016000" cy="1016000"/>
          </a:xfrm>
          <a:effectLst/>
        </p:grpSpPr>
        <p:sp>
          <p:nvSpPr>
            <p:cNvPr id="107" name="Oval 34"/>
            <p:cNvSpPr/>
            <p:nvPr/>
          </p:nvSpPr>
          <p:spPr>
            <a:xfrm>
              <a:off x="6262908" y="3314803"/>
              <a:ext cx="1016000" cy="1016000"/>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nvGrpSpPr>
            <p:cNvPr id="108" name="Group 35"/>
            <p:cNvGrpSpPr/>
            <p:nvPr/>
          </p:nvGrpSpPr>
          <p:grpSpPr bwMode="auto">
            <a:xfrm>
              <a:off x="6582682" y="3643499"/>
              <a:ext cx="373277" cy="373278"/>
              <a:chOff x="0" y="0"/>
              <a:chExt cx="577" cy="574"/>
            </a:xfrm>
            <a:solidFill>
              <a:srgbClr val="FFFFFF"/>
            </a:solidFill>
          </p:grpSpPr>
          <p:sp>
            <p:nvSpPr>
              <p:cNvPr id="109" name="Freeform: Shape 36"/>
              <p:cNvSpPr/>
              <p:nvPr/>
            </p:nvSpPr>
            <p:spPr bwMode="auto">
              <a:xfrm>
                <a:off x="368" y="368"/>
                <a:ext cx="205" cy="20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8447" y="8564"/>
                    </a:moveTo>
                    <a:lnTo>
                      <a:pt x="6893" y="0"/>
                    </a:lnTo>
                    <a:lnTo>
                      <a:pt x="0" y="6909"/>
                    </a:lnTo>
                    <a:lnTo>
                      <a:pt x="8514" y="18507"/>
                    </a:lnTo>
                    <a:cubicBezTo>
                      <a:pt x="10541" y="16972"/>
                      <a:pt x="14706" y="18290"/>
                      <a:pt x="18327" y="21600"/>
                    </a:cubicBezTo>
                    <a:lnTo>
                      <a:pt x="21600" y="18319"/>
                    </a:lnTo>
                    <a:cubicBezTo>
                      <a:pt x="18344" y="14739"/>
                      <a:pt x="17015" y="10625"/>
                      <a:pt x="18447" y="8564"/>
                    </a:cubicBezTo>
                    <a:close/>
                    <a:moveTo>
                      <a:pt x="14477" y="14461"/>
                    </a:moveTo>
                    <a:cubicBezTo>
                      <a:pt x="13723" y="15214"/>
                      <a:pt x="12501" y="15214"/>
                      <a:pt x="11748" y="14461"/>
                    </a:cubicBezTo>
                    <a:cubicBezTo>
                      <a:pt x="10995" y="13705"/>
                      <a:pt x="10995" y="12479"/>
                      <a:pt x="11749" y="11725"/>
                    </a:cubicBezTo>
                    <a:cubicBezTo>
                      <a:pt x="12502" y="10969"/>
                      <a:pt x="13724" y="10969"/>
                      <a:pt x="14477" y="11725"/>
                    </a:cubicBezTo>
                    <a:cubicBezTo>
                      <a:pt x="15230" y="12479"/>
                      <a:pt x="15230" y="13705"/>
                      <a:pt x="14477" y="14461"/>
                    </a:cubicBezTo>
                    <a:close/>
                    <a:moveTo>
                      <a:pt x="14477" y="14461"/>
                    </a:moveTo>
                  </a:path>
                </a:pathLst>
              </a:custGeom>
              <a:grpFill/>
              <a:ln>
                <a:noFill/>
              </a:ln>
            </p:spPr>
            <p:txBody>
              <a:bodyPr anchor="ctr"/>
              <a:lstStyle/>
              <a:p>
                <a:pPr algn="ctr"/>
                <a:endParaRPr/>
              </a:p>
            </p:txBody>
          </p:sp>
          <p:sp>
            <p:nvSpPr>
              <p:cNvPr id="110" name="Freeform: Shape 37"/>
              <p:cNvSpPr/>
              <p:nvPr/>
            </p:nvSpPr>
            <p:spPr bwMode="auto">
              <a:xfrm>
                <a:off x="328" y="304"/>
                <a:ext cx="107" cy="13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4544" y="0"/>
                    </a:moveTo>
                    <a:lnTo>
                      <a:pt x="13967" y="562"/>
                    </a:lnTo>
                    <a:cubicBezTo>
                      <a:pt x="14018" y="3961"/>
                      <a:pt x="12593" y="7264"/>
                      <a:pt x="9866" y="9922"/>
                    </a:cubicBezTo>
                    <a:lnTo>
                      <a:pt x="24" y="19504"/>
                    </a:lnTo>
                    <a:cubicBezTo>
                      <a:pt x="18" y="19554"/>
                      <a:pt x="6" y="19602"/>
                      <a:pt x="0" y="19652"/>
                    </a:cubicBezTo>
                    <a:lnTo>
                      <a:pt x="2371" y="21600"/>
                    </a:lnTo>
                    <a:lnTo>
                      <a:pt x="21600" y="5798"/>
                    </a:lnTo>
                    <a:lnTo>
                      <a:pt x="14544" y="0"/>
                    </a:lnTo>
                    <a:close/>
                    <a:moveTo>
                      <a:pt x="14544" y="0"/>
                    </a:moveTo>
                  </a:path>
                </a:pathLst>
              </a:custGeom>
              <a:grpFill/>
              <a:ln>
                <a:noFill/>
              </a:ln>
            </p:spPr>
            <p:txBody>
              <a:bodyPr anchor="ctr"/>
              <a:lstStyle/>
              <a:p>
                <a:pPr algn="ctr"/>
                <a:endParaRPr/>
              </a:p>
            </p:txBody>
          </p:sp>
          <p:sp>
            <p:nvSpPr>
              <p:cNvPr id="111" name="Freeform: Shape 38"/>
              <p:cNvSpPr/>
              <p:nvPr/>
            </p:nvSpPr>
            <p:spPr bwMode="auto">
              <a:xfrm>
                <a:off x="0" y="0"/>
                <a:ext cx="297" cy="289"/>
              </a:xfrm>
              <a:custGeom>
                <a:avLst/>
                <a:gdLst>
                  <a:gd name="T0" fmla="*/ 0 w 21222"/>
                  <a:gd name="T1" fmla="*/ 0 h 21211"/>
                  <a:gd name="T2" fmla="*/ 0 w 21222"/>
                  <a:gd name="T3" fmla="*/ 0 h 21211"/>
                  <a:gd name="T4" fmla="*/ 0 w 21222"/>
                  <a:gd name="T5" fmla="*/ 0 h 21211"/>
                  <a:gd name="T6" fmla="*/ 0 w 21222"/>
                  <a:gd name="T7" fmla="*/ 0 h 21211"/>
                  <a:gd name="T8" fmla="*/ 0 w 21222"/>
                  <a:gd name="T9" fmla="*/ 0 h 21211"/>
                  <a:gd name="T10" fmla="*/ 0 w 21222"/>
                  <a:gd name="T11" fmla="*/ 0 h 21211"/>
                  <a:gd name="T12" fmla="*/ 0 w 21222"/>
                  <a:gd name="T13" fmla="*/ 0 h 21211"/>
                  <a:gd name="T14" fmla="*/ 0 w 21222"/>
                  <a:gd name="T15" fmla="*/ 0 h 21211"/>
                  <a:gd name="T16" fmla="*/ 0 w 21222"/>
                  <a:gd name="T17" fmla="*/ 0 h 21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222" h="21211">
                    <a:moveTo>
                      <a:pt x="15153" y="21211"/>
                    </a:moveTo>
                    <a:lnTo>
                      <a:pt x="17409" y="18463"/>
                    </a:lnTo>
                    <a:cubicBezTo>
                      <a:pt x="18368" y="17292"/>
                      <a:pt x="19694" y="16530"/>
                      <a:pt x="21146" y="16293"/>
                    </a:cubicBezTo>
                    <a:lnTo>
                      <a:pt x="21222" y="16201"/>
                    </a:lnTo>
                    <a:lnTo>
                      <a:pt x="6603" y="1165"/>
                    </a:lnTo>
                    <a:cubicBezTo>
                      <a:pt x="5093" y="-389"/>
                      <a:pt x="2643" y="-389"/>
                      <a:pt x="1133" y="1165"/>
                    </a:cubicBezTo>
                    <a:cubicBezTo>
                      <a:pt x="-378" y="2718"/>
                      <a:pt x="-378" y="5237"/>
                      <a:pt x="1133" y="6791"/>
                    </a:cubicBezTo>
                    <a:lnTo>
                      <a:pt x="15153" y="21211"/>
                    </a:lnTo>
                    <a:close/>
                    <a:moveTo>
                      <a:pt x="15153" y="21211"/>
                    </a:moveTo>
                  </a:path>
                </a:pathLst>
              </a:custGeom>
              <a:grpFill/>
              <a:ln>
                <a:noFill/>
              </a:ln>
            </p:spPr>
            <p:txBody>
              <a:bodyPr anchor="ctr"/>
              <a:lstStyle/>
              <a:p>
                <a:pPr algn="ctr"/>
                <a:endParaRPr/>
              </a:p>
            </p:txBody>
          </p:sp>
          <p:sp>
            <p:nvSpPr>
              <p:cNvPr id="112" name="Freeform: Shape 39"/>
              <p:cNvSpPr/>
              <p:nvPr/>
            </p:nvSpPr>
            <p:spPr bwMode="auto">
              <a:xfrm>
                <a:off x="0" y="328"/>
                <a:ext cx="298" cy="246"/>
              </a:xfrm>
              <a:custGeom>
                <a:avLst/>
                <a:gdLst>
                  <a:gd name="T0" fmla="*/ 0 w 21116"/>
                  <a:gd name="T1" fmla="*/ 0 h 21374"/>
                  <a:gd name="T2" fmla="*/ 0 w 21116"/>
                  <a:gd name="T3" fmla="*/ 0 h 21374"/>
                  <a:gd name="T4" fmla="*/ 0 w 21116"/>
                  <a:gd name="T5" fmla="*/ 0 h 21374"/>
                  <a:gd name="T6" fmla="*/ 0 w 21116"/>
                  <a:gd name="T7" fmla="*/ 0 h 21374"/>
                  <a:gd name="T8" fmla="*/ 0 w 21116"/>
                  <a:gd name="T9" fmla="*/ 0 h 21374"/>
                  <a:gd name="T10" fmla="*/ 0 w 21116"/>
                  <a:gd name="T11" fmla="*/ 0 h 21374"/>
                  <a:gd name="T12" fmla="*/ 0 w 21116"/>
                  <a:gd name="T13" fmla="*/ 0 h 21374"/>
                  <a:gd name="T14" fmla="*/ 0 w 21116"/>
                  <a:gd name="T15" fmla="*/ 0 h 21374"/>
                  <a:gd name="T16" fmla="*/ 0 w 21116"/>
                  <a:gd name="T17" fmla="*/ 0 h 213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116" h="21374">
                    <a:moveTo>
                      <a:pt x="17024" y="721"/>
                    </a:moveTo>
                    <a:cubicBezTo>
                      <a:pt x="16543" y="427"/>
                      <a:pt x="16052" y="191"/>
                      <a:pt x="15571" y="0"/>
                    </a:cubicBezTo>
                    <a:cubicBezTo>
                      <a:pt x="13915" y="235"/>
                      <a:pt x="7378" y="2037"/>
                      <a:pt x="6834" y="8291"/>
                    </a:cubicBezTo>
                    <a:cubicBezTo>
                      <a:pt x="6063" y="17146"/>
                      <a:pt x="1254" y="15657"/>
                      <a:pt x="153" y="15771"/>
                    </a:cubicBezTo>
                    <a:cubicBezTo>
                      <a:pt x="-484" y="15837"/>
                      <a:pt x="743" y="21126"/>
                      <a:pt x="6046" y="21364"/>
                    </a:cubicBezTo>
                    <a:cubicBezTo>
                      <a:pt x="11298" y="21600"/>
                      <a:pt x="20647" y="17485"/>
                      <a:pt x="21032" y="7006"/>
                    </a:cubicBezTo>
                    <a:lnTo>
                      <a:pt x="21116" y="6884"/>
                    </a:lnTo>
                    <a:cubicBezTo>
                      <a:pt x="20449" y="3612"/>
                      <a:pt x="18811" y="1844"/>
                      <a:pt x="17024" y="721"/>
                    </a:cubicBezTo>
                    <a:close/>
                    <a:moveTo>
                      <a:pt x="17024" y="721"/>
                    </a:moveTo>
                  </a:path>
                </a:pathLst>
              </a:custGeom>
              <a:grpFill/>
              <a:ln>
                <a:noFill/>
              </a:ln>
            </p:spPr>
            <p:txBody>
              <a:bodyPr anchor="ctr"/>
              <a:lstStyle/>
              <a:p>
                <a:pPr algn="ctr"/>
                <a:endParaRPr/>
              </a:p>
            </p:txBody>
          </p:sp>
          <p:sp>
            <p:nvSpPr>
              <p:cNvPr id="113" name="Freeform: Shape 40"/>
              <p:cNvSpPr/>
              <p:nvPr/>
            </p:nvSpPr>
            <p:spPr bwMode="auto">
              <a:xfrm>
                <a:off x="240" y="0"/>
                <a:ext cx="337" cy="385"/>
              </a:xfrm>
              <a:custGeom>
                <a:avLst/>
                <a:gdLst>
                  <a:gd name="T0" fmla="*/ 0 w 21345"/>
                  <a:gd name="T1" fmla="*/ 0 h 21376"/>
                  <a:gd name="T2" fmla="*/ 0 w 21345"/>
                  <a:gd name="T3" fmla="*/ 0 h 21376"/>
                  <a:gd name="T4" fmla="*/ 0 w 21345"/>
                  <a:gd name="T5" fmla="*/ 0 h 21376"/>
                  <a:gd name="T6" fmla="*/ 0 w 21345"/>
                  <a:gd name="T7" fmla="*/ 0 h 21376"/>
                  <a:gd name="T8" fmla="*/ 0 w 21345"/>
                  <a:gd name="T9" fmla="*/ 0 h 21376"/>
                  <a:gd name="T10" fmla="*/ 0 w 21345"/>
                  <a:gd name="T11" fmla="*/ 0 h 21376"/>
                  <a:gd name="T12" fmla="*/ 0 w 21345"/>
                  <a:gd name="T13" fmla="*/ 0 h 21376"/>
                  <a:gd name="T14" fmla="*/ 0 w 21345"/>
                  <a:gd name="T15" fmla="*/ 0 h 21376"/>
                  <a:gd name="T16" fmla="*/ 0 w 21345"/>
                  <a:gd name="T17" fmla="*/ 0 h 21376"/>
                  <a:gd name="T18" fmla="*/ 0 w 21345"/>
                  <a:gd name="T19" fmla="*/ 0 h 21376"/>
                  <a:gd name="T20" fmla="*/ 0 w 21345"/>
                  <a:gd name="T21" fmla="*/ 0 h 21376"/>
                  <a:gd name="T22" fmla="*/ 0 w 21345"/>
                  <a:gd name="T23" fmla="*/ 0 h 213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345" h="21376">
                    <a:moveTo>
                      <a:pt x="7963" y="16438"/>
                    </a:moveTo>
                    <a:lnTo>
                      <a:pt x="20844" y="3060"/>
                    </a:lnTo>
                    <a:cubicBezTo>
                      <a:pt x="21600" y="2274"/>
                      <a:pt x="21488" y="1102"/>
                      <a:pt x="20592" y="438"/>
                    </a:cubicBezTo>
                    <a:cubicBezTo>
                      <a:pt x="19696" y="-224"/>
                      <a:pt x="18359" y="-125"/>
                      <a:pt x="17602" y="661"/>
                    </a:cubicBezTo>
                    <a:lnTo>
                      <a:pt x="4720" y="14039"/>
                    </a:lnTo>
                    <a:cubicBezTo>
                      <a:pt x="3698" y="14005"/>
                      <a:pt x="2666" y="14368"/>
                      <a:pt x="1957" y="15106"/>
                    </a:cubicBezTo>
                    <a:lnTo>
                      <a:pt x="0" y="17139"/>
                    </a:lnTo>
                    <a:cubicBezTo>
                      <a:pt x="266" y="17232"/>
                      <a:pt x="533" y="17334"/>
                      <a:pt x="800" y="17450"/>
                    </a:cubicBezTo>
                    <a:cubicBezTo>
                      <a:pt x="2456" y="18154"/>
                      <a:pt x="4079" y="19406"/>
                      <a:pt x="4942" y="21376"/>
                    </a:cubicBezTo>
                    <a:lnTo>
                      <a:pt x="7225" y="19005"/>
                    </a:lnTo>
                    <a:cubicBezTo>
                      <a:pt x="7936" y="18266"/>
                      <a:pt x="8172" y="17316"/>
                      <a:pt x="7963" y="16438"/>
                    </a:cubicBezTo>
                    <a:close/>
                    <a:moveTo>
                      <a:pt x="7963" y="16438"/>
                    </a:moveTo>
                  </a:path>
                </a:pathLst>
              </a:custGeom>
              <a:grpFill/>
              <a:ln>
                <a:noFill/>
              </a:ln>
            </p:spPr>
            <p:txBody>
              <a:bodyPr anchor="ctr"/>
              <a:lstStyle/>
              <a:p>
                <a:pPr algn="ctr"/>
                <a:endParaRPr/>
              </a:p>
            </p:txBody>
          </p:sp>
        </p:grpSp>
      </p:grpSp>
      <p:grpSp>
        <p:nvGrpSpPr>
          <p:cNvPr id="72" name="Group 19"/>
          <p:cNvGrpSpPr/>
          <p:nvPr/>
        </p:nvGrpSpPr>
        <p:grpSpPr>
          <a:xfrm>
            <a:off x="8203336" y="2466418"/>
            <a:ext cx="489858" cy="489858"/>
            <a:chOff x="6262908" y="1987229"/>
            <a:chExt cx="1016000" cy="1016000"/>
          </a:xfrm>
          <a:effectLst/>
        </p:grpSpPr>
        <p:sp>
          <p:nvSpPr>
            <p:cNvPr id="77" name="Oval 24"/>
            <p:cNvSpPr/>
            <p:nvPr/>
          </p:nvSpPr>
          <p:spPr>
            <a:xfrm>
              <a:off x="6262908" y="1987229"/>
              <a:ext cx="1016000" cy="10160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nvGrpSpPr>
            <p:cNvPr id="78" name="Group 25"/>
            <p:cNvGrpSpPr/>
            <p:nvPr/>
          </p:nvGrpSpPr>
          <p:grpSpPr bwMode="auto">
            <a:xfrm>
              <a:off x="6581713" y="2281761"/>
              <a:ext cx="378392" cy="370722"/>
              <a:chOff x="0" y="0"/>
              <a:chExt cx="581" cy="573"/>
            </a:xfrm>
            <a:solidFill>
              <a:srgbClr val="FFFFFF"/>
            </a:solidFill>
          </p:grpSpPr>
          <p:sp>
            <p:nvSpPr>
              <p:cNvPr id="79" name="Freeform: Shape 26"/>
              <p:cNvSpPr/>
              <p:nvPr/>
            </p:nvSpPr>
            <p:spPr bwMode="auto">
              <a:xfrm>
                <a:off x="256" y="0"/>
                <a:ext cx="72" cy="18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0799" y="0"/>
                    </a:moveTo>
                    <a:cubicBezTo>
                      <a:pt x="4833" y="0"/>
                      <a:pt x="0" y="1476"/>
                      <a:pt x="0" y="3295"/>
                    </a:cubicBezTo>
                    <a:lnTo>
                      <a:pt x="0" y="18305"/>
                    </a:lnTo>
                    <a:cubicBezTo>
                      <a:pt x="0" y="20125"/>
                      <a:pt x="4833" y="21600"/>
                      <a:pt x="10799" y="21600"/>
                    </a:cubicBezTo>
                    <a:cubicBezTo>
                      <a:pt x="16762" y="21600"/>
                      <a:pt x="21600" y="20125"/>
                      <a:pt x="21600" y="18305"/>
                    </a:cubicBezTo>
                    <a:lnTo>
                      <a:pt x="21600" y="3295"/>
                    </a:lnTo>
                    <a:cubicBezTo>
                      <a:pt x="21600" y="1476"/>
                      <a:pt x="16762" y="0"/>
                      <a:pt x="10799" y="0"/>
                    </a:cubicBezTo>
                    <a:close/>
                    <a:moveTo>
                      <a:pt x="10799" y="0"/>
                    </a:moveTo>
                  </a:path>
                </a:pathLst>
              </a:custGeom>
              <a:grpFill/>
              <a:ln>
                <a:noFill/>
              </a:ln>
            </p:spPr>
            <p:txBody>
              <a:bodyPr anchor="ctr"/>
              <a:lstStyle/>
              <a:p>
                <a:pPr algn="ctr"/>
                <a:endParaRPr/>
              </a:p>
            </p:txBody>
          </p:sp>
          <p:sp>
            <p:nvSpPr>
              <p:cNvPr id="100" name="Freeform: Shape 27"/>
              <p:cNvSpPr/>
              <p:nvPr/>
            </p:nvSpPr>
            <p:spPr bwMode="auto">
              <a:xfrm>
                <a:off x="256" y="392"/>
                <a:ext cx="72" cy="18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0799" y="0"/>
                    </a:moveTo>
                    <a:cubicBezTo>
                      <a:pt x="4833" y="0"/>
                      <a:pt x="0" y="1476"/>
                      <a:pt x="0" y="3295"/>
                    </a:cubicBezTo>
                    <a:lnTo>
                      <a:pt x="0" y="18305"/>
                    </a:lnTo>
                    <a:cubicBezTo>
                      <a:pt x="0" y="20125"/>
                      <a:pt x="4833" y="21600"/>
                      <a:pt x="10799" y="21600"/>
                    </a:cubicBezTo>
                    <a:cubicBezTo>
                      <a:pt x="16762" y="21600"/>
                      <a:pt x="21600" y="20125"/>
                      <a:pt x="21600" y="18305"/>
                    </a:cubicBezTo>
                    <a:lnTo>
                      <a:pt x="21600" y="3295"/>
                    </a:lnTo>
                    <a:cubicBezTo>
                      <a:pt x="21600" y="1476"/>
                      <a:pt x="16762" y="0"/>
                      <a:pt x="10799" y="0"/>
                    </a:cubicBezTo>
                    <a:close/>
                    <a:moveTo>
                      <a:pt x="10799" y="0"/>
                    </a:moveTo>
                  </a:path>
                </a:pathLst>
              </a:custGeom>
              <a:grpFill/>
              <a:ln>
                <a:noFill/>
              </a:ln>
            </p:spPr>
            <p:txBody>
              <a:bodyPr anchor="ctr"/>
              <a:lstStyle/>
              <a:p>
                <a:pPr algn="ctr"/>
                <a:endParaRPr/>
              </a:p>
            </p:txBody>
          </p:sp>
          <p:sp>
            <p:nvSpPr>
              <p:cNvPr id="101" name="Freeform: Shape 28"/>
              <p:cNvSpPr/>
              <p:nvPr/>
            </p:nvSpPr>
            <p:spPr bwMode="auto">
              <a:xfrm>
                <a:off x="400" y="248"/>
                <a:ext cx="181" cy="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8305" y="0"/>
                    </a:moveTo>
                    <a:lnTo>
                      <a:pt x="3295" y="0"/>
                    </a:lnTo>
                    <a:cubicBezTo>
                      <a:pt x="1475" y="0"/>
                      <a:pt x="0" y="4834"/>
                      <a:pt x="0" y="10798"/>
                    </a:cubicBezTo>
                    <a:cubicBezTo>
                      <a:pt x="0" y="16762"/>
                      <a:pt x="1475" y="21600"/>
                      <a:pt x="3295" y="21600"/>
                    </a:cubicBezTo>
                    <a:lnTo>
                      <a:pt x="18305" y="21600"/>
                    </a:lnTo>
                    <a:cubicBezTo>
                      <a:pt x="20124" y="21600"/>
                      <a:pt x="21600" y="16762"/>
                      <a:pt x="21600" y="10798"/>
                    </a:cubicBezTo>
                    <a:cubicBezTo>
                      <a:pt x="21600" y="4834"/>
                      <a:pt x="20124" y="0"/>
                      <a:pt x="18305" y="0"/>
                    </a:cubicBezTo>
                    <a:close/>
                    <a:moveTo>
                      <a:pt x="18305" y="0"/>
                    </a:moveTo>
                  </a:path>
                </a:pathLst>
              </a:custGeom>
              <a:grpFill/>
              <a:ln>
                <a:noFill/>
              </a:ln>
            </p:spPr>
            <p:txBody>
              <a:bodyPr anchor="ctr"/>
              <a:lstStyle/>
              <a:p>
                <a:pPr algn="ctr"/>
                <a:endParaRPr/>
              </a:p>
            </p:txBody>
          </p:sp>
          <p:sp>
            <p:nvSpPr>
              <p:cNvPr id="102" name="Freeform: Shape 29"/>
              <p:cNvSpPr/>
              <p:nvPr/>
            </p:nvSpPr>
            <p:spPr bwMode="auto">
              <a:xfrm>
                <a:off x="0" y="248"/>
                <a:ext cx="181" cy="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10798"/>
                    </a:moveTo>
                    <a:cubicBezTo>
                      <a:pt x="21600" y="4834"/>
                      <a:pt x="20124" y="0"/>
                      <a:pt x="18304" y="0"/>
                    </a:cubicBezTo>
                    <a:lnTo>
                      <a:pt x="3295" y="0"/>
                    </a:lnTo>
                    <a:cubicBezTo>
                      <a:pt x="1475" y="0"/>
                      <a:pt x="0" y="4834"/>
                      <a:pt x="0" y="10798"/>
                    </a:cubicBezTo>
                    <a:cubicBezTo>
                      <a:pt x="0" y="16762"/>
                      <a:pt x="1475" y="21600"/>
                      <a:pt x="3295" y="21600"/>
                    </a:cubicBezTo>
                    <a:lnTo>
                      <a:pt x="18304" y="21600"/>
                    </a:lnTo>
                    <a:cubicBezTo>
                      <a:pt x="20124" y="21600"/>
                      <a:pt x="21600" y="16764"/>
                      <a:pt x="21600" y="10798"/>
                    </a:cubicBezTo>
                    <a:close/>
                    <a:moveTo>
                      <a:pt x="21600" y="10798"/>
                    </a:moveTo>
                  </a:path>
                </a:pathLst>
              </a:custGeom>
              <a:grpFill/>
              <a:ln>
                <a:noFill/>
              </a:ln>
            </p:spPr>
            <p:txBody>
              <a:bodyPr anchor="ctr"/>
              <a:lstStyle/>
              <a:p>
                <a:pPr algn="ctr"/>
                <a:endParaRPr/>
              </a:p>
            </p:txBody>
          </p:sp>
          <p:sp>
            <p:nvSpPr>
              <p:cNvPr id="103" name="Freeform: Shape 30"/>
              <p:cNvSpPr/>
              <p:nvPr/>
            </p:nvSpPr>
            <p:spPr bwMode="auto">
              <a:xfrm>
                <a:off x="352" y="64"/>
                <a:ext cx="153" cy="153"/>
              </a:xfrm>
              <a:custGeom>
                <a:avLst/>
                <a:gdLst>
                  <a:gd name="T0" fmla="*/ 0 w 20488"/>
                  <a:gd name="T1" fmla="*/ 0 h 20489"/>
                  <a:gd name="T2" fmla="*/ 0 w 20488"/>
                  <a:gd name="T3" fmla="*/ 0 h 20489"/>
                  <a:gd name="T4" fmla="*/ 0 w 20488"/>
                  <a:gd name="T5" fmla="*/ 0 h 20489"/>
                  <a:gd name="T6" fmla="*/ 0 w 20488"/>
                  <a:gd name="T7" fmla="*/ 0 h 20489"/>
                  <a:gd name="T8" fmla="*/ 0 w 20488"/>
                  <a:gd name="T9" fmla="*/ 0 h 20489"/>
                  <a:gd name="T10" fmla="*/ 0 w 20488"/>
                  <a:gd name="T11" fmla="*/ 0 h 20489"/>
                  <a:gd name="T12" fmla="*/ 0 w 20488"/>
                  <a:gd name="T13" fmla="*/ 0 h 20489"/>
                  <a:gd name="T14" fmla="*/ 0 w 20488"/>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8" h="20489">
                    <a:moveTo>
                      <a:pt x="7697" y="19601"/>
                    </a:moveTo>
                    <a:lnTo>
                      <a:pt x="19601" y="7697"/>
                    </a:lnTo>
                    <a:cubicBezTo>
                      <a:pt x="21044" y="6253"/>
                      <a:pt x="20690" y="3557"/>
                      <a:pt x="18809" y="1678"/>
                    </a:cubicBezTo>
                    <a:cubicBezTo>
                      <a:pt x="16928" y="-203"/>
                      <a:pt x="14234" y="-555"/>
                      <a:pt x="12792" y="887"/>
                    </a:cubicBezTo>
                    <a:lnTo>
                      <a:pt x="888" y="12791"/>
                    </a:lnTo>
                    <a:cubicBezTo>
                      <a:pt x="-556" y="14235"/>
                      <a:pt x="-202" y="16928"/>
                      <a:pt x="1679" y="18809"/>
                    </a:cubicBezTo>
                    <a:cubicBezTo>
                      <a:pt x="3558" y="20690"/>
                      <a:pt x="6252" y="21045"/>
                      <a:pt x="7697" y="19601"/>
                    </a:cubicBezTo>
                    <a:close/>
                    <a:moveTo>
                      <a:pt x="7697" y="19601"/>
                    </a:moveTo>
                  </a:path>
                </a:pathLst>
              </a:custGeom>
              <a:grpFill/>
              <a:ln>
                <a:noFill/>
              </a:ln>
            </p:spPr>
            <p:txBody>
              <a:bodyPr anchor="ctr"/>
              <a:lstStyle/>
              <a:p>
                <a:pPr algn="ctr"/>
                <a:endParaRPr/>
              </a:p>
            </p:txBody>
          </p:sp>
          <p:sp>
            <p:nvSpPr>
              <p:cNvPr id="104" name="Freeform: Shape 31"/>
              <p:cNvSpPr/>
              <p:nvPr/>
            </p:nvSpPr>
            <p:spPr bwMode="auto">
              <a:xfrm>
                <a:off x="72" y="344"/>
                <a:ext cx="153" cy="153"/>
              </a:xfrm>
              <a:custGeom>
                <a:avLst/>
                <a:gdLst>
                  <a:gd name="T0" fmla="*/ 0 w 20489"/>
                  <a:gd name="T1" fmla="*/ 0 h 20488"/>
                  <a:gd name="T2" fmla="*/ 0 w 20489"/>
                  <a:gd name="T3" fmla="*/ 0 h 20488"/>
                  <a:gd name="T4" fmla="*/ 0 w 20489"/>
                  <a:gd name="T5" fmla="*/ 0 h 20488"/>
                  <a:gd name="T6" fmla="*/ 0 w 20489"/>
                  <a:gd name="T7" fmla="*/ 0 h 20488"/>
                  <a:gd name="T8" fmla="*/ 0 w 20489"/>
                  <a:gd name="T9" fmla="*/ 0 h 20488"/>
                  <a:gd name="T10" fmla="*/ 0 w 20489"/>
                  <a:gd name="T11" fmla="*/ 0 h 20488"/>
                  <a:gd name="T12" fmla="*/ 0 w 20489"/>
                  <a:gd name="T13" fmla="*/ 0 h 20488"/>
                  <a:gd name="T14" fmla="*/ 0 w 20489"/>
                  <a:gd name="T15" fmla="*/ 0 h 204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8">
                    <a:moveTo>
                      <a:pt x="12792" y="888"/>
                    </a:moveTo>
                    <a:lnTo>
                      <a:pt x="888" y="12792"/>
                    </a:lnTo>
                    <a:cubicBezTo>
                      <a:pt x="-556" y="14236"/>
                      <a:pt x="-202" y="16929"/>
                      <a:pt x="1679" y="18809"/>
                    </a:cubicBezTo>
                    <a:cubicBezTo>
                      <a:pt x="3558" y="20689"/>
                      <a:pt x="6253" y="21044"/>
                      <a:pt x="7697" y="19601"/>
                    </a:cubicBezTo>
                    <a:lnTo>
                      <a:pt x="19601" y="7697"/>
                    </a:lnTo>
                    <a:cubicBezTo>
                      <a:pt x="21044" y="6254"/>
                      <a:pt x="20690" y="3559"/>
                      <a:pt x="18810" y="1679"/>
                    </a:cubicBezTo>
                    <a:cubicBezTo>
                      <a:pt x="16929" y="-203"/>
                      <a:pt x="14235" y="-556"/>
                      <a:pt x="12792" y="888"/>
                    </a:cubicBezTo>
                    <a:close/>
                    <a:moveTo>
                      <a:pt x="12792" y="888"/>
                    </a:moveTo>
                  </a:path>
                </a:pathLst>
              </a:custGeom>
              <a:grpFill/>
              <a:ln>
                <a:noFill/>
              </a:ln>
            </p:spPr>
            <p:txBody>
              <a:bodyPr anchor="ctr"/>
              <a:lstStyle/>
              <a:p>
                <a:pPr algn="ctr"/>
                <a:endParaRPr/>
              </a:p>
            </p:txBody>
          </p:sp>
          <p:sp>
            <p:nvSpPr>
              <p:cNvPr id="105" name="Freeform: Shape 32"/>
              <p:cNvSpPr/>
              <p:nvPr/>
            </p:nvSpPr>
            <p:spPr bwMode="auto">
              <a:xfrm>
                <a:off x="352" y="344"/>
                <a:ext cx="153" cy="153"/>
              </a:xfrm>
              <a:custGeom>
                <a:avLst/>
                <a:gdLst>
                  <a:gd name="T0" fmla="*/ 0 w 20489"/>
                  <a:gd name="T1" fmla="*/ 0 h 20489"/>
                  <a:gd name="T2" fmla="*/ 0 w 20489"/>
                  <a:gd name="T3" fmla="*/ 0 h 20489"/>
                  <a:gd name="T4" fmla="*/ 0 w 20489"/>
                  <a:gd name="T5" fmla="*/ 0 h 20489"/>
                  <a:gd name="T6" fmla="*/ 0 w 20489"/>
                  <a:gd name="T7" fmla="*/ 0 h 20489"/>
                  <a:gd name="T8" fmla="*/ 0 w 20489"/>
                  <a:gd name="T9" fmla="*/ 0 h 20489"/>
                  <a:gd name="T10" fmla="*/ 0 w 20489"/>
                  <a:gd name="T11" fmla="*/ 0 h 20489"/>
                  <a:gd name="T12" fmla="*/ 0 w 20489"/>
                  <a:gd name="T13" fmla="*/ 0 h 20489"/>
                  <a:gd name="T14" fmla="*/ 0 w 20489"/>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9">
                    <a:moveTo>
                      <a:pt x="7696" y="888"/>
                    </a:moveTo>
                    <a:cubicBezTo>
                      <a:pt x="6251" y="-556"/>
                      <a:pt x="3559" y="-202"/>
                      <a:pt x="1679" y="1678"/>
                    </a:cubicBezTo>
                    <a:cubicBezTo>
                      <a:pt x="-201" y="3558"/>
                      <a:pt x="-556" y="6251"/>
                      <a:pt x="888" y="7697"/>
                    </a:cubicBezTo>
                    <a:lnTo>
                      <a:pt x="12792" y="19601"/>
                    </a:lnTo>
                    <a:cubicBezTo>
                      <a:pt x="14236" y="21044"/>
                      <a:pt x="16932" y="20690"/>
                      <a:pt x="18811" y="18810"/>
                    </a:cubicBezTo>
                    <a:cubicBezTo>
                      <a:pt x="20691" y="16929"/>
                      <a:pt x="21044" y="14236"/>
                      <a:pt x="19601" y="12793"/>
                    </a:cubicBezTo>
                    <a:lnTo>
                      <a:pt x="7696" y="888"/>
                    </a:lnTo>
                    <a:close/>
                    <a:moveTo>
                      <a:pt x="7696" y="888"/>
                    </a:moveTo>
                  </a:path>
                </a:pathLst>
              </a:custGeom>
              <a:grpFill/>
              <a:ln>
                <a:noFill/>
              </a:ln>
            </p:spPr>
            <p:txBody>
              <a:bodyPr anchor="ctr"/>
              <a:lstStyle/>
              <a:p>
                <a:pPr algn="ctr"/>
                <a:endParaRPr/>
              </a:p>
            </p:txBody>
          </p:sp>
          <p:sp>
            <p:nvSpPr>
              <p:cNvPr id="106" name="Freeform: Shape 33"/>
              <p:cNvSpPr/>
              <p:nvPr/>
            </p:nvSpPr>
            <p:spPr bwMode="auto">
              <a:xfrm>
                <a:off x="71" y="71"/>
                <a:ext cx="154" cy="154"/>
              </a:xfrm>
              <a:custGeom>
                <a:avLst/>
                <a:gdLst>
                  <a:gd name="T0" fmla="*/ 0 w 20489"/>
                  <a:gd name="T1" fmla="*/ 0 h 20489"/>
                  <a:gd name="T2" fmla="*/ 0 w 20489"/>
                  <a:gd name="T3" fmla="*/ 0 h 20489"/>
                  <a:gd name="T4" fmla="*/ 0 w 20489"/>
                  <a:gd name="T5" fmla="*/ 0 h 20489"/>
                  <a:gd name="T6" fmla="*/ 0 w 20489"/>
                  <a:gd name="T7" fmla="*/ 0 h 20489"/>
                  <a:gd name="T8" fmla="*/ 0 w 20489"/>
                  <a:gd name="T9" fmla="*/ 0 h 20489"/>
                  <a:gd name="T10" fmla="*/ 0 w 20489"/>
                  <a:gd name="T11" fmla="*/ 0 h 20489"/>
                  <a:gd name="T12" fmla="*/ 0 w 20489"/>
                  <a:gd name="T13" fmla="*/ 0 h 20489"/>
                  <a:gd name="T14" fmla="*/ 0 w 20489"/>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9">
                    <a:moveTo>
                      <a:pt x="12792" y="19602"/>
                    </a:moveTo>
                    <a:cubicBezTo>
                      <a:pt x="14235" y="21045"/>
                      <a:pt x="16930" y="20691"/>
                      <a:pt x="18811" y="18810"/>
                    </a:cubicBezTo>
                    <a:cubicBezTo>
                      <a:pt x="20691" y="16930"/>
                      <a:pt x="21044" y="14236"/>
                      <a:pt x="19601" y="12793"/>
                    </a:cubicBezTo>
                    <a:lnTo>
                      <a:pt x="7696" y="888"/>
                    </a:lnTo>
                    <a:cubicBezTo>
                      <a:pt x="6252" y="-555"/>
                      <a:pt x="3560" y="-202"/>
                      <a:pt x="1679" y="1679"/>
                    </a:cubicBezTo>
                    <a:cubicBezTo>
                      <a:pt x="-201" y="3559"/>
                      <a:pt x="-556" y="6254"/>
                      <a:pt x="887" y="7697"/>
                    </a:cubicBezTo>
                    <a:lnTo>
                      <a:pt x="12792" y="19602"/>
                    </a:lnTo>
                    <a:close/>
                    <a:moveTo>
                      <a:pt x="12792" y="19602"/>
                    </a:moveTo>
                  </a:path>
                </a:pathLst>
              </a:custGeom>
              <a:grpFill/>
              <a:ln>
                <a:noFill/>
              </a:ln>
            </p:spPr>
            <p:txBody>
              <a:bodyPr anchor="ctr"/>
              <a:lstStyle/>
              <a:p>
                <a:pPr algn="ctr"/>
                <a:endParaRPr/>
              </a:p>
            </p:txBody>
          </p:sp>
        </p:grpSp>
      </p:grpSp>
      <p:sp>
        <p:nvSpPr>
          <p:cNvPr id="73" name="Rectangle 20"/>
          <p:cNvSpPr/>
          <p:nvPr/>
        </p:nvSpPr>
        <p:spPr>
          <a:xfrm>
            <a:off x="8746260" y="2443620"/>
            <a:ext cx="2587220" cy="246221"/>
          </a:xfrm>
          <a:prstGeom prst="rect">
            <a:avLst/>
          </a:prstGeom>
        </p:spPr>
        <p:txBody>
          <a:bodyPr wrap="none" lIns="144000" tIns="0" rIns="144000" bIns="0">
            <a:normAutofit/>
          </a:bodyPr>
          <a:lstStyle/>
          <a:p>
            <a:endParaRPr lang="zh-CN" altLang="en-US" sz="1600" b="1">
              <a:solidFill>
                <a:schemeClr val="accent2"/>
              </a:solidFill>
              <a:latin typeface="Times New Roman" panose="02020603050405020304" charset="0"/>
              <a:ea typeface="汉仪全唐诗简" panose="00020600040101010101" charset="-122"/>
            </a:endParaRPr>
          </a:p>
        </p:txBody>
      </p:sp>
      <p:pic>
        <p:nvPicPr>
          <p:cNvPr id="5" name="图片 4" descr="华餐logo"/>
          <p:cNvPicPr>
            <a:picLocks noChangeAspect="1"/>
          </p:cNvPicPr>
          <p:nvPr/>
        </p:nvPicPr>
        <p:blipFill>
          <a:blip r:embed="rId3"/>
          <a:stretch>
            <a:fillRect/>
          </a:stretch>
        </p:blipFill>
        <p:spPr>
          <a:xfrm>
            <a:off x="9680575" y="58420"/>
            <a:ext cx="2283460" cy="586105"/>
          </a:xfrm>
          <a:prstGeom prst="rect">
            <a:avLst/>
          </a:prstGeom>
        </p:spPr>
      </p:pic>
      <p:pic>
        <p:nvPicPr>
          <p:cNvPr id="6" name="图片 5"/>
          <p:cNvPicPr/>
          <p:nvPr/>
        </p:nvPicPr>
        <p:blipFill>
          <a:blip r:embed="rId4"/>
          <a:stretch>
            <a:fillRect/>
          </a:stretch>
        </p:blipFill>
        <p:spPr>
          <a:xfrm>
            <a:off x="571500" y="2159635"/>
            <a:ext cx="2407285" cy="2065655"/>
          </a:xfrm>
          <a:prstGeom prst="roundRect">
            <a:avLst/>
          </a:prstGeom>
        </p:spPr>
      </p:pic>
      <p:sp>
        <p:nvSpPr>
          <p:cNvPr id="7" name="Rectangle 14"/>
          <p:cNvSpPr/>
          <p:nvPr/>
        </p:nvSpPr>
        <p:spPr>
          <a:xfrm>
            <a:off x="570865" y="1421765"/>
            <a:ext cx="3480435" cy="601345"/>
          </a:xfrm>
          <a:prstGeom prst="rect">
            <a:avLst/>
          </a:prstGeom>
        </p:spPr>
        <p:txBody>
          <a:bodyPr wrap="none" lIns="144000" tIns="0" rIns="144000" bIns="0">
            <a:normAutofit/>
            <a:scene3d>
              <a:camera prst="orthographicFront"/>
              <a:lightRig rig="threePt" dir="t"/>
            </a:scene3d>
          </a:bodyPr>
          <a:lstStyle/>
          <a:p>
            <a:pPr algn="l"/>
            <a:endParaRPr lang="zh-CN" altLang="en-US" sz="16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endParaRPr>
          </a:p>
        </p:txBody>
      </p:sp>
      <p:sp>
        <p:nvSpPr>
          <p:cNvPr id="8" name="文本框 7"/>
          <p:cNvSpPr txBox="1"/>
          <p:nvPr/>
        </p:nvSpPr>
        <p:spPr>
          <a:xfrm>
            <a:off x="688975" y="1595755"/>
            <a:ext cx="2663825" cy="375920"/>
          </a:xfrm>
          <a:prstGeom prst="rect">
            <a:avLst/>
          </a:prstGeom>
          <a:noFill/>
        </p:spPr>
        <p:txBody>
          <a:bodyPr wrap="square" rtlCol="0">
            <a:noAutofit/>
            <a:scene3d>
              <a:camera prst="orthographicFront"/>
              <a:lightRig rig="threePt" dir="t"/>
            </a:scene3d>
          </a:bodyPr>
          <a:lstStyle/>
          <a:p>
            <a:r>
              <a:rPr lang="zh-CN" altLang="en-US" sz="1200">
                <a:solidFill>
                  <a:schemeClr val="tx1"/>
                </a:solidFill>
                <a:effectLst>
                  <a:outerShdw blurRad="38100" dist="19050" dir="2700000" algn="tl" rotWithShape="0">
                    <a:schemeClr val="dk1">
                      <a:alpha val="40000"/>
                    </a:schemeClr>
                  </a:outerShdw>
                </a:effectLst>
              </a:rPr>
              <a:t>组织所有人员参加服务培训</a:t>
            </a:r>
          </a:p>
        </p:txBody>
      </p:sp>
      <p:pic>
        <p:nvPicPr>
          <p:cNvPr id="10" name="图片 9" descr="周例会照片"/>
          <p:cNvPicPr/>
          <p:nvPr/>
        </p:nvPicPr>
        <p:blipFill>
          <a:blip r:embed="rId5"/>
          <a:stretch>
            <a:fillRect/>
          </a:stretch>
        </p:blipFill>
        <p:spPr>
          <a:xfrm>
            <a:off x="546100" y="4482465"/>
            <a:ext cx="2432685" cy="2091055"/>
          </a:xfrm>
          <a:prstGeom prst="roundRect">
            <a:avLst/>
          </a:prstGeom>
        </p:spPr>
      </p:pic>
      <p:pic>
        <p:nvPicPr>
          <p:cNvPr id="15" name="图片 14"/>
          <p:cNvPicPr/>
          <p:nvPr/>
        </p:nvPicPr>
        <p:blipFill>
          <a:blip r:embed="rId6"/>
          <a:srcRect l="-4064" t="-859" r="4064" b="859"/>
          <a:stretch>
            <a:fillRect/>
          </a:stretch>
        </p:blipFill>
        <p:spPr>
          <a:xfrm>
            <a:off x="4131310" y="2159635"/>
            <a:ext cx="3819525" cy="2593340"/>
          </a:xfrm>
          <a:prstGeom prst="roundRect">
            <a:avLst/>
          </a:prstGeom>
        </p:spPr>
      </p:pic>
      <p:sp>
        <p:nvSpPr>
          <p:cNvPr id="16" name="文本框 15"/>
          <p:cNvSpPr txBox="1"/>
          <p:nvPr/>
        </p:nvSpPr>
        <p:spPr>
          <a:xfrm>
            <a:off x="4641215" y="1568450"/>
            <a:ext cx="2909570" cy="375920"/>
          </a:xfrm>
          <a:prstGeom prst="rect">
            <a:avLst/>
          </a:prstGeom>
          <a:noFill/>
        </p:spPr>
        <p:txBody>
          <a:bodyPr wrap="square" rtlCol="0">
            <a:noAutofit/>
            <a:scene3d>
              <a:camera prst="orthographicFront"/>
              <a:lightRig rig="threePt" dir="t"/>
            </a:scene3d>
          </a:bodyPr>
          <a:lstStyle/>
          <a:p>
            <a:pPr algn="ctr"/>
            <a:r>
              <a:rPr lang="zh-CN" altLang="en-US" sz="1400">
                <a:solidFill>
                  <a:schemeClr val="tx1"/>
                </a:solidFill>
                <a:effectLst>
                  <a:outerShdw blurRad="38100" dist="19050" dir="2700000" algn="tl" rotWithShape="0">
                    <a:schemeClr val="dk1">
                      <a:alpha val="40000"/>
                    </a:schemeClr>
                  </a:outerShdw>
                </a:effectLst>
              </a:rPr>
              <a:t>组织员工学习</a:t>
            </a:r>
          </a:p>
        </p:txBody>
      </p:sp>
      <p:pic>
        <p:nvPicPr>
          <p:cNvPr id="19" name="图片 18"/>
          <p:cNvPicPr/>
          <p:nvPr/>
        </p:nvPicPr>
        <p:blipFill>
          <a:blip r:embed="rId7"/>
          <a:srcRect l="-1066" t="411" r="2184" b="-2567"/>
          <a:stretch>
            <a:fillRect/>
          </a:stretch>
        </p:blipFill>
        <p:spPr>
          <a:xfrm>
            <a:off x="8945880" y="2359660"/>
            <a:ext cx="2620645" cy="2053590"/>
          </a:xfrm>
          <a:prstGeom prst="roundRect">
            <a:avLst/>
          </a:prstGeom>
        </p:spPr>
      </p:pic>
      <p:sp>
        <p:nvSpPr>
          <p:cNvPr id="20" name="文本框 19"/>
          <p:cNvSpPr txBox="1"/>
          <p:nvPr/>
        </p:nvSpPr>
        <p:spPr>
          <a:xfrm>
            <a:off x="8656955" y="1637665"/>
            <a:ext cx="2909570" cy="375920"/>
          </a:xfrm>
          <a:prstGeom prst="rect">
            <a:avLst/>
          </a:prstGeom>
          <a:noFill/>
        </p:spPr>
        <p:txBody>
          <a:bodyPr wrap="square" rtlCol="0">
            <a:noAutofit/>
            <a:scene3d>
              <a:camera prst="orthographicFront"/>
              <a:lightRig rig="threePt" dir="t"/>
            </a:scene3d>
          </a:bodyPr>
          <a:lstStyle/>
          <a:p>
            <a:pPr algn="ctr"/>
            <a:r>
              <a:rPr lang="zh-CN" altLang="en-US" sz="1400">
                <a:solidFill>
                  <a:schemeClr val="tx1"/>
                </a:solidFill>
                <a:effectLst>
                  <a:outerShdw blurRad="38100" dist="19050" dir="2700000" algn="tl" rotWithShape="0">
                    <a:schemeClr val="dk1">
                      <a:alpha val="40000"/>
                    </a:schemeClr>
                  </a:outerShdw>
                </a:effectLst>
              </a:rPr>
              <a:t>关注回复意见簿问题，及时回访</a:t>
            </a:r>
          </a:p>
        </p:txBody>
      </p:sp>
      <p:sp>
        <p:nvSpPr>
          <p:cNvPr id="21" name="文本框 20"/>
          <p:cNvSpPr txBox="1"/>
          <p:nvPr/>
        </p:nvSpPr>
        <p:spPr>
          <a:xfrm>
            <a:off x="3510915" y="6204585"/>
            <a:ext cx="4064000" cy="521970"/>
          </a:xfrm>
          <a:prstGeom prst="rect">
            <a:avLst/>
          </a:prstGeom>
          <a:noFill/>
        </p:spPr>
        <p:txBody>
          <a:bodyPr wrap="square" rtlCol="0">
            <a:spAutoFit/>
          </a:bodyPr>
          <a:lstStyle/>
          <a:p>
            <a:endParaRPr lang="zh-CN" altLang="en-US" sz="280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p:tgtEl>
                                          <p:spTgt spid="33"/>
                                        </p:tgtEl>
                                        <p:attrNameLst>
                                          <p:attrName>ppt_y</p:attrName>
                                        </p:attrNameLst>
                                      </p:cBhvr>
                                      <p:tavLst>
                                        <p:tav tm="0">
                                          <p:val>
                                            <p:strVal val="#ppt_y+#ppt_h*1.125000"/>
                                          </p:val>
                                        </p:tav>
                                        <p:tav tm="100000">
                                          <p:val>
                                            <p:strVal val="#ppt_y"/>
                                          </p:val>
                                        </p:tav>
                                      </p:tavLst>
                                    </p:anim>
                                    <p:animEffect transition="in" filter="wipe(up)">
                                      <p:cBhvr>
                                        <p:cTn id="8" dur="500"/>
                                        <p:tgtEl>
                                          <p:spTgt spid="33"/>
                                        </p:tgtEl>
                                      </p:cBhvr>
                                    </p:animEffect>
                                  </p:childTnLst>
                                </p:cTn>
                              </p:par>
                            </p:childTnLst>
                          </p:cTn>
                        </p:par>
                        <p:par>
                          <p:cTn id="9" fill="hold">
                            <p:stCondLst>
                              <p:cond delay="649"/>
                            </p:stCondLst>
                            <p:childTnLst>
                              <p:par>
                                <p:cTn id="10" presetID="12" presetClass="entr" presetSubtype="4" fill="hold" grpId="0" nodeType="afterEffect">
                                  <p:stCondLst>
                                    <p:cond delay="0"/>
                                  </p:stCondLst>
                                  <p:iterate type="lt">
                                    <p:tmPct val="10000"/>
                                  </p:iterate>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p:tgtEl>
                                          <p:spTgt spid="34"/>
                                        </p:tgtEl>
                                        <p:attrNameLst>
                                          <p:attrName>ppt_y</p:attrName>
                                        </p:attrNameLst>
                                      </p:cBhvr>
                                      <p:tavLst>
                                        <p:tav tm="0">
                                          <p:val>
                                            <p:strVal val="#ppt_y+#ppt_h*1.125000"/>
                                          </p:val>
                                        </p:tav>
                                        <p:tav tm="100000">
                                          <p:val>
                                            <p:strVal val="#ppt_y"/>
                                          </p:val>
                                        </p:tav>
                                      </p:tavLst>
                                    </p:anim>
                                    <p:animEffect transition="in" filter="wipe(up)">
                                      <p:cBhvr>
                                        <p:cTn id="13" dur="500"/>
                                        <p:tgtEl>
                                          <p:spTgt spid="34"/>
                                        </p:tgtEl>
                                      </p:cBhvr>
                                    </p:animEffect>
                                  </p:childTnLst>
                                </p:cTn>
                              </p:par>
                            </p:childTnLst>
                          </p:cTn>
                        </p:par>
                        <p:par>
                          <p:cTn id="14" fill="hold">
                            <p:stCondLst>
                              <p:cond delay="1299"/>
                            </p:stCondLst>
                            <p:childTnLst>
                              <p:par>
                                <p:cTn id="15" presetID="53" presetClass="entr" presetSubtype="16" fill="hold"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p:cTn id="17" dur="500" fill="hold"/>
                                        <p:tgtEl>
                                          <p:spTgt spid="65"/>
                                        </p:tgtEl>
                                        <p:attrNameLst>
                                          <p:attrName>ppt_w</p:attrName>
                                        </p:attrNameLst>
                                      </p:cBhvr>
                                      <p:tavLst>
                                        <p:tav tm="0">
                                          <p:val>
                                            <p:fltVal val="0"/>
                                          </p:val>
                                        </p:tav>
                                        <p:tav tm="100000">
                                          <p:val>
                                            <p:strVal val="#ppt_w"/>
                                          </p:val>
                                        </p:tav>
                                      </p:tavLst>
                                    </p:anim>
                                    <p:anim calcmode="lin" valueType="num">
                                      <p:cBhvr>
                                        <p:cTn id="18" dur="500" fill="hold"/>
                                        <p:tgtEl>
                                          <p:spTgt spid="65"/>
                                        </p:tgtEl>
                                        <p:attrNameLst>
                                          <p:attrName>ppt_h</p:attrName>
                                        </p:attrNameLst>
                                      </p:cBhvr>
                                      <p:tavLst>
                                        <p:tav tm="0">
                                          <p:val>
                                            <p:fltVal val="0"/>
                                          </p:val>
                                        </p:tav>
                                        <p:tav tm="100000">
                                          <p:val>
                                            <p:strVal val="#ppt_h"/>
                                          </p:val>
                                        </p:tav>
                                      </p:tavLst>
                                    </p:anim>
                                    <p:animEffect transition="in" filter="fade">
                                      <p:cBhvr>
                                        <p:cTn id="19" dur="500"/>
                                        <p:tgtEl>
                                          <p:spTgt spid="65"/>
                                        </p:tgtEl>
                                      </p:cBhvr>
                                    </p:animEffect>
                                  </p:childTnLst>
                                </p:cTn>
                              </p:par>
                            </p:childTnLst>
                          </p:cTn>
                        </p:par>
                        <p:par>
                          <p:cTn id="20" fill="hold">
                            <p:stCondLst>
                              <p:cond delay="1799"/>
                            </p:stCondLst>
                            <p:childTnLst>
                              <p:par>
                                <p:cTn id="21" presetID="53" presetClass="entr" presetSubtype="16" fill="hold"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500" fill="hold"/>
                                        <p:tgtEl>
                                          <p:spTgt spid="66"/>
                                        </p:tgtEl>
                                        <p:attrNameLst>
                                          <p:attrName>ppt_w</p:attrName>
                                        </p:attrNameLst>
                                      </p:cBhvr>
                                      <p:tavLst>
                                        <p:tav tm="0">
                                          <p:val>
                                            <p:fltVal val="0"/>
                                          </p:val>
                                        </p:tav>
                                        <p:tav tm="100000">
                                          <p:val>
                                            <p:strVal val="#ppt_w"/>
                                          </p:val>
                                        </p:tav>
                                      </p:tavLst>
                                    </p:anim>
                                    <p:anim calcmode="lin" valueType="num">
                                      <p:cBhvr>
                                        <p:cTn id="24" dur="500" fill="hold"/>
                                        <p:tgtEl>
                                          <p:spTgt spid="66"/>
                                        </p:tgtEl>
                                        <p:attrNameLst>
                                          <p:attrName>ppt_h</p:attrName>
                                        </p:attrNameLst>
                                      </p:cBhvr>
                                      <p:tavLst>
                                        <p:tav tm="0">
                                          <p:val>
                                            <p:fltVal val="0"/>
                                          </p:val>
                                        </p:tav>
                                        <p:tav tm="100000">
                                          <p:val>
                                            <p:strVal val="#ppt_h"/>
                                          </p:val>
                                        </p:tav>
                                      </p:tavLst>
                                    </p:anim>
                                    <p:animEffect transition="in" filter="fade">
                                      <p:cBhvr>
                                        <p:cTn id="25" dur="500"/>
                                        <p:tgtEl>
                                          <p:spTgt spid="66"/>
                                        </p:tgtEl>
                                      </p:cBhvr>
                                    </p:animEffect>
                                  </p:childTnLst>
                                </p:cTn>
                              </p:par>
                            </p:childTnLst>
                          </p:cTn>
                        </p:par>
                        <p:par>
                          <p:cTn id="26" fill="hold">
                            <p:stCondLst>
                              <p:cond delay="2299"/>
                            </p:stCondLst>
                            <p:childTnLst>
                              <p:par>
                                <p:cTn id="27" presetID="53" presetClass="entr" presetSubtype="16"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 calcmode="lin" valueType="num">
                                      <p:cBhvr>
                                        <p:cTn id="29" dur="500" fill="hold"/>
                                        <p:tgtEl>
                                          <p:spTgt spid="67"/>
                                        </p:tgtEl>
                                        <p:attrNameLst>
                                          <p:attrName>ppt_w</p:attrName>
                                        </p:attrNameLst>
                                      </p:cBhvr>
                                      <p:tavLst>
                                        <p:tav tm="0">
                                          <p:val>
                                            <p:fltVal val="0"/>
                                          </p:val>
                                        </p:tav>
                                        <p:tav tm="100000">
                                          <p:val>
                                            <p:strVal val="#ppt_w"/>
                                          </p:val>
                                        </p:tav>
                                      </p:tavLst>
                                    </p:anim>
                                    <p:anim calcmode="lin" valueType="num">
                                      <p:cBhvr>
                                        <p:cTn id="30" dur="500" fill="hold"/>
                                        <p:tgtEl>
                                          <p:spTgt spid="67"/>
                                        </p:tgtEl>
                                        <p:attrNameLst>
                                          <p:attrName>ppt_h</p:attrName>
                                        </p:attrNameLst>
                                      </p:cBhvr>
                                      <p:tavLst>
                                        <p:tav tm="0">
                                          <p:val>
                                            <p:fltVal val="0"/>
                                          </p:val>
                                        </p:tav>
                                        <p:tav tm="100000">
                                          <p:val>
                                            <p:strVal val="#ppt_h"/>
                                          </p:val>
                                        </p:tav>
                                      </p:tavLst>
                                    </p:anim>
                                    <p:animEffect transition="in" filter="fade">
                                      <p:cBhvr>
                                        <p:cTn id="31" dur="500"/>
                                        <p:tgtEl>
                                          <p:spTgt spid="67"/>
                                        </p:tgtEl>
                                      </p:cBhvr>
                                    </p:animEffect>
                                  </p:childTnLst>
                                </p:cTn>
                              </p:par>
                            </p:childTnLst>
                          </p:cTn>
                        </p:par>
                        <p:par>
                          <p:cTn id="32" fill="hold">
                            <p:stCondLst>
                              <p:cond delay="2799"/>
                            </p:stCondLst>
                            <p:childTnLst>
                              <p:par>
                                <p:cTn id="33" presetID="53" presetClass="entr" presetSubtype="16" fill="hold" nodeType="afterEffect">
                                  <p:stCondLst>
                                    <p:cond delay="0"/>
                                  </p:stCondLst>
                                  <p:childTnLst>
                                    <p:set>
                                      <p:cBhvr>
                                        <p:cTn id="34" dur="1" fill="hold">
                                          <p:stCondLst>
                                            <p:cond delay="0"/>
                                          </p:stCondLst>
                                        </p:cTn>
                                        <p:tgtEl>
                                          <p:spTgt spid="71"/>
                                        </p:tgtEl>
                                        <p:attrNameLst>
                                          <p:attrName>style.visibility</p:attrName>
                                        </p:attrNameLst>
                                      </p:cBhvr>
                                      <p:to>
                                        <p:strVal val="visible"/>
                                      </p:to>
                                    </p:set>
                                    <p:anim calcmode="lin" valueType="num">
                                      <p:cBhvr>
                                        <p:cTn id="35" dur="500" fill="hold"/>
                                        <p:tgtEl>
                                          <p:spTgt spid="71"/>
                                        </p:tgtEl>
                                        <p:attrNameLst>
                                          <p:attrName>ppt_w</p:attrName>
                                        </p:attrNameLst>
                                      </p:cBhvr>
                                      <p:tavLst>
                                        <p:tav tm="0">
                                          <p:val>
                                            <p:fltVal val="0"/>
                                          </p:val>
                                        </p:tav>
                                        <p:tav tm="100000">
                                          <p:val>
                                            <p:strVal val="#ppt_w"/>
                                          </p:val>
                                        </p:tav>
                                      </p:tavLst>
                                    </p:anim>
                                    <p:anim calcmode="lin" valueType="num">
                                      <p:cBhvr>
                                        <p:cTn id="36" dur="500" fill="hold"/>
                                        <p:tgtEl>
                                          <p:spTgt spid="71"/>
                                        </p:tgtEl>
                                        <p:attrNameLst>
                                          <p:attrName>ppt_h</p:attrName>
                                        </p:attrNameLst>
                                      </p:cBhvr>
                                      <p:tavLst>
                                        <p:tav tm="0">
                                          <p:val>
                                            <p:fltVal val="0"/>
                                          </p:val>
                                        </p:tav>
                                        <p:tav tm="100000">
                                          <p:val>
                                            <p:strVal val="#ppt_h"/>
                                          </p:val>
                                        </p:tav>
                                      </p:tavLst>
                                    </p:anim>
                                    <p:animEffect transition="in" filter="fade">
                                      <p:cBhvr>
                                        <p:cTn id="37" dur="500"/>
                                        <p:tgtEl>
                                          <p:spTgt spid="71"/>
                                        </p:tgtEl>
                                      </p:cBhvr>
                                    </p:animEffect>
                                  </p:childTnLst>
                                </p:cTn>
                              </p:par>
                            </p:childTnLst>
                          </p:cTn>
                        </p:par>
                        <p:par>
                          <p:cTn id="38" fill="hold">
                            <p:stCondLst>
                              <p:cond delay="3299"/>
                            </p:stCondLst>
                            <p:childTnLst>
                              <p:par>
                                <p:cTn id="39" presetID="53" presetClass="entr" presetSubtype="16" fill="hold" nodeType="afterEffect">
                                  <p:stCondLst>
                                    <p:cond delay="0"/>
                                  </p:stCondLst>
                                  <p:childTnLst>
                                    <p:set>
                                      <p:cBhvr>
                                        <p:cTn id="40" dur="1" fill="hold">
                                          <p:stCondLst>
                                            <p:cond delay="0"/>
                                          </p:stCondLst>
                                        </p:cTn>
                                        <p:tgtEl>
                                          <p:spTgt spid="72"/>
                                        </p:tgtEl>
                                        <p:attrNameLst>
                                          <p:attrName>style.visibility</p:attrName>
                                        </p:attrNameLst>
                                      </p:cBhvr>
                                      <p:to>
                                        <p:strVal val="visible"/>
                                      </p:to>
                                    </p:set>
                                    <p:anim calcmode="lin" valueType="num">
                                      <p:cBhvr>
                                        <p:cTn id="41" dur="500" fill="hold"/>
                                        <p:tgtEl>
                                          <p:spTgt spid="72"/>
                                        </p:tgtEl>
                                        <p:attrNameLst>
                                          <p:attrName>ppt_w</p:attrName>
                                        </p:attrNameLst>
                                      </p:cBhvr>
                                      <p:tavLst>
                                        <p:tav tm="0">
                                          <p:val>
                                            <p:fltVal val="0"/>
                                          </p:val>
                                        </p:tav>
                                        <p:tav tm="100000">
                                          <p:val>
                                            <p:strVal val="#ppt_w"/>
                                          </p:val>
                                        </p:tav>
                                      </p:tavLst>
                                    </p:anim>
                                    <p:anim calcmode="lin" valueType="num">
                                      <p:cBhvr>
                                        <p:cTn id="42" dur="500" fill="hold"/>
                                        <p:tgtEl>
                                          <p:spTgt spid="72"/>
                                        </p:tgtEl>
                                        <p:attrNameLst>
                                          <p:attrName>ppt_h</p:attrName>
                                        </p:attrNameLst>
                                      </p:cBhvr>
                                      <p:tavLst>
                                        <p:tav tm="0">
                                          <p:val>
                                            <p:fltVal val="0"/>
                                          </p:val>
                                        </p:tav>
                                        <p:tav tm="100000">
                                          <p:val>
                                            <p:strVal val="#ppt_h"/>
                                          </p:val>
                                        </p:tav>
                                      </p:tavLst>
                                    </p:anim>
                                    <p:animEffect transition="in" filter="fade">
                                      <p:cBhvr>
                                        <p:cTn id="43" dur="500"/>
                                        <p:tgtEl>
                                          <p:spTgt spid="72"/>
                                        </p:tgtEl>
                                      </p:cBhvr>
                                    </p:animEffect>
                                  </p:childTnLst>
                                </p:cTn>
                              </p:par>
                            </p:childTnLst>
                          </p:cTn>
                        </p:par>
                        <p:par>
                          <p:cTn id="44" fill="hold">
                            <p:stCondLst>
                              <p:cond delay="3799"/>
                            </p:stCondLst>
                            <p:childTnLst>
                              <p:par>
                                <p:cTn id="45" presetID="53" presetClass="entr" presetSubtype="16" fill="hold" grpId="0" nodeType="afterEffect">
                                  <p:stCondLst>
                                    <p:cond delay="0"/>
                                  </p:stCondLst>
                                  <p:childTnLst>
                                    <p:set>
                                      <p:cBhvr>
                                        <p:cTn id="46" dur="1" fill="hold">
                                          <p:stCondLst>
                                            <p:cond delay="0"/>
                                          </p:stCondLst>
                                        </p:cTn>
                                        <p:tgtEl>
                                          <p:spTgt spid="73"/>
                                        </p:tgtEl>
                                        <p:attrNameLst>
                                          <p:attrName>style.visibility</p:attrName>
                                        </p:attrNameLst>
                                      </p:cBhvr>
                                      <p:to>
                                        <p:strVal val="visible"/>
                                      </p:to>
                                    </p:set>
                                    <p:anim calcmode="lin" valueType="num">
                                      <p:cBhvr>
                                        <p:cTn id="47" dur="500" fill="hold"/>
                                        <p:tgtEl>
                                          <p:spTgt spid="73"/>
                                        </p:tgtEl>
                                        <p:attrNameLst>
                                          <p:attrName>ppt_w</p:attrName>
                                        </p:attrNameLst>
                                      </p:cBhvr>
                                      <p:tavLst>
                                        <p:tav tm="0">
                                          <p:val>
                                            <p:fltVal val="0"/>
                                          </p:val>
                                        </p:tav>
                                        <p:tav tm="100000">
                                          <p:val>
                                            <p:strVal val="#ppt_w"/>
                                          </p:val>
                                        </p:tav>
                                      </p:tavLst>
                                    </p:anim>
                                    <p:anim calcmode="lin" valueType="num">
                                      <p:cBhvr>
                                        <p:cTn id="48" dur="500" fill="hold"/>
                                        <p:tgtEl>
                                          <p:spTgt spid="73"/>
                                        </p:tgtEl>
                                        <p:attrNameLst>
                                          <p:attrName>ppt_h</p:attrName>
                                        </p:attrNameLst>
                                      </p:cBhvr>
                                      <p:tavLst>
                                        <p:tav tm="0">
                                          <p:val>
                                            <p:fltVal val="0"/>
                                          </p:val>
                                        </p:tav>
                                        <p:tav tm="100000">
                                          <p:val>
                                            <p:strVal val="#ppt_h"/>
                                          </p:val>
                                        </p:tav>
                                      </p:tavLst>
                                    </p:anim>
                                    <p:animEffect transition="in" filter="fade">
                                      <p:cBhvr>
                                        <p:cTn id="49" dur="500"/>
                                        <p:tgtEl>
                                          <p:spTgt spid="73"/>
                                        </p:tgtEl>
                                      </p:cBhvr>
                                    </p:animEffect>
                                  </p:childTnLst>
                                </p:cTn>
                              </p:par>
                            </p:childTnLst>
                          </p:cTn>
                        </p:par>
                        <p:par>
                          <p:cTn id="50" fill="hold">
                            <p:stCondLst>
                              <p:cond delay="4299"/>
                            </p:stCondLst>
                            <p:childTnLst>
                              <p:par>
                                <p:cTn id="51" presetID="53" presetClass="entr" presetSubtype="16"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p:cTn id="53" dur="500" fill="hold"/>
                                        <p:tgtEl>
                                          <p:spTgt spid="7"/>
                                        </p:tgtEl>
                                        <p:attrNameLst>
                                          <p:attrName>ppt_w</p:attrName>
                                        </p:attrNameLst>
                                      </p:cBhvr>
                                      <p:tavLst>
                                        <p:tav tm="0">
                                          <p:val>
                                            <p:fltVal val="0"/>
                                          </p:val>
                                        </p:tav>
                                        <p:tav tm="100000">
                                          <p:val>
                                            <p:strVal val="#ppt_w"/>
                                          </p:val>
                                        </p:tav>
                                      </p:tavLst>
                                    </p:anim>
                                    <p:anim calcmode="lin" valueType="num">
                                      <p:cBhvr>
                                        <p:cTn id="54" dur="500" fill="hold"/>
                                        <p:tgtEl>
                                          <p:spTgt spid="7"/>
                                        </p:tgtEl>
                                        <p:attrNameLst>
                                          <p:attrName>ppt_h</p:attrName>
                                        </p:attrNameLst>
                                      </p:cBhvr>
                                      <p:tavLst>
                                        <p:tav tm="0">
                                          <p:val>
                                            <p:fltVal val="0"/>
                                          </p:val>
                                        </p:tav>
                                        <p:tav tm="100000">
                                          <p:val>
                                            <p:strVal val="#ppt_h"/>
                                          </p:val>
                                        </p:tav>
                                      </p:tavLst>
                                    </p:anim>
                                    <p:animEffect transition="in" filter="fade">
                                      <p:cBhvr>
                                        <p:cTn id="5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67" grpId="0"/>
      <p:bldP spid="73"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6"/>
          <p:cNvSpPr txBox="1"/>
          <p:nvPr/>
        </p:nvSpPr>
        <p:spPr>
          <a:xfrm>
            <a:off x="2336800" y="356628"/>
            <a:ext cx="7518400" cy="471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3200" dirty="0">
                <a:solidFill>
                  <a:schemeClr val="accent1"/>
                </a:solidFill>
                <a:latin typeface="Times New Roman" panose="02020603050405020304" charset="0"/>
                <a:ea typeface="汉仪大宋简" panose="02010600000101010101" charset="-122"/>
                <a:cs typeface="+mn-ea"/>
                <a:sym typeface="+mn-lt"/>
              </a:rPr>
              <a:t>疫</a:t>
            </a:r>
            <a:r>
              <a:rPr lang="en-US" altLang="zh-CN" sz="3200" dirty="0">
                <a:solidFill>
                  <a:schemeClr val="accent1"/>
                </a:solidFill>
                <a:latin typeface="Times New Roman" panose="02020603050405020304" charset="0"/>
                <a:ea typeface="汉仪大宋简" panose="02010600000101010101" charset="-122"/>
                <a:cs typeface="+mn-ea"/>
                <a:sym typeface="+mn-lt"/>
              </a:rPr>
              <a:t> </a:t>
            </a:r>
            <a:r>
              <a:rPr lang="zh-CN" altLang="en-US" sz="3200" dirty="0">
                <a:solidFill>
                  <a:schemeClr val="accent1"/>
                </a:solidFill>
                <a:latin typeface="Times New Roman" panose="02020603050405020304" charset="0"/>
                <a:ea typeface="汉仪大宋简" panose="02010600000101010101" charset="-122"/>
                <a:cs typeface="+mn-ea"/>
                <a:sym typeface="+mn-lt"/>
              </a:rPr>
              <a:t>情</a:t>
            </a:r>
            <a:r>
              <a:rPr lang="en-US" altLang="zh-CN" sz="3200" dirty="0">
                <a:solidFill>
                  <a:schemeClr val="accent1"/>
                </a:solidFill>
                <a:latin typeface="Times New Roman" panose="02020603050405020304" charset="0"/>
                <a:ea typeface="汉仪大宋简" panose="02010600000101010101" charset="-122"/>
                <a:cs typeface="+mn-ea"/>
                <a:sym typeface="+mn-lt"/>
              </a:rPr>
              <a:t> </a:t>
            </a:r>
            <a:r>
              <a:rPr lang="zh-CN" altLang="en-US" sz="3200" dirty="0">
                <a:solidFill>
                  <a:schemeClr val="accent1"/>
                </a:solidFill>
                <a:latin typeface="Times New Roman" panose="02020603050405020304" charset="0"/>
                <a:ea typeface="汉仪大宋简" panose="02010600000101010101" charset="-122"/>
                <a:cs typeface="+mn-ea"/>
                <a:sym typeface="+mn-lt"/>
              </a:rPr>
              <a:t>防</a:t>
            </a:r>
            <a:r>
              <a:rPr lang="en-US" altLang="zh-CN" sz="3200" dirty="0">
                <a:solidFill>
                  <a:schemeClr val="accent1"/>
                </a:solidFill>
                <a:latin typeface="Times New Roman" panose="02020603050405020304" charset="0"/>
                <a:ea typeface="汉仪大宋简" panose="02010600000101010101" charset="-122"/>
                <a:cs typeface="+mn-ea"/>
                <a:sym typeface="+mn-lt"/>
              </a:rPr>
              <a:t> </a:t>
            </a:r>
            <a:r>
              <a:rPr lang="zh-CN" altLang="en-US" sz="3200" dirty="0">
                <a:solidFill>
                  <a:schemeClr val="accent1"/>
                </a:solidFill>
                <a:latin typeface="Times New Roman" panose="02020603050405020304" charset="0"/>
                <a:ea typeface="汉仪大宋简" panose="02010600000101010101" charset="-122"/>
                <a:cs typeface="+mn-ea"/>
                <a:sym typeface="+mn-lt"/>
              </a:rPr>
              <a:t>控</a:t>
            </a:r>
          </a:p>
        </p:txBody>
      </p:sp>
      <p:sp>
        <p:nvSpPr>
          <p:cNvPr id="73" name="Straight Connector 7"/>
          <p:cNvSpPr/>
          <p:nvPr/>
        </p:nvSpPr>
        <p:spPr bwMode="auto">
          <a:xfrm rot="19847212">
            <a:off x="7120791" y="423824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74" name="Straight Connector 8"/>
          <p:cNvSpPr/>
          <p:nvPr/>
        </p:nvSpPr>
        <p:spPr bwMode="auto">
          <a:xfrm rot="19847212">
            <a:off x="6780431" y="4157597"/>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nvGrpSpPr>
          <p:cNvPr id="76" name="Group 12"/>
          <p:cNvGrpSpPr/>
          <p:nvPr/>
        </p:nvGrpSpPr>
        <p:grpSpPr>
          <a:xfrm>
            <a:off x="6862971" y="1852987"/>
            <a:ext cx="1369908" cy="416667"/>
            <a:chOff x="7528087" y="2680840"/>
            <a:chExt cx="2803259" cy="316190"/>
          </a:xfrm>
        </p:grpSpPr>
        <p:cxnSp>
          <p:nvCxnSpPr>
            <p:cNvPr id="94" name="Straight Connector 13"/>
            <p:cNvCxnSpPr/>
            <p:nvPr/>
          </p:nvCxnSpPr>
          <p:spPr>
            <a:xfrm flipV="1">
              <a:off x="7528087" y="2680840"/>
              <a:ext cx="497966" cy="31619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14"/>
            <p:cNvCxnSpPr/>
            <p:nvPr/>
          </p:nvCxnSpPr>
          <p:spPr>
            <a:xfrm>
              <a:off x="8026053" y="2680840"/>
              <a:ext cx="2305293"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77" name="Group 15"/>
          <p:cNvGrpSpPr/>
          <p:nvPr/>
        </p:nvGrpSpPr>
        <p:grpSpPr>
          <a:xfrm flipV="1">
            <a:off x="3959129" y="4922241"/>
            <a:ext cx="1343529" cy="416648"/>
            <a:chOff x="1582038" y="2697524"/>
            <a:chExt cx="2577213" cy="316190"/>
          </a:xfrm>
        </p:grpSpPr>
        <p:cxnSp>
          <p:nvCxnSpPr>
            <p:cNvPr id="92" name="Straight Connector 16"/>
            <p:cNvCxnSpPr/>
            <p:nvPr/>
          </p:nvCxnSpPr>
          <p:spPr>
            <a:xfrm flipH="1" flipV="1">
              <a:off x="3661285" y="2697524"/>
              <a:ext cx="497966" cy="31619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17"/>
            <p:cNvCxnSpPr/>
            <p:nvPr/>
          </p:nvCxnSpPr>
          <p:spPr>
            <a:xfrm flipH="1">
              <a:off x="1582038" y="2697524"/>
              <a:ext cx="2079249"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grpSp>
      <p:cxnSp>
        <p:nvCxnSpPr>
          <p:cNvPr id="78" name="Straight Connector 18"/>
          <p:cNvCxnSpPr/>
          <p:nvPr/>
        </p:nvCxnSpPr>
        <p:spPr>
          <a:xfrm flipH="1">
            <a:off x="3959130" y="3528019"/>
            <a:ext cx="680953"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79" name="Straight Connector 19"/>
          <p:cNvCxnSpPr/>
          <p:nvPr/>
        </p:nvCxnSpPr>
        <p:spPr>
          <a:xfrm>
            <a:off x="7106313" y="3528019"/>
            <a:ext cx="1126558"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sp>
        <p:nvSpPr>
          <p:cNvPr id="91" name="TextBox 25"/>
          <p:cNvSpPr txBox="1"/>
          <p:nvPr/>
        </p:nvSpPr>
        <p:spPr>
          <a:xfrm>
            <a:off x="924560" y="1168400"/>
            <a:ext cx="3566160" cy="1896745"/>
          </a:xfrm>
          <a:prstGeom prst="rect">
            <a:avLst/>
          </a:prstGeom>
          <a:ln w="19050">
            <a:gradFill>
              <a:gsLst>
                <a:gs pos="50000">
                  <a:srgbClr val="E79078"/>
                </a:gs>
                <a:gs pos="0">
                  <a:srgbClr val="EFB5A5"/>
                </a:gs>
                <a:gs pos="100000">
                  <a:srgbClr val="DF6B4A"/>
                </a:gs>
              </a:gsLst>
              <a:lin ang="5400000" scaled="1"/>
            </a:gradFill>
          </a:ln>
        </p:spPr>
        <p:txBody>
          <a:bodyPr vert="horz" wrap="square" lIns="91440" tIns="45720" rIns="91440" bIns="45720" anchor="t" anchorCtr="0"/>
          <a:lstStyle/>
          <a:p>
            <a:pPr marL="0" lvl="0" indent="0" algn="l" defTabSz="914400">
              <a:lnSpc>
                <a:spcPct val="120000"/>
              </a:lnSpc>
              <a:buNone/>
            </a:pPr>
            <a:endParaRPr lang="zh-CN" altLang="en-US" sz="1400">
              <a:solidFill>
                <a:srgbClr val="000000"/>
              </a:solidFill>
              <a:effectLst>
                <a:outerShdw blurRad="38100" dist="38100" dir="2700000" algn="tl">
                  <a:srgbClr val="000000">
                    <a:alpha val="43137"/>
                  </a:srgbClr>
                </a:outerShdw>
              </a:effectLst>
              <a:latin typeface="Times New Roman" panose="02020603050405020304" charset="0"/>
              <a:ea typeface="汉仪全唐诗简" panose="00020600040101010101" charset="-122"/>
            </a:endParaRPr>
          </a:p>
          <a:p>
            <a:pPr marL="0" lvl="0" indent="0" algn="l" defTabSz="914400">
              <a:lnSpc>
                <a:spcPct val="120000"/>
              </a:lnSpc>
              <a:buNone/>
            </a:pPr>
            <a:r>
              <a:rPr lang="en-US" altLang="zh-CN" sz="1200">
                <a:solidFill>
                  <a:srgbClr val="000000"/>
                </a:solidFill>
                <a:latin typeface="Times New Roman" panose="02020603050405020304" charset="0"/>
                <a:ea typeface="汉仪全唐诗简" panose="00020600040101010101" charset="-122"/>
              </a:rPr>
              <a:t>1.</a:t>
            </a:r>
            <a:r>
              <a:rPr lang="zh-CN" altLang="en-US" sz="1200">
                <a:solidFill>
                  <a:srgbClr val="000000"/>
                </a:solidFill>
                <a:latin typeface="Times New Roman" panose="02020603050405020304" charset="0"/>
                <a:ea typeface="汉仪全唐诗简" panose="00020600040101010101" charset="-122"/>
              </a:rPr>
              <a:t>疫情不断反复，防控形式依然严峻，做好每日餐厅的日常消毒及时通风工作，专人专管</a:t>
            </a:r>
          </a:p>
          <a:p>
            <a:pPr marL="0" lvl="0" indent="0" algn="l" defTabSz="914400">
              <a:lnSpc>
                <a:spcPct val="120000"/>
              </a:lnSpc>
              <a:buNone/>
            </a:pPr>
            <a:r>
              <a:rPr lang="en-US" altLang="zh-CN" sz="1200">
                <a:solidFill>
                  <a:srgbClr val="000000"/>
                </a:solidFill>
                <a:latin typeface="Times New Roman" panose="02020603050405020304" charset="0"/>
                <a:ea typeface="汉仪全唐诗简" panose="00020600040101010101" charset="-122"/>
              </a:rPr>
              <a:t>2.</a:t>
            </a:r>
            <a:r>
              <a:rPr lang="zh-CN" altLang="en-US" sz="1200">
                <a:solidFill>
                  <a:srgbClr val="000000"/>
                </a:solidFill>
                <a:latin typeface="Times New Roman" panose="02020603050405020304" charset="0"/>
                <a:ea typeface="汉仪全唐诗简" panose="00020600040101010101" charset="-122"/>
              </a:rPr>
              <a:t>一米栏摆放，隔挡板及时补充，出入口人员提醒，小喇叭播放防疫要求，餐厅收货区及入口处摆放入场码，提醒扫码填信息，</a:t>
            </a:r>
          </a:p>
          <a:p>
            <a:pPr marL="0" lvl="0" indent="0" algn="l" defTabSz="914400">
              <a:lnSpc>
                <a:spcPct val="120000"/>
              </a:lnSpc>
              <a:buNone/>
            </a:pPr>
            <a:r>
              <a:rPr lang="en-US" altLang="zh-CN" sz="1200">
                <a:solidFill>
                  <a:srgbClr val="000000"/>
                </a:solidFill>
                <a:latin typeface="Times New Roman" panose="02020603050405020304" charset="0"/>
                <a:ea typeface="汉仪全唐诗简" panose="00020600040101010101" charset="-122"/>
              </a:rPr>
              <a:t>3.</a:t>
            </a:r>
            <a:r>
              <a:rPr lang="zh-CN" altLang="en-US" sz="1200">
                <a:solidFill>
                  <a:srgbClr val="000000"/>
                </a:solidFill>
                <a:latin typeface="Times New Roman" panose="02020603050405020304" charset="0"/>
                <a:ea typeface="汉仪全唐诗简" panose="00020600040101010101" charset="-122"/>
              </a:rPr>
              <a:t>服务台处准备充足的防疫用品，免洗</a:t>
            </a:r>
            <a:r>
              <a:rPr lang="en-US" altLang="zh-CN" sz="1200">
                <a:solidFill>
                  <a:srgbClr val="000000"/>
                </a:solidFill>
                <a:latin typeface="Times New Roman" panose="02020603050405020304" charset="0"/>
                <a:ea typeface="汉仪全唐诗简" panose="00020600040101010101" charset="-122"/>
              </a:rPr>
              <a:t> </a:t>
            </a:r>
            <a:r>
              <a:rPr lang="zh-CN" altLang="en-US" sz="1200">
                <a:solidFill>
                  <a:srgbClr val="000000"/>
                </a:solidFill>
                <a:latin typeface="Times New Roman" panose="02020603050405020304" charset="0"/>
                <a:ea typeface="汉仪全唐诗简" panose="00020600040101010101" charset="-122"/>
              </a:rPr>
              <a:t>消毒液，</a:t>
            </a:r>
          </a:p>
          <a:p>
            <a:pPr marL="0" lvl="0" indent="0" algn="l" defTabSz="914400">
              <a:lnSpc>
                <a:spcPct val="120000"/>
              </a:lnSpc>
              <a:buNone/>
            </a:pPr>
            <a:r>
              <a:rPr lang="zh-CN" altLang="en-US" sz="1200">
                <a:solidFill>
                  <a:srgbClr val="000000"/>
                </a:solidFill>
                <a:latin typeface="Times New Roman" panose="02020603050405020304" charset="0"/>
                <a:ea typeface="汉仪全唐诗简" panose="00020600040101010101" charset="-122"/>
              </a:rPr>
              <a:t>口罩，纸巾等提供使用，多举并措，防控不松懈</a:t>
            </a:r>
          </a:p>
        </p:txBody>
      </p:sp>
      <p:sp>
        <p:nvSpPr>
          <p:cNvPr id="2" name="TextBox 32"/>
          <p:cNvSpPr txBox="1"/>
          <p:nvPr/>
        </p:nvSpPr>
        <p:spPr>
          <a:xfrm>
            <a:off x="2336800" y="1084580"/>
            <a:ext cx="1992630" cy="434340"/>
          </a:xfrm>
          <a:prstGeom prst="rect">
            <a:avLst/>
          </a:prstGeom>
          <a:ln>
            <a:noFill/>
          </a:ln>
        </p:spPr>
        <p:txBody>
          <a:bodyPr vert="horz" wrap="none" lIns="91440" tIns="45720" rIns="91440" bIns="45720" anchor="b" anchorCtr="0">
            <a:normAutofit/>
          </a:bodyPr>
          <a:lstStyle/>
          <a:p>
            <a:pPr marL="0" indent="0" algn="l">
              <a:spcBef>
                <a:spcPct val="0"/>
              </a:spcBef>
              <a:buNone/>
            </a:pPr>
            <a:r>
              <a:rPr lang="zh-CN" altLang="en-US" b="1">
                <a:solidFill>
                  <a:schemeClr val="accent4"/>
                </a:solidFill>
                <a:latin typeface="Times New Roman" panose="02020603050405020304" charset="0"/>
                <a:ea typeface="汉仪全唐诗简" panose="00020600040101010101" charset="-122"/>
              </a:rPr>
              <a:t>餐厅防控措施</a:t>
            </a:r>
          </a:p>
        </p:txBody>
      </p:sp>
      <p:grpSp>
        <p:nvGrpSpPr>
          <p:cNvPr id="82" name="Group 34"/>
          <p:cNvGrpSpPr/>
          <p:nvPr/>
        </p:nvGrpSpPr>
        <p:grpSpPr>
          <a:xfrm>
            <a:off x="7860665" y="1196340"/>
            <a:ext cx="3777615" cy="1382395"/>
            <a:chOff x="736008" y="2994413"/>
            <a:chExt cx="2940510" cy="1382310"/>
          </a:xfrm>
        </p:grpSpPr>
        <p:sp>
          <p:nvSpPr>
            <p:cNvPr id="86" name="TextBox 35"/>
            <p:cNvSpPr txBox="1"/>
            <p:nvPr/>
          </p:nvSpPr>
          <p:spPr>
            <a:xfrm>
              <a:off x="736008" y="2994413"/>
              <a:ext cx="2940510" cy="434587"/>
            </a:xfrm>
            <a:prstGeom prst="rect">
              <a:avLst/>
            </a:prstGeom>
            <a:ln>
              <a:gradFill>
                <a:gsLst>
                  <a:gs pos="100000">
                    <a:srgbClr val="E06A6D"/>
                  </a:gs>
                  <a:gs pos="0">
                    <a:srgbClr val="FDB0BA"/>
                  </a:gs>
                </a:gsLst>
                <a:lin ang="5400000" scaled="1"/>
              </a:gradFill>
            </a:ln>
          </p:spPr>
          <p:txBody>
            <a:bodyPr vert="horz" wrap="none" lIns="91440" tIns="45720" rIns="91440" bIns="45720" anchor="b" anchorCtr="0">
              <a:normAutofit/>
            </a:bodyPr>
            <a:lstStyle/>
            <a:p>
              <a:pPr marL="0" indent="0">
                <a:spcBef>
                  <a:spcPct val="0"/>
                </a:spcBef>
                <a:buNone/>
              </a:pPr>
              <a:r>
                <a:rPr lang="zh-CN" altLang="en-US" b="1">
                  <a:solidFill>
                    <a:schemeClr val="accent1"/>
                  </a:solidFill>
                  <a:latin typeface="Times New Roman" panose="02020603050405020304" charset="0"/>
                  <a:ea typeface="汉仪全唐诗简" panose="00020600040101010101" charset="-122"/>
                </a:rPr>
                <a:t>人员管理</a:t>
              </a:r>
            </a:p>
          </p:txBody>
        </p:sp>
        <p:sp>
          <p:nvSpPr>
            <p:cNvPr id="87" name="TextBox 37"/>
            <p:cNvSpPr txBox="1"/>
            <p:nvPr/>
          </p:nvSpPr>
          <p:spPr>
            <a:xfrm>
              <a:off x="736008" y="3429000"/>
              <a:ext cx="2940510" cy="947723"/>
            </a:xfrm>
            <a:prstGeom prst="rect">
              <a:avLst/>
            </a:prstGeom>
            <a:ln w="12700">
              <a:gradFill>
                <a:gsLst>
                  <a:gs pos="100000">
                    <a:srgbClr val="E06A6D"/>
                  </a:gs>
                  <a:gs pos="0">
                    <a:srgbClr val="FDB0BA"/>
                  </a:gs>
                </a:gsLst>
                <a:lin ang="5400000" scaled="1"/>
              </a:gradFill>
            </a:ln>
          </p:spPr>
          <p:txBody>
            <a:bodyPr vert="horz" wrap="square" lIns="91440" tIns="45720" rIns="91440" bIns="45720" anchor="t" anchorCtr="0">
              <a:noAutofit/>
            </a:bodyPr>
            <a:lstStyle/>
            <a:p>
              <a:pPr marL="0" lvl="0" indent="0" defTabSz="914400">
                <a:lnSpc>
                  <a:spcPct val="120000"/>
                </a:lnSpc>
                <a:buNone/>
              </a:pPr>
              <a:r>
                <a:rPr lang="zh-CN" altLang="en-US" sz="1200">
                  <a:solidFill>
                    <a:srgbClr val="000000"/>
                  </a:solidFill>
                  <a:latin typeface="Times New Roman" panose="02020603050405020304" charset="0"/>
                  <a:ea typeface="汉仪全唐诗简" panose="00020600040101010101" charset="-122"/>
                </a:rPr>
                <a:t>每天晨检健康监测，查验</a:t>
              </a:r>
              <a:r>
                <a:rPr lang="en-US" altLang="zh-CN" sz="1200">
                  <a:solidFill>
                    <a:srgbClr val="000000"/>
                  </a:solidFill>
                  <a:latin typeface="Times New Roman" panose="02020603050405020304" charset="0"/>
                  <a:ea typeface="汉仪全唐诗简" panose="00020600040101010101" charset="-122"/>
                </a:rPr>
                <a:t>“</a:t>
              </a:r>
              <a:r>
                <a:rPr lang="zh-CN" altLang="en-US" sz="1200">
                  <a:solidFill>
                    <a:srgbClr val="000000"/>
                  </a:solidFill>
                  <a:latin typeface="Times New Roman" panose="02020603050405020304" charset="0"/>
                  <a:ea typeface="汉仪全唐诗简" panose="00020600040101010101" charset="-122"/>
                </a:rPr>
                <a:t>二码一报告</a:t>
              </a:r>
              <a:r>
                <a:rPr lang="en-US" altLang="zh-CN" sz="1200">
                  <a:solidFill>
                    <a:srgbClr val="000000"/>
                  </a:solidFill>
                  <a:latin typeface="Times New Roman" panose="02020603050405020304" charset="0"/>
                  <a:ea typeface="汉仪全唐诗简" panose="00020600040101010101" charset="-122"/>
                </a:rPr>
                <a:t>”</a:t>
              </a:r>
              <a:r>
                <a:rPr lang="zh-CN" altLang="en-US" sz="1200">
                  <a:solidFill>
                    <a:srgbClr val="000000"/>
                  </a:solidFill>
                  <a:latin typeface="Times New Roman" panose="02020603050405020304" charset="0"/>
                  <a:ea typeface="汉仪全唐诗简" panose="00020600040101010101" charset="-122"/>
                </a:rPr>
                <a:t>上传到指定微信群内，专人进行检查登记台账。严格执行学校规定，落实餐厅人员每天核酸检测，要求员工采取两点一线，通勤模式，不得离宁。做好防护措施</a:t>
              </a:r>
            </a:p>
          </p:txBody>
        </p:sp>
      </p:grpSp>
      <p:grpSp>
        <p:nvGrpSpPr>
          <p:cNvPr id="83" name="Group 38"/>
          <p:cNvGrpSpPr/>
          <p:nvPr/>
        </p:nvGrpSpPr>
        <p:grpSpPr>
          <a:xfrm>
            <a:off x="6372225" y="4276725"/>
            <a:ext cx="3004820" cy="1565225"/>
            <a:chOff x="736008" y="2980767"/>
            <a:chExt cx="3004641" cy="2108517"/>
          </a:xfrm>
        </p:grpSpPr>
        <p:sp>
          <p:nvSpPr>
            <p:cNvPr id="84" name="TextBox 39"/>
            <p:cNvSpPr txBox="1"/>
            <p:nvPr/>
          </p:nvSpPr>
          <p:spPr>
            <a:xfrm>
              <a:off x="870620" y="2980767"/>
              <a:ext cx="2870029" cy="434465"/>
            </a:xfrm>
            <a:prstGeom prst="rect">
              <a:avLst/>
            </a:prstGeom>
            <a:ln>
              <a:noFill/>
            </a:ln>
          </p:spPr>
          <p:txBody>
            <a:bodyPr vert="horz" wrap="none" lIns="91440" tIns="45720" rIns="91440" bIns="45720" anchor="b" anchorCtr="0"/>
            <a:lstStyle/>
            <a:p>
              <a:pPr marL="0" indent="0">
                <a:spcBef>
                  <a:spcPct val="0"/>
                </a:spcBef>
                <a:buNone/>
              </a:pPr>
              <a:r>
                <a:rPr lang="zh-CN" altLang="en-US" sz="1600" b="1">
                  <a:solidFill>
                    <a:schemeClr val="accent4">
                      <a:lumMod val="75000"/>
                    </a:schemeClr>
                  </a:solidFill>
                  <a:latin typeface="Times New Roman" panose="02020603050405020304" charset="0"/>
                  <a:ea typeface="汉仪全唐诗简" panose="00020600040101010101" charset="-122"/>
                </a:rPr>
                <a:t>人员住宿</a:t>
              </a:r>
            </a:p>
          </p:txBody>
        </p:sp>
        <p:sp>
          <p:nvSpPr>
            <p:cNvPr id="85" name="TextBox 40"/>
            <p:cNvSpPr txBox="1"/>
            <p:nvPr/>
          </p:nvSpPr>
          <p:spPr>
            <a:xfrm>
              <a:off x="736008" y="3369123"/>
              <a:ext cx="1407711" cy="1720161"/>
            </a:xfrm>
            <a:prstGeom prst="rect">
              <a:avLst/>
            </a:prstGeom>
            <a:ln w="19050">
              <a:gradFill>
                <a:gsLst>
                  <a:gs pos="100000">
                    <a:srgbClr val="E06A6D"/>
                  </a:gs>
                  <a:gs pos="0">
                    <a:srgbClr val="FDB0BA"/>
                  </a:gs>
                </a:gsLst>
                <a:lin ang="5400000" scaled="1"/>
              </a:gradFill>
            </a:ln>
          </p:spPr>
          <p:txBody>
            <a:bodyPr vert="horz" wrap="square" lIns="91440" tIns="45720" rIns="91440" bIns="45720" anchor="t" anchorCtr="0">
              <a:noAutofit/>
            </a:bodyPr>
            <a:lstStyle/>
            <a:p>
              <a:pPr marL="0" lvl="0" indent="0" algn="ctr" defTabSz="914400">
                <a:lnSpc>
                  <a:spcPct val="120000"/>
                </a:lnSpc>
                <a:buNone/>
              </a:pPr>
              <a:r>
                <a:rPr lang="zh-CN" altLang="en-US" sz="1200" dirty="0">
                  <a:solidFill>
                    <a:srgbClr val="000000"/>
                  </a:solidFill>
                  <a:latin typeface="Times New Roman" panose="02020603050405020304" charset="0"/>
                  <a:ea typeface="汉仪全唐诗简" panose="00020600040101010101" charset="-122"/>
                </a:rPr>
                <a:t>因疫情升级要求人员全部住校，大家也是积极配合，克服各种困难，没有怨言</a:t>
              </a:r>
            </a:p>
          </p:txBody>
        </p:sp>
      </p:grpSp>
      <p:pic>
        <p:nvPicPr>
          <p:cNvPr id="5" name="图片 4"/>
          <p:cNvPicPr>
            <a:picLocks noChangeAspect="1"/>
          </p:cNvPicPr>
          <p:nvPr/>
        </p:nvPicPr>
        <p:blipFill>
          <a:blip r:embed="rId3"/>
          <a:stretch>
            <a:fillRect/>
          </a:stretch>
        </p:blipFill>
        <p:spPr>
          <a:xfrm>
            <a:off x="56515" y="3103880"/>
            <a:ext cx="1801495" cy="1771015"/>
          </a:xfrm>
          <a:prstGeom prst="ellipse">
            <a:avLst/>
          </a:prstGeom>
        </p:spPr>
      </p:pic>
      <p:pic>
        <p:nvPicPr>
          <p:cNvPr id="13" name="图片 12"/>
          <p:cNvPicPr>
            <a:picLocks noChangeAspect="1"/>
          </p:cNvPicPr>
          <p:nvPr/>
        </p:nvPicPr>
        <p:blipFill>
          <a:blip r:embed="rId4"/>
          <a:stretch>
            <a:fillRect/>
          </a:stretch>
        </p:blipFill>
        <p:spPr>
          <a:xfrm>
            <a:off x="3062605" y="5033645"/>
            <a:ext cx="1843405" cy="1734820"/>
          </a:xfrm>
          <a:prstGeom prst="ellipse">
            <a:avLst/>
          </a:prstGeom>
        </p:spPr>
      </p:pic>
      <p:pic>
        <p:nvPicPr>
          <p:cNvPr id="7" name="图片 6"/>
          <p:cNvPicPr/>
          <p:nvPr/>
        </p:nvPicPr>
        <p:blipFill>
          <a:blip r:embed="rId5"/>
          <a:stretch>
            <a:fillRect/>
          </a:stretch>
        </p:blipFill>
        <p:spPr>
          <a:xfrm>
            <a:off x="64770" y="4922520"/>
            <a:ext cx="1800860" cy="1845945"/>
          </a:xfrm>
          <a:prstGeom prst="ellipse">
            <a:avLst/>
          </a:prstGeom>
        </p:spPr>
      </p:pic>
      <p:pic>
        <p:nvPicPr>
          <p:cNvPr id="9" name="图片 8"/>
          <p:cNvPicPr/>
          <p:nvPr/>
        </p:nvPicPr>
        <p:blipFill>
          <a:blip r:embed="rId6"/>
          <a:srcRect l="-1969" t="4546" r="1969" b="2134"/>
          <a:stretch>
            <a:fillRect/>
          </a:stretch>
        </p:blipFill>
        <p:spPr>
          <a:xfrm>
            <a:off x="4983480" y="1084580"/>
            <a:ext cx="2223135" cy="2186305"/>
          </a:xfrm>
          <a:prstGeom prst="ellipse">
            <a:avLst/>
          </a:prstGeom>
        </p:spPr>
      </p:pic>
      <p:pic>
        <p:nvPicPr>
          <p:cNvPr id="8" name="图片 7"/>
          <p:cNvPicPr/>
          <p:nvPr/>
        </p:nvPicPr>
        <p:blipFill>
          <a:blip r:embed="rId7"/>
          <a:stretch>
            <a:fillRect/>
          </a:stretch>
        </p:blipFill>
        <p:spPr>
          <a:xfrm>
            <a:off x="3319145" y="3175635"/>
            <a:ext cx="1784985" cy="1746885"/>
          </a:xfrm>
          <a:prstGeom prst="ellipse">
            <a:avLst/>
          </a:prstGeom>
        </p:spPr>
      </p:pic>
      <p:pic>
        <p:nvPicPr>
          <p:cNvPr id="10" name="图片 9"/>
          <p:cNvPicPr>
            <a:picLocks noChangeAspect="1"/>
          </p:cNvPicPr>
          <p:nvPr/>
        </p:nvPicPr>
        <p:blipFill>
          <a:blip r:embed="rId8"/>
          <a:stretch>
            <a:fillRect/>
          </a:stretch>
        </p:blipFill>
        <p:spPr>
          <a:xfrm>
            <a:off x="7539355" y="2745105"/>
            <a:ext cx="2160270" cy="1789430"/>
          </a:xfrm>
          <a:prstGeom prst="ellipse">
            <a:avLst/>
          </a:prstGeom>
        </p:spPr>
      </p:pic>
      <p:pic>
        <p:nvPicPr>
          <p:cNvPr id="11" name="图片 10"/>
          <p:cNvPicPr>
            <a:picLocks noChangeAspect="1"/>
          </p:cNvPicPr>
          <p:nvPr/>
        </p:nvPicPr>
        <p:blipFill>
          <a:blip r:embed="rId9"/>
          <a:stretch>
            <a:fillRect/>
          </a:stretch>
        </p:blipFill>
        <p:spPr>
          <a:xfrm>
            <a:off x="9996170" y="2745105"/>
            <a:ext cx="1484630" cy="1800225"/>
          </a:xfrm>
          <a:prstGeom prst="roundRect">
            <a:avLst/>
          </a:prstGeom>
        </p:spPr>
      </p:pic>
      <p:pic>
        <p:nvPicPr>
          <p:cNvPr id="12" name="图片 11" descr="7aa4a863c5a384b65197ffde340e8d0"/>
          <p:cNvPicPr>
            <a:picLocks noChangeAspect="1"/>
          </p:cNvPicPr>
          <p:nvPr/>
        </p:nvPicPr>
        <p:blipFill>
          <a:blip r:embed="rId10"/>
          <a:srcRect/>
          <a:stretch>
            <a:fillRect/>
          </a:stretch>
        </p:blipFill>
        <p:spPr>
          <a:xfrm>
            <a:off x="7840345" y="4874895"/>
            <a:ext cx="1889760" cy="1796415"/>
          </a:xfrm>
          <a:prstGeom prst="ellipse">
            <a:avLst/>
          </a:prstGeom>
        </p:spPr>
      </p:pic>
      <p:pic>
        <p:nvPicPr>
          <p:cNvPr id="14" name="图片 13" descr="532aa29b56849fa845808212b926888"/>
          <p:cNvPicPr/>
          <p:nvPr/>
        </p:nvPicPr>
        <p:blipFill>
          <a:blip r:embed="rId11"/>
          <a:srcRect/>
          <a:stretch>
            <a:fillRect/>
          </a:stretch>
        </p:blipFill>
        <p:spPr>
          <a:xfrm rot="180000">
            <a:off x="9838055" y="4832985"/>
            <a:ext cx="2008505" cy="1880235"/>
          </a:xfrm>
          <a:prstGeom prst="ellipse">
            <a:avLst/>
          </a:prstGeom>
        </p:spPr>
      </p:pic>
      <p:pic>
        <p:nvPicPr>
          <p:cNvPr id="15" name="图片 14" descr="华餐logo"/>
          <p:cNvPicPr>
            <a:picLocks noChangeAspect="1"/>
          </p:cNvPicPr>
          <p:nvPr/>
        </p:nvPicPr>
        <p:blipFill>
          <a:blip r:embed="rId12"/>
          <a:stretch>
            <a:fillRect/>
          </a:stretch>
        </p:blipFill>
        <p:spPr>
          <a:xfrm>
            <a:off x="9508490" y="58420"/>
            <a:ext cx="2455545" cy="726440"/>
          </a:xfrm>
          <a:prstGeom prst="rect">
            <a:avLst/>
          </a:prstGeom>
        </p:spPr>
      </p:pic>
      <p:pic>
        <p:nvPicPr>
          <p:cNvPr id="16" name="图片 15"/>
          <p:cNvPicPr/>
          <p:nvPr/>
        </p:nvPicPr>
        <p:blipFill>
          <a:blip r:embed="rId13"/>
          <a:stretch>
            <a:fillRect/>
          </a:stretch>
        </p:blipFill>
        <p:spPr>
          <a:xfrm rot="21420000">
            <a:off x="1651635" y="3711575"/>
            <a:ext cx="1800225" cy="2084705"/>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ppt_y</p:attrName>
                                        </p:attrNameLst>
                                      </p:cBhvr>
                                      <p:tavLst>
                                        <p:tav tm="0">
                                          <p:val>
                                            <p:strVal val="#ppt_y+#ppt_h*1.125000"/>
                                          </p:val>
                                        </p:tav>
                                        <p:tav tm="100000">
                                          <p:val>
                                            <p:strVal val="#ppt_y"/>
                                          </p:val>
                                        </p:tav>
                                      </p:tavLst>
                                    </p:anim>
                                    <p:animEffect transition="in" filter="wipe(up)">
                                      <p:cBhvr>
                                        <p:cTn id="8" dur="500"/>
                                        <p:tgtEl>
                                          <p:spTgt spid="25"/>
                                        </p:tgtEl>
                                      </p:cBhvr>
                                    </p:animEffect>
                                  </p:childTnLst>
                                </p:cTn>
                              </p:par>
                            </p:childTnLst>
                          </p:cTn>
                        </p:par>
                        <p:par>
                          <p:cTn id="9" fill="hold">
                            <p:stCondLst>
                              <p:cond delay="800"/>
                            </p:stCondLst>
                            <p:childTnLst>
                              <p:par>
                                <p:cTn id="10" presetID="53" presetClass="entr" presetSubtype="16" fill="hold" grpId="0" nodeType="afterEffect" nodePh="1">
                                  <p:stCondLst>
                                    <p:cond delay="0"/>
                                  </p:stCondLst>
                                  <p:endCondLst>
                                    <p:cond evt="begin" delay="0">
                                      <p:tn val="10"/>
                                    </p:cond>
                                  </p:endCondLst>
                                  <p:childTnLst>
                                    <p:set>
                                      <p:cBhvr>
                                        <p:cTn id="11" dur="1" fill="hold">
                                          <p:stCondLst>
                                            <p:cond delay="0"/>
                                          </p:stCondLst>
                                        </p:cTn>
                                        <p:tgtEl>
                                          <p:spTgt spid="73"/>
                                        </p:tgtEl>
                                        <p:attrNameLst>
                                          <p:attrName>style.visibility</p:attrName>
                                        </p:attrNameLst>
                                      </p:cBhvr>
                                      <p:to>
                                        <p:strVal val="visible"/>
                                      </p:to>
                                    </p:set>
                                    <p:anim calcmode="lin" valueType="num">
                                      <p:cBhvr>
                                        <p:cTn id="12" dur="500" fill="hold"/>
                                        <p:tgtEl>
                                          <p:spTgt spid="73"/>
                                        </p:tgtEl>
                                        <p:attrNameLst>
                                          <p:attrName>ppt_w</p:attrName>
                                        </p:attrNameLst>
                                      </p:cBhvr>
                                      <p:tavLst>
                                        <p:tav tm="0">
                                          <p:val>
                                            <p:fltVal val="0"/>
                                          </p:val>
                                        </p:tav>
                                        <p:tav tm="100000">
                                          <p:val>
                                            <p:strVal val="#ppt_w"/>
                                          </p:val>
                                        </p:tav>
                                      </p:tavLst>
                                    </p:anim>
                                    <p:anim calcmode="lin" valueType="num">
                                      <p:cBhvr>
                                        <p:cTn id="13" dur="500" fill="hold"/>
                                        <p:tgtEl>
                                          <p:spTgt spid="73"/>
                                        </p:tgtEl>
                                        <p:attrNameLst>
                                          <p:attrName>ppt_h</p:attrName>
                                        </p:attrNameLst>
                                      </p:cBhvr>
                                      <p:tavLst>
                                        <p:tav tm="0">
                                          <p:val>
                                            <p:fltVal val="0"/>
                                          </p:val>
                                        </p:tav>
                                        <p:tav tm="100000">
                                          <p:val>
                                            <p:strVal val="#ppt_h"/>
                                          </p:val>
                                        </p:tav>
                                      </p:tavLst>
                                    </p:anim>
                                    <p:animEffect transition="in" filter="fade">
                                      <p:cBhvr>
                                        <p:cTn id="14" dur="500"/>
                                        <p:tgtEl>
                                          <p:spTgt spid="73"/>
                                        </p:tgtEl>
                                      </p:cBhvr>
                                    </p:animEffect>
                                  </p:childTnLst>
                                </p:cTn>
                              </p:par>
                            </p:childTnLst>
                          </p:cTn>
                        </p:par>
                        <p:par>
                          <p:cTn id="15" fill="hold">
                            <p:stCondLst>
                              <p:cond delay="1300"/>
                            </p:stCondLst>
                            <p:childTnLst>
                              <p:par>
                                <p:cTn id="16" presetID="53" presetClass="entr" presetSubtype="16" fill="hold" grpId="0" nodeType="afterEffect" nodePh="1">
                                  <p:stCondLst>
                                    <p:cond delay="0"/>
                                  </p:stCondLst>
                                  <p:endCondLst>
                                    <p:cond evt="begin" delay="0">
                                      <p:tn val="16"/>
                                    </p:cond>
                                  </p:endCondLst>
                                  <p:childTnLst>
                                    <p:set>
                                      <p:cBhvr>
                                        <p:cTn id="17" dur="1" fill="hold">
                                          <p:stCondLst>
                                            <p:cond delay="0"/>
                                          </p:stCondLst>
                                        </p:cTn>
                                        <p:tgtEl>
                                          <p:spTgt spid="74"/>
                                        </p:tgtEl>
                                        <p:attrNameLst>
                                          <p:attrName>style.visibility</p:attrName>
                                        </p:attrNameLst>
                                      </p:cBhvr>
                                      <p:to>
                                        <p:strVal val="visible"/>
                                      </p:to>
                                    </p:set>
                                    <p:anim calcmode="lin" valueType="num">
                                      <p:cBhvr>
                                        <p:cTn id="18" dur="500" fill="hold"/>
                                        <p:tgtEl>
                                          <p:spTgt spid="74"/>
                                        </p:tgtEl>
                                        <p:attrNameLst>
                                          <p:attrName>ppt_w</p:attrName>
                                        </p:attrNameLst>
                                      </p:cBhvr>
                                      <p:tavLst>
                                        <p:tav tm="0">
                                          <p:val>
                                            <p:fltVal val="0"/>
                                          </p:val>
                                        </p:tav>
                                        <p:tav tm="100000">
                                          <p:val>
                                            <p:strVal val="#ppt_w"/>
                                          </p:val>
                                        </p:tav>
                                      </p:tavLst>
                                    </p:anim>
                                    <p:anim calcmode="lin" valueType="num">
                                      <p:cBhvr>
                                        <p:cTn id="19" dur="500" fill="hold"/>
                                        <p:tgtEl>
                                          <p:spTgt spid="74"/>
                                        </p:tgtEl>
                                        <p:attrNameLst>
                                          <p:attrName>ppt_h</p:attrName>
                                        </p:attrNameLst>
                                      </p:cBhvr>
                                      <p:tavLst>
                                        <p:tav tm="0">
                                          <p:val>
                                            <p:fltVal val="0"/>
                                          </p:val>
                                        </p:tav>
                                        <p:tav tm="100000">
                                          <p:val>
                                            <p:strVal val="#ppt_h"/>
                                          </p:val>
                                        </p:tav>
                                      </p:tavLst>
                                    </p:anim>
                                    <p:animEffect transition="in" filter="fade">
                                      <p:cBhvr>
                                        <p:cTn id="20" dur="500"/>
                                        <p:tgtEl>
                                          <p:spTgt spid="74"/>
                                        </p:tgtEl>
                                      </p:cBhvr>
                                    </p:animEffect>
                                  </p:childTnLst>
                                </p:cTn>
                              </p:par>
                            </p:childTnLst>
                          </p:cTn>
                        </p:par>
                        <p:par>
                          <p:cTn id="21" fill="hold">
                            <p:stCondLst>
                              <p:cond delay="1800"/>
                            </p:stCondLst>
                            <p:childTnLst>
                              <p:par>
                                <p:cTn id="22" presetID="53" presetClass="entr" presetSubtype="16" fill="hold" nodeType="afterEffect">
                                  <p:stCondLst>
                                    <p:cond delay="0"/>
                                  </p:stCondLst>
                                  <p:childTnLst>
                                    <p:set>
                                      <p:cBhvr>
                                        <p:cTn id="23" dur="1" fill="hold">
                                          <p:stCondLst>
                                            <p:cond delay="0"/>
                                          </p:stCondLst>
                                        </p:cTn>
                                        <p:tgtEl>
                                          <p:spTgt spid="76"/>
                                        </p:tgtEl>
                                        <p:attrNameLst>
                                          <p:attrName>style.visibility</p:attrName>
                                        </p:attrNameLst>
                                      </p:cBhvr>
                                      <p:to>
                                        <p:strVal val="visible"/>
                                      </p:to>
                                    </p:set>
                                    <p:anim calcmode="lin" valueType="num">
                                      <p:cBhvr>
                                        <p:cTn id="24" dur="500" fill="hold"/>
                                        <p:tgtEl>
                                          <p:spTgt spid="76"/>
                                        </p:tgtEl>
                                        <p:attrNameLst>
                                          <p:attrName>ppt_w</p:attrName>
                                        </p:attrNameLst>
                                      </p:cBhvr>
                                      <p:tavLst>
                                        <p:tav tm="0">
                                          <p:val>
                                            <p:fltVal val="0"/>
                                          </p:val>
                                        </p:tav>
                                        <p:tav tm="100000">
                                          <p:val>
                                            <p:strVal val="#ppt_w"/>
                                          </p:val>
                                        </p:tav>
                                      </p:tavLst>
                                    </p:anim>
                                    <p:anim calcmode="lin" valueType="num">
                                      <p:cBhvr>
                                        <p:cTn id="25" dur="500" fill="hold"/>
                                        <p:tgtEl>
                                          <p:spTgt spid="76"/>
                                        </p:tgtEl>
                                        <p:attrNameLst>
                                          <p:attrName>ppt_h</p:attrName>
                                        </p:attrNameLst>
                                      </p:cBhvr>
                                      <p:tavLst>
                                        <p:tav tm="0">
                                          <p:val>
                                            <p:fltVal val="0"/>
                                          </p:val>
                                        </p:tav>
                                        <p:tav tm="100000">
                                          <p:val>
                                            <p:strVal val="#ppt_h"/>
                                          </p:val>
                                        </p:tav>
                                      </p:tavLst>
                                    </p:anim>
                                    <p:animEffect transition="in" filter="fade">
                                      <p:cBhvr>
                                        <p:cTn id="26" dur="500"/>
                                        <p:tgtEl>
                                          <p:spTgt spid="76"/>
                                        </p:tgtEl>
                                      </p:cBhvr>
                                    </p:animEffect>
                                  </p:childTnLst>
                                </p:cTn>
                              </p:par>
                            </p:childTnLst>
                          </p:cTn>
                        </p:par>
                        <p:par>
                          <p:cTn id="27" fill="hold">
                            <p:stCondLst>
                              <p:cond delay="2300"/>
                            </p:stCondLst>
                            <p:childTnLst>
                              <p:par>
                                <p:cTn id="28" presetID="53" presetClass="entr" presetSubtype="16" fill="hold" nodeType="afterEffect">
                                  <p:stCondLst>
                                    <p:cond delay="0"/>
                                  </p:stCondLst>
                                  <p:childTnLst>
                                    <p:set>
                                      <p:cBhvr>
                                        <p:cTn id="29" dur="1" fill="hold">
                                          <p:stCondLst>
                                            <p:cond delay="0"/>
                                          </p:stCondLst>
                                        </p:cTn>
                                        <p:tgtEl>
                                          <p:spTgt spid="77"/>
                                        </p:tgtEl>
                                        <p:attrNameLst>
                                          <p:attrName>style.visibility</p:attrName>
                                        </p:attrNameLst>
                                      </p:cBhvr>
                                      <p:to>
                                        <p:strVal val="visible"/>
                                      </p:to>
                                    </p:set>
                                    <p:anim calcmode="lin" valueType="num">
                                      <p:cBhvr>
                                        <p:cTn id="30" dur="500" fill="hold"/>
                                        <p:tgtEl>
                                          <p:spTgt spid="77"/>
                                        </p:tgtEl>
                                        <p:attrNameLst>
                                          <p:attrName>ppt_w</p:attrName>
                                        </p:attrNameLst>
                                      </p:cBhvr>
                                      <p:tavLst>
                                        <p:tav tm="0">
                                          <p:val>
                                            <p:fltVal val="0"/>
                                          </p:val>
                                        </p:tav>
                                        <p:tav tm="100000">
                                          <p:val>
                                            <p:strVal val="#ppt_w"/>
                                          </p:val>
                                        </p:tav>
                                      </p:tavLst>
                                    </p:anim>
                                    <p:anim calcmode="lin" valueType="num">
                                      <p:cBhvr>
                                        <p:cTn id="31" dur="500" fill="hold"/>
                                        <p:tgtEl>
                                          <p:spTgt spid="77"/>
                                        </p:tgtEl>
                                        <p:attrNameLst>
                                          <p:attrName>ppt_h</p:attrName>
                                        </p:attrNameLst>
                                      </p:cBhvr>
                                      <p:tavLst>
                                        <p:tav tm="0">
                                          <p:val>
                                            <p:fltVal val="0"/>
                                          </p:val>
                                        </p:tav>
                                        <p:tav tm="100000">
                                          <p:val>
                                            <p:strVal val="#ppt_h"/>
                                          </p:val>
                                        </p:tav>
                                      </p:tavLst>
                                    </p:anim>
                                    <p:animEffect transition="in" filter="fade">
                                      <p:cBhvr>
                                        <p:cTn id="32" dur="500"/>
                                        <p:tgtEl>
                                          <p:spTgt spid="77"/>
                                        </p:tgtEl>
                                      </p:cBhvr>
                                    </p:animEffect>
                                  </p:childTnLst>
                                </p:cTn>
                              </p:par>
                            </p:childTnLst>
                          </p:cTn>
                        </p:par>
                        <p:par>
                          <p:cTn id="33" fill="hold">
                            <p:stCondLst>
                              <p:cond delay="2800"/>
                            </p:stCondLst>
                            <p:childTnLst>
                              <p:par>
                                <p:cTn id="34" presetID="53" presetClass="entr" presetSubtype="16"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 calcmode="lin" valueType="num">
                                      <p:cBhvr>
                                        <p:cTn id="36" dur="500" fill="hold"/>
                                        <p:tgtEl>
                                          <p:spTgt spid="78"/>
                                        </p:tgtEl>
                                        <p:attrNameLst>
                                          <p:attrName>ppt_w</p:attrName>
                                        </p:attrNameLst>
                                      </p:cBhvr>
                                      <p:tavLst>
                                        <p:tav tm="0">
                                          <p:val>
                                            <p:fltVal val="0"/>
                                          </p:val>
                                        </p:tav>
                                        <p:tav tm="100000">
                                          <p:val>
                                            <p:strVal val="#ppt_w"/>
                                          </p:val>
                                        </p:tav>
                                      </p:tavLst>
                                    </p:anim>
                                    <p:anim calcmode="lin" valueType="num">
                                      <p:cBhvr>
                                        <p:cTn id="37" dur="500" fill="hold"/>
                                        <p:tgtEl>
                                          <p:spTgt spid="78"/>
                                        </p:tgtEl>
                                        <p:attrNameLst>
                                          <p:attrName>ppt_h</p:attrName>
                                        </p:attrNameLst>
                                      </p:cBhvr>
                                      <p:tavLst>
                                        <p:tav tm="0">
                                          <p:val>
                                            <p:fltVal val="0"/>
                                          </p:val>
                                        </p:tav>
                                        <p:tav tm="100000">
                                          <p:val>
                                            <p:strVal val="#ppt_h"/>
                                          </p:val>
                                        </p:tav>
                                      </p:tavLst>
                                    </p:anim>
                                    <p:animEffect transition="in" filter="fade">
                                      <p:cBhvr>
                                        <p:cTn id="38" dur="500"/>
                                        <p:tgtEl>
                                          <p:spTgt spid="78"/>
                                        </p:tgtEl>
                                      </p:cBhvr>
                                    </p:animEffect>
                                  </p:childTnLst>
                                </p:cTn>
                              </p:par>
                            </p:childTnLst>
                          </p:cTn>
                        </p:par>
                        <p:par>
                          <p:cTn id="39" fill="hold">
                            <p:stCondLst>
                              <p:cond delay="3300"/>
                            </p:stCondLst>
                            <p:childTnLst>
                              <p:par>
                                <p:cTn id="40" presetID="53" presetClass="entr" presetSubtype="16" fill="hold" nodeType="afterEffect">
                                  <p:stCondLst>
                                    <p:cond delay="0"/>
                                  </p:stCondLst>
                                  <p:childTnLst>
                                    <p:set>
                                      <p:cBhvr>
                                        <p:cTn id="41" dur="1" fill="hold">
                                          <p:stCondLst>
                                            <p:cond delay="0"/>
                                          </p:stCondLst>
                                        </p:cTn>
                                        <p:tgtEl>
                                          <p:spTgt spid="79"/>
                                        </p:tgtEl>
                                        <p:attrNameLst>
                                          <p:attrName>style.visibility</p:attrName>
                                        </p:attrNameLst>
                                      </p:cBhvr>
                                      <p:to>
                                        <p:strVal val="visible"/>
                                      </p:to>
                                    </p:set>
                                    <p:anim calcmode="lin" valueType="num">
                                      <p:cBhvr>
                                        <p:cTn id="42" dur="500" fill="hold"/>
                                        <p:tgtEl>
                                          <p:spTgt spid="79"/>
                                        </p:tgtEl>
                                        <p:attrNameLst>
                                          <p:attrName>ppt_w</p:attrName>
                                        </p:attrNameLst>
                                      </p:cBhvr>
                                      <p:tavLst>
                                        <p:tav tm="0">
                                          <p:val>
                                            <p:fltVal val="0"/>
                                          </p:val>
                                        </p:tav>
                                        <p:tav tm="100000">
                                          <p:val>
                                            <p:strVal val="#ppt_w"/>
                                          </p:val>
                                        </p:tav>
                                      </p:tavLst>
                                    </p:anim>
                                    <p:anim calcmode="lin" valueType="num">
                                      <p:cBhvr>
                                        <p:cTn id="43" dur="500" fill="hold"/>
                                        <p:tgtEl>
                                          <p:spTgt spid="79"/>
                                        </p:tgtEl>
                                        <p:attrNameLst>
                                          <p:attrName>ppt_h</p:attrName>
                                        </p:attrNameLst>
                                      </p:cBhvr>
                                      <p:tavLst>
                                        <p:tav tm="0">
                                          <p:val>
                                            <p:fltVal val="0"/>
                                          </p:val>
                                        </p:tav>
                                        <p:tav tm="100000">
                                          <p:val>
                                            <p:strVal val="#ppt_h"/>
                                          </p:val>
                                        </p:tav>
                                      </p:tavLst>
                                    </p:anim>
                                    <p:animEffect transition="in" filter="fade">
                                      <p:cBhvr>
                                        <p:cTn id="44" dur="500"/>
                                        <p:tgtEl>
                                          <p:spTgt spid="79"/>
                                        </p:tgtEl>
                                      </p:cBhvr>
                                    </p:animEffect>
                                  </p:childTnLst>
                                </p:cTn>
                              </p:par>
                            </p:childTnLst>
                          </p:cTn>
                        </p:par>
                        <p:par>
                          <p:cTn id="45" fill="hold">
                            <p:stCondLst>
                              <p:cond delay="3800"/>
                            </p:stCondLst>
                            <p:childTnLst>
                              <p:par>
                                <p:cTn id="46" presetID="53" presetClass="entr" presetSubtype="16" fill="hold" nodeType="afterEffect">
                                  <p:stCondLst>
                                    <p:cond delay="0"/>
                                  </p:stCondLst>
                                  <p:childTnLst>
                                    <p:set>
                                      <p:cBhvr>
                                        <p:cTn id="47" dur="1" fill="hold">
                                          <p:stCondLst>
                                            <p:cond delay="0"/>
                                          </p:stCondLst>
                                        </p:cTn>
                                        <p:tgtEl>
                                          <p:spTgt spid="82"/>
                                        </p:tgtEl>
                                        <p:attrNameLst>
                                          <p:attrName>style.visibility</p:attrName>
                                        </p:attrNameLst>
                                      </p:cBhvr>
                                      <p:to>
                                        <p:strVal val="visible"/>
                                      </p:to>
                                    </p:set>
                                    <p:anim calcmode="lin" valueType="num">
                                      <p:cBhvr>
                                        <p:cTn id="48" dur="500" fill="hold"/>
                                        <p:tgtEl>
                                          <p:spTgt spid="82"/>
                                        </p:tgtEl>
                                        <p:attrNameLst>
                                          <p:attrName>ppt_w</p:attrName>
                                        </p:attrNameLst>
                                      </p:cBhvr>
                                      <p:tavLst>
                                        <p:tav tm="0">
                                          <p:val>
                                            <p:fltVal val="0"/>
                                          </p:val>
                                        </p:tav>
                                        <p:tav tm="100000">
                                          <p:val>
                                            <p:strVal val="#ppt_w"/>
                                          </p:val>
                                        </p:tav>
                                      </p:tavLst>
                                    </p:anim>
                                    <p:anim calcmode="lin" valueType="num">
                                      <p:cBhvr>
                                        <p:cTn id="49" dur="500" fill="hold"/>
                                        <p:tgtEl>
                                          <p:spTgt spid="82"/>
                                        </p:tgtEl>
                                        <p:attrNameLst>
                                          <p:attrName>ppt_h</p:attrName>
                                        </p:attrNameLst>
                                      </p:cBhvr>
                                      <p:tavLst>
                                        <p:tav tm="0">
                                          <p:val>
                                            <p:fltVal val="0"/>
                                          </p:val>
                                        </p:tav>
                                        <p:tav tm="100000">
                                          <p:val>
                                            <p:strVal val="#ppt_h"/>
                                          </p:val>
                                        </p:tav>
                                      </p:tavLst>
                                    </p:anim>
                                    <p:animEffect transition="in" filter="fade">
                                      <p:cBhvr>
                                        <p:cTn id="50" dur="500"/>
                                        <p:tgtEl>
                                          <p:spTgt spid="82"/>
                                        </p:tgtEl>
                                      </p:cBhvr>
                                    </p:animEffect>
                                  </p:childTnLst>
                                </p:cTn>
                              </p:par>
                            </p:childTnLst>
                          </p:cTn>
                        </p:par>
                        <p:par>
                          <p:cTn id="51" fill="hold">
                            <p:stCondLst>
                              <p:cond delay="4300"/>
                            </p:stCondLst>
                            <p:childTnLst>
                              <p:par>
                                <p:cTn id="52" presetID="53" presetClass="entr" presetSubtype="16" fill="hold" nodeType="afterEffect">
                                  <p:stCondLst>
                                    <p:cond delay="0"/>
                                  </p:stCondLst>
                                  <p:childTnLst>
                                    <p:set>
                                      <p:cBhvr>
                                        <p:cTn id="53" dur="1" fill="hold">
                                          <p:stCondLst>
                                            <p:cond delay="0"/>
                                          </p:stCondLst>
                                        </p:cTn>
                                        <p:tgtEl>
                                          <p:spTgt spid="83"/>
                                        </p:tgtEl>
                                        <p:attrNameLst>
                                          <p:attrName>style.visibility</p:attrName>
                                        </p:attrNameLst>
                                      </p:cBhvr>
                                      <p:to>
                                        <p:strVal val="visible"/>
                                      </p:to>
                                    </p:set>
                                    <p:anim calcmode="lin" valueType="num">
                                      <p:cBhvr>
                                        <p:cTn id="54" dur="500" fill="hold"/>
                                        <p:tgtEl>
                                          <p:spTgt spid="83"/>
                                        </p:tgtEl>
                                        <p:attrNameLst>
                                          <p:attrName>ppt_w</p:attrName>
                                        </p:attrNameLst>
                                      </p:cBhvr>
                                      <p:tavLst>
                                        <p:tav tm="0">
                                          <p:val>
                                            <p:fltVal val="0"/>
                                          </p:val>
                                        </p:tav>
                                        <p:tav tm="100000">
                                          <p:val>
                                            <p:strVal val="#ppt_w"/>
                                          </p:val>
                                        </p:tav>
                                      </p:tavLst>
                                    </p:anim>
                                    <p:anim calcmode="lin" valueType="num">
                                      <p:cBhvr>
                                        <p:cTn id="55" dur="500" fill="hold"/>
                                        <p:tgtEl>
                                          <p:spTgt spid="83"/>
                                        </p:tgtEl>
                                        <p:attrNameLst>
                                          <p:attrName>ppt_h</p:attrName>
                                        </p:attrNameLst>
                                      </p:cBhvr>
                                      <p:tavLst>
                                        <p:tav tm="0">
                                          <p:val>
                                            <p:fltVal val="0"/>
                                          </p:val>
                                        </p:tav>
                                        <p:tav tm="100000">
                                          <p:val>
                                            <p:strVal val="#ppt_h"/>
                                          </p:val>
                                        </p:tav>
                                      </p:tavLst>
                                    </p:anim>
                                    <p:animEffect transition="in" filter="fade">
                                      <p:cBhvr>
                                        <p:cTn id="56"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73" grpId="0"/>
      <p:bldP spid="7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itle 6"/>
          <p:cNvSpPr txBox="1"/>
          <p:nvPr/>
        </p:nvSpPr>
        <p:spPr>
          <a:xfrm>
            <a:off x="2482850" y="354723"/>
            <a:ext cx="7518400" cy="471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000" dirty="0">
                <a:solidFill>
                  <a:schemeClr val="accent1"/>
                </a:solidFill>
                <a:latin typeface="Times New Roman" panose="02020603050405020304" charset="0"/>
                <a:ea typeface="汉仪大宋简" panose="02010600000101010101" charset="-122"/>
                <a:cs typeface="+mn-ea"/>
                <a:sym typeface="+mn-lt"/>
              </a:rPr>
              <a:t>后勤保障工作</a:t>
            </a:r>
          </a:p>
        </p:txBody>
      </p:sp>
      <p:sp>
        <p:nvSpPr>
          <p:cNvPr id="38" name="Freeform: Shape 5"/>
          <p:cNvSpPr/>
          <p:nvPr/>
        </p:nvSpPr>
        <p:spPr bwMode="auto">
          <a:xfrm>
            <a:off x="4560570" y="1916832"/>
            <a:ext cx="1729317" cy="1731434"/>
          </a:xfrm>
          <a:custGeom>
            <a:avLst/>
            <a:gdLst/>
            <a:ahLst/>
            <a:cxnLst>
              <a:cxn ang="0">
                <a:pos x="748" y="622"/>
              </a:cxn>
              <a:cxn ang="0">
                <a:pos x="748" y="622"/>
              </a:cxn>
              <a:cxn ang="0">
                <a:pos x="748" y="0"/>
              </a:cxn>
              <a:cxn ang="0">
                <a:pos x="718" y="21"/>
              </a:cxn>
              <a:cxn ang="0">
                <a:pos x="680" y="82"/>
              </a:cxn>
              <a:cxn ang="0">
                <a:pos x="606" y="94"/>
              </a:cxn>
              <a:cxn ang="0">
                <a:pos x="552" y="47"/>
              </a:cxn>
              <a:cxn ang="0">
                <a:pos x="494" y="66"/>
              </a:cxn>
              <a:cxn ang="0">
                <a:pos x="478" y="135"/>
              </a:cxn>
              <a:cxn ang="0">
                <a:pos x="411" y="169"/>
              </a:cxn>
              <a:cxn ang="0">
                <a:pos x="345" y="142"/>
              </a:cxn>
              <a:cxn ang="0">
                <a:pos x="296" y="177"/>
              </a:cxn>
              <a:cxn ang="0">
                <a:pos x="302" y="249"/>
              </a:cxn>
              <a:cxn ang="0">
                <a:pos x="249" y="302"/>
              </a:cxn>
              <a:cxn ang="0">
                <a:pos x="177" y="296"/>
              </a:cxn>
              <a:cxn ang="0">
                <a:pos x="142" y="345"/>
              </a:cxn>
              <a:cxn ang="0">
                <a:pos x="169" y="411"/>
              </a:cxn>
              <a:cxn ang="0">
                <a:pos x="135" y="478"/>
              </a:cxn>
              <a:cxn ang="0">
                <a:pos x="65" y="494"/>
              </a:cxn>
              <a:cxn ang="0">
                <a:pos x="47" y="552"/>
              </a:cxn>
              <a:cxn ang="0">
                <a:pos x="94" y="606"/>
              </a:cxn>
              <a:cxn ang="0">
                <a:pos x="82" y="680"/>
              </a:cxn>
              <a:cxn ang="0">
                <a:pos x="21" y="718"/>
              </a:cxn>
              <a:cxn ang="0">
                <a:pos x="0" y="748"/>
              </a:cxn>
              <a:cxn ang="0">
                <a:pos x="622" y="748"/>
              </a:cxn>
              <a:cxn ang="0">
                <a:pos x="748" y="622"/>
              </a:cxn>
            </a:cxnLst>
            <a:rect l="0" t="0" r="r" b="b"/>
            <a:pathLst>
              <a:path w="748" h="748">
                <a:moveTo>
                  <a:pt x="748" y="622"/>
                </a:moveTo>
                <a:cubicBezTo>
                  <a:pt x="748" y="622"/>
                  <a:pt x="748" y="622"/>
                  <a:pt x="748" y="622"/>
                </a:cubicBezTo>
                <a:cubicBezTo>
                  <a:pt x="748" y="0"/>
                  <a:pt x="748" y="0"/>
                  <a:pt x="748" y="0"/>
                </a:cubicBezTo>
                <a:cubicBezTo>
                  <a:pt x="737" y="0"/>
                  <a:pt x="726" y="7"/>
                  <a:pt x="718" y="21"/>
                </a:cubicBezTo>
                <a:cubicBezTo>
                  <a:pt x="680" y="82"/>
                  <a:pt x="680" y="82"/>
                  <a:pt x="680" y="82"/>
                </a:cubicBezTo>
                <a:cubicBezTo>
                  <a:pt x="664" y="109"/>
                  <a:pt x="630" y="115"/>
                  <a:pt x="606" y="94"/>
                </a:cubicBezTo>
                <a:cubicBezTo>
                  <a:pt x="552" y="47"/>
                  <a:pt x="552" y="47"/>
                  <a:pt x="552" y="47"/>
                </a:cubicBezTo>
                <a:cubicBezTo>
                  <a:pt x="527" y="26"/>
                  <a:pt x="502" y="34"/>
                  <a:pt x="494" y="66"/>
                </a:cubicBezTo>
                <a:cubicBezTo>
                  <a:pt x="478" y="135"/>
                  <a:pt x="478" y="135"/>
                  <a:pt x="478" y="135"/>
                </a:cubicBezTo>
                <a:cubicBezTo>
                  <a:pt x="471" y="167"/>
                  <a:pt x="440" y="182"/>
                  <a:pt x="411" y="169"/>
                </a:cubicBezTo>
                <a:cubicBezTo>
                  <a:pt x="345" y="142"/>
                  <a:pt x="345" y="142"/>
                  <a:pt x="345" y="142"/>
                </a:cubicBezTo>
                <a:cubicBezTo>
                  <a:pt x="315" y="129"/>
                  <a:pt x="293" y="145"/>
                  <a:pt x="296" y="177"/>
                </a:cubicBezTo>
                <a:cubicBezTo>
                  <a:pt x="302" y="249"/>
                  <a:pt x="302" y="249"/>
                  <a:pt x="302" y="249"/>
                </a:cubicBezTo>
                <a:cubicBezTo>
                  <a:pt x="305" y="281"/>
                  <a:pt x="281" y="305"/>
                  <a:pt x="249" y="302"/>
                </a:cubicBezTo>
                <a:cubicBezTo>
                  <a:pt x="177" y="296"/>
                  <a:pt x="177" y="296"/>
                  <a:pt x="177" y="296"/>
                </a:cubicBezTo>
                <a:cubicBezTo>
                  <a:pt x="145" y="293"/>
                  <a:pt x="129" y="315"/>
                  <a:pt x="142" y="345"/>
                </a:cubicBezTo>
                <a:cubicBezTo>
                  <a:pt x="169" y="411"/>
                  <a:pt x="169" y="411"/>
                  <a:pt x="169" y="411"/>
                </a:cubicBezTo>
                <a:cubicBezTo>
                  <a:pt x="182" y="441"/>
                  <a:pt x="166" y="471"/>
                  <a:pt x="135" y="478"/>
                </a:cubicBezTo>
                <a:cubicBezTo>
                  <a:pt x="65" y="494"/>
                  <a:pt x="65" y="494"/>
                  <a:pt x="65" y="494"/>
                </a:cubicBezTo>
                <a:cubicBezTo>
                  <a:pt x="34" y="502"/>
                  <a:pt x="26" y="528"/>
                  <a:pt x="47" y="552"/>
                </a:cubicBezTo>
                <a:cubicBezTo>
                  <a:pt x="94" y="606"/>
                  <a:pt x="94" y="606"/>
                  <a:pt x="94" y="606"/>
                </a:cubicBezTo>
                <a:cubicBezTo>
                  <a:pt x="115" y="630"/>
                  <a:pt x="109" y="664"/>
                  <a:pt x="82" y="680"/>
                </a:cubicBezTo>
                <a:cubicBezTo>
                  <a:pt x="21" y="718"/>
                  <a:pt x="21" y="718"/>
                  <a:pt x="21" y="718"/>
                </a:cubicBezTo>
                <a:cubicBezTo>
                  <a:pt x="7" y="726"/>
                  <a:pt x="0" y="737"/>
                  <a:pt x="0" y="748"/>
                </a:cubicBezTo>
                <a:cubicBezTo>
                  <a:pt x="622" y="748"/>
                  <a:pt x="622" y="748"/>
                  <a:pt x="622" y="748"/>
                </a:cubicBezTo>
                <a:cubicBezTo>
                  <a:pt x="622" y="678"/>
                  <a:pt x="678" y="622"/>
                  <a:pt x="748" y="622"/>
                </a:cubicBezTo>
              </a:path>
            </a:pathLst>
          </a:custGeom>
          <a:solidFill>
            <a:schemeClr val="accent1"/>
          </a:solidFill>
          <a:ln w="9525">
            <a:noFill/>
            <a:round/>
          </a:ln>
        </p:spPr>
        <p:txBody>
          <a:bodyPr anchor="ctr"/>
          <a:lstStyle/>
          <a:p>
            <a:pPr algn="ctr"/>
            <a:endParaRPr/>
          </a:p>
        </p:txBody>
      </p:sp>
      <p:sp>
        <p:nvSpPr>
          <p:cNvPr id="39" name="Freeform: Shape 6"/>
          <p:cNvSpPr/>
          <p:nvPr/>
        </p:nvSpPr>
        <p:spPr bwMode="auto">
          <a:xfrm>
            <a:off x="4560570" y="3648266"/>
            <a:ext cx="1729317" cy="1729317"/>
          </a:xfrm>
          <a:custGeom>
            <a:avLst/>
            <a:gdLst/>
            <a:ahLst/>
            <a:cxnLst>
              <a:cxn ang="0">
                <a:pos x="748" y="126"/>
              </a:cxn>
              <a:cxn ang="0">
                <a:pos x="748" y="126"/>
              </a:cxn>
              <a:cxn ang="0">
                <a:pos x="622" y="0"/>
              </a:cxn>
              <a:cxn ang="0">
                <a:pos x="622" y="0"/>
              </a:cxn>
              <a:cxn ang="0">
                <a:pos x="0" y="0"/>
              </a:cxn>
              <a:cxn ang="0">
                <a:pos x="21" y="30"/>
              </a:cxn>
              <a:cxn ang="0">
                <a:pos x="82" y="67"/>
              </a:cxn>
              <a:cxn ang="0">
                <a:pos x="94" y="141"/>
              </a:cxn>
              <a:cxn ang="0">
                <a:pos x="47" y="196"/>
              </a:cxn>
              <a:cxn ang="0">
                <a:pos x="65" y="253"/>
              </a:cxn>
              <a:cxn ang="0">
                <a:pos x="135" y="270"/>
              </a:cxn>
              <a:cxn ang="0">
                <a:pos x="169" y="337"/>
              </a:cxn>
              <a:cxn ang="0">
                <a:pos x="142" y="403"/>
              </a:cxn>
              <a:cxn ang="0">
                <a:pos x="177" y="452"/>
              </a:cxn>
              <a:cxn ang="0">
                <a:pos x="249" y="446"/>
              </a:cxn>
              <a:cxn ang="0">
                <a:pos x="302" y="499"/>
              </a:cxn>
              <a:cxn ang="0">
                <a:pos x="296" y="570"/>
              </a:cxn>
              <a:cxn ang="0">
                <a:pos x="345" y="606"/>
              </a:cxn>
              <a:cxn ang="0">
                <a:pos x="411" y="578"/>
              </a:cxn>
              <a:cxn ang="0">
                <a:pos x="478" y="612"/>
              </a:cxn>
              <a:cxn ang="0">
                <a:pos x="494" y="682"/>
              </a:cxn>
              <a:cxn ang="0">
                <a:pos x="552" y="701"/>
              </a:cxn>
              <a:cxn ang="0">
                <a:pos x="606" y="654"/>
              </a:cxn>
              <a:cxn ang="0">
                <a:pos x="680" y="666"/>
              </a:cxn>
              <a:cxn ang="0">
                <a:pos x="718" y="727"/>
              </a:cxn>
              <a:cxn ang="0">
                <a:pos x="748" y="748"/>
              </a:cxn>
              <a:cxn ang="0">
                <a:pos x="748" y="126"/>
              </a:cxn>
            </a:cxnLst>
            <a:rect l="0" t="0" r="r" b="b"/>
            <a:pathLst>
              <a:path w="748" h="748">
                <a:moveTo>
                  <a:pt x="748" y="126"/>
                </a:moveTo>
                <a:cubicBezTo>
                  <a:pt x="748" y="126"/>
                  <a:pt x="748" y="126"/>
                  <a:pt x="748" y="126"/>
                </a:cubicBezTo>
                <a:cubicBezTo>
                  <a:pt x="678" y="126"/>
                  <a:pt x="622" y="69"/>
                  <a:pt x="622" y="0"/>
                </a:cubicBezTo>
                <a:cubicBezTo>
                  <a:pt x="622" y="0"/>
                  <a:pt x="622" y="0"/>
                  <a:pt x="622" y="0"/>
                </a:cubicBezTo>
                <a:cubicBezTo>
                  <a:pt x="0" y="0"/>
                  <a:pt x="0" y="0"/>
                  <a:pt x="0" y="0"/>
                </a:cubicBezTo>
                <a:cubicBezTo>
                  <a:pt x="0" y="11"/>
                  <a:pt x="7" y="22"/>
                  <a:pt x="21" y="30"/>
                </a:cubicBezTo>
                <a:cubicBezTo>
                  <a:pt x="82" y="67"/>
                  <a:pt x="82" y="67"/>
                  <a:pt x="82" y="67"/>
                </a:cubicBezTo>
                <a:cubicBezTo>
                  <a:pt x="109" y="84"/>
                  <a:pt x="115" y="117"/>
                  <a:pt x="94" y="141"/>
                </a:cubicBezTo>
                <a:cubicBezTo>
                  <a:pt x="47" y="196"/>
                  <a:pt x="47" y="196"/>
                  <a:pt x="47" y="196"/>
                </a:cubicBezTo>
                <a:cubicBezTo>
                  <a:pt x="26" y="220"/>
                  <a:pt x="34" y="246"/>
                  <a:pt x="65" y="253"/>
                </a:cubicBezTo>
                <a:cubicBezTo>
                  <a:pt x="135" y="270"/>
                  <a:pt x="135" y="270"/>
                  <a:pt x="135" y="270"/>
                </a:cubicBezTo>
                <a:cubicBezTo>
                  <a:pt x="166" y="277"/>
                  <a:pt x="182" y="307"/>
                  <a:pt x="169" y="337"/>
                </a:cubicBezTo>
                <a:cubicBezTo>
                  <a:pt x="142" y="403"/>
                  <a:pt x="142" y="403"/>
                  <a:pt x="142" y="403"/>
                </a:cubicBezTo>
                <a:cubicBezTo>
                  <a:pt x="129" y="432"/>
                  <a:pt x="145" y="454"/>
                  <a:pt x="177" y="452"/>
                </a:cubicBezTo>
                <a:cubicBezTo>
                  <a:pt x="249" y="446"/>
                  <a:pt x="249" y="446"/>
                  <a:pt x="249" y="446"/>
                </a:cubicBezTo>
                <a:cubicBezTo>
                  <a:pt x="281" y="443"/>
                  <a:pt x="305" y="467"/>
                  <a:pt x="302" y="499"/>
                </a:cubicBezTo>
                <a:cubicBezTo>
                  <a:pt x="296" y="570"/>
                  <a:pt x="296" y="570"/>
                  <a:pt x="296" y="570"/>
                </a:cubicBezTo>
                <a:cubicBezTo>
                  <a:pt x="293" y="602"/>
                  <a:pt x="315" y="618"/>
                  <a:pt x="345" y="606"/>
                </a:cubicBezTo>
                <a:cubicBezTo>
                  <a:pt x="411" y="578"/>
                  <a:pt x="411" y="578"/>
                  <a:pt x="411" y="578"/>
                </a:cubicBezTo>
                <a:cubicBezTo>
                  <a:pt x="440" y="566"/>
                  <a:pt x="471" y="581"/>
                  <a:pt x="478" y="612"/>
                </a:cubicBezTo>
                <a:cubicBezTo>
                  <a:pt x="494" y="682"/>
                  <a:pt x="494" y="682"/>
                  <a:pt x="494" y="682"/>
                </a:cubicBezTo>
                <a:cubicBezTo>
                  <a:pt x="502" y="713"/>
                  <a:pt x="527" y="722"/>
                  <a:pt x="552" y="701"/>
                </a:cubicBezTo>
                <a:cubicBezTo>
                  <a:pt x="606" y="654"/>
                  <a:pt x="606" y="654"/>
                  <a:pt x="606" y="654"/>
                </a:cubicBezTo>
                <a:cubicBezTo>
                  <a:pt x="630" y="633"/>
                  <a:pt x="664" y="638"/>
                  <a:pt x="680" y="666"/>
                </a:cubicBezTo>
                <a:cubicBezTo>
                  <a:pt x="718" y="727"/>
                  <a:pt x="718" y="727"/>
                  <a:pt x="718" y="727"/>
                </a:cubicBezTo>
                <a:cubicBezTo>
                  <a:pt x="726" y="741"/>
                  <a:pt x="737" y="748"/>
                  <a:pt x="748" y="748"/>
                </a:cubicBezTo>
                <a:cubicBezTo>
                  <a:pt x="748" y="126"/>
                  <a:pt x="748" y="126"/>
                  <a:pt x="748" y="126"/>
                </a:cubicBezTo>
              </a:path>
            </a:pathLst>
          </a:custGeom>
          <a:solidFill>
            <a:schemeClr val="accent3"/>
          </a:solidFill>
          <a:ln w="9525">
            <a:noFill/>
            <a:round/>
          </a:ln>
        </p:spPr>
        <p:txBody>
          <a:bodyPr anchor="ctr"/>
          <a:lstStyle/>
          <a:p>
            <a:pPr algn="ctr"/>
            <a:endParaRPr/>
          </a:p>
        </p:txBody>
      </p:sp>
      <p:sp>
        <p:nvSpPr>
          <p:cNvPr id="40" name="Freeform: Shape 7"/>
          <p:cNvSpPr/>
          <p:nvPr/>
        </p:nvSpPr>
        <p:spPr bwMode="auto">
          <a:xfrm>
            <a:off x="6289887" y="1916832"/>
            <a:ext cx="1731434" cy="1731434"/>
          </a:xfrm>
          <a:custGeom>
            <a:avLst/>
            <a:gdLst/>
            <a:ahLst/>
            <a:cxnLst>
              <a:cxn ang="0">
                <a:pos x="727" y="718"/>
              </a:cxn>
              <a:cxn ang="0">
                <a:pos x="666" y="680"/>
              </a:cxn>
              <a:cxn ang="0">
                <a:pos x="654" y="606"/>
              </a:cxn>
              <a:cxn ang="0">
                <a:pos x="701" y="552"/>
              </a:cxn>
              <a:cxn ang="0">
                <a:pos x="682" y="494"/>
              </a:cxn>
              <a:cxn ang="0">
                <a:pos x="612" y="478"/>
              </a:cxn>
              <a:cxn ang="0">
                <a:pos x="578" y="411"/>
              </a:cxn>
              <a:cxn ang="0">
                <a:pos x="606" y="345"/>
              </a:cxn>
              <a:cxn ang="0">
                <a:pos x="570" y="296"/>
              </a:cxn>
              <a:cxn ang="0">
                <a:pos x="499" y="302"/>
              </a:cxn>
              <a:cxn ang="0">
                <a:pos x="446" y="249"/>
              </a:cxn>
              <a:cxn ang="0">
                <a:pos x="452" y="177"/>
              </a:cxn>
              <a:cxn ang="0">
                <a:pos x="403" y="142"/>
              </a:cxn>
              <a:cxn ang="0">
                <a:pos x="337" y="169"/>
              </a:cxn>
              <a:cxn ang="0">
                <a:pos x="270" y="135"/>
              </a:cxn>
              <a:cxn ang="0">
                <a:pos x="253" y="66"/>
              </a:cxn>
              <a:cxn ang="0">
                <a:pos x="196" y="47"/>
              </a:cxn>
              <a:cxn ang="0">
                <a:pos x="141" y="94"/>
              </a:cxn>
              <a:cxn ang="0">
                <a:pos x="67" y="82"/>
              </a:cxn>
              <a:cxn ang="0">
                <a:pos x="30" y="21"/>
              </a:cxn>
              <a:cxn ang="0">
                <a:pos x="0" y="0"/>
              </a:cxn>
              <a:cxn ang="0">
                <a:pos x="0" y="622"/>
              </a:cxn>
              <a:cxn ang="0">
                <a:pos x="126" y="748"/>
              </a:cxn>
              <a:cxn ang="0">
                <a:pos x="748" y="748"/>
              </a:cxn>
              <a:cxn ang="0">
                <a:pos x="727" y="718"/>
              </a:cxn>
            </a:cxnLst>
            <a:rect l="0" t="0" r="r" b="b"/>
            <a:pathLst>
              <a:path w="748" h="748">
                <a:moveTo>
                  <a:pt x="727" y="718"/>
                </a:moveTo>
                <a:cubicBezTo>
                  <a:pt x="666" y="680"/>
                  <a:pt x="666" y="680"/>
                  <a:pt x="666" y="680"/>
                </a:cubicBezTo>
                <a:cubicBezTo>
                  <a:pt x="638" y="664"/>
                  <a:pt x="633" y="630"/>
                  <a:pt x="654" y="606"/>
                </a:cubicBezTo>
                <a:cubicBezTo>
                  <a:pt x="701" y="552"/>
                  <a:pt x="701" y="552"/>
                  <a:pt x="701" y="552"/>
                </a:cubicBezTo>
                <a:cubicBezTo>
                  <a:pt x="722" y="528"/>
                  <a:pt x="713" y="502"/>
                  <a:pt x="682" y="494"/>
                </a:cubicBezTo>
                <a:cubicBezTo>
                  <a:pt x="612" y="478"/>
                  <a:pt x="612" y="478"/>
                  <a:pt x="612" y="478"/>
                </a:cubicBezTo>
                <a:cubicBezTo>
                  <a:pt x="581" y="471"/>
                  <a:pt x="566" y="441"/>
                  <a:pt x="578" y="411"/>
                </a:cubicBezTo>
                <a:cubicBezTo>
                  <a:pt x="606" y="345"/>
                  <a:pt x="606" y="345"/>
                  <a:pt x="606" y="345"/>
                </a:cubicBezTo>
                <a:cubicBezTo>
                  <a:pt x="618" y="315"/>
                  <a:pt x="602" y="293"/>
                  <a:pt x="570" y="296"/>
                </a:cubicBezTo>
                <a:cubicBezTo>
                  <a:pt x="499" y="302"/>
                  <a:pt x="499" y="302"/>
                  <a:pt x="499" y="302"/>
                </a:cubicBezTo>
                <a:cubicBezTo>
                  <a:pt x="467" y="305"/>
                  <a:pt x="443" y="281"/>
                  <a:pt x="446" y="249"/>
                </a:cubicBezTo>
                <a:cubicBezTo>
                  <a:pt x="452" y="177"/>
                  <a:pt x="452" y="177"/>
                  <a:pt x="452" y="177"/>
                </a:cubicBezTo>
                <a:cubicBezTo>
                  <a:pt x="454" y="145"/>
                  <a:pt x="432" y="129"/>
                  <a:pt x="403" y="142"/>
                </a:cubicBezTo>
                <a:cubicBezTo>
                  <a:pt x="337" y="169"/>
                  <a:pt x="337" y="169"/>
                  <a:pt x="337" y="169"/>
                </a:cubicBezTo>
                <a:cubicBezTo>
                  <a:pt x="307" y="182"/>
                  <a:pt x="277" y="167"/>
                  <a:pt x="270" y="135"/>
                </a:cubicBezTo>
                <a:cubicBezTo>
                  <a:pt x="253" y="66"/>
                  <a:pt x="253" y="66"/>
                  <a:pt x="253" y="66"/>
                </a:cubicBezTo>
                <a:cubicBezTo>
                  <a:pt x="246" y="34"/>
                  <a:pt x="220" y="26"/>
                  <a:pt x="196" y="47"/>
                </a:cubicBezTo>
                <a:cubicBezTo>
                  <a:pt x="141" y="94"/>
                  <a:pt x="141" y="94"/>
                  <a:pt x="141" y="94"/>
                </a:cubicBezTo>
                <a:cubicBezTo>
                  <a:pt x="117" y="115"/>
                  <a:pt x="84" y="109"/>
                  <a:pt x="67" y="82"/>
                </a:cubicBezTo>
                <a:cubicBezTo>
                  <a:pt x="30" y="21"/>
                  <a:pt x="30" y="21"/>
                  <a:pt x="30" y="21"/>
                </a:cubicBezTo>
                <a:cubicBezTo>
                  <a:pt x="22" y="7"/>
                  <a:pt x="11" y="0"/>
                  <a:pt x="0" y="0"/>
                </a:cubicBezTo>
                <a:cubicBezTo>
                  <a:pt x="0" y="622"/>
                  <a:pt x="0" y="622"/>
                  <a:pt x="0" y="622"/>
                </a:cubicBezTo>
                <a:cubicBezTo>
                  <a:pt x="69" y="622"/>
                  <a:pt x="126" y="678"/>
                  <a:pt x="126" y="748"/>
                </a:cubicBezTo>
                <a:cubicBezTo>
                  <a:pt x="748" y="748"/>
                  <a:pt x="748" y="748"/>
                  <a:pt x="748" y="748"/>
                </a:cubicBezTo>
                <a:cubicBezTo>
                  <a:pt x="748" y="737"/>
                  <a:pt x="741" y="726"/>
                  <a:pt x="727" y="718"/>
                </a:cubicBezTo>
              </a:path>
            </a:pathLst>
          </a:custGeom>
          <a:solidFill>
            <a:schemeClr val="accent2"/>
          </a:solidFill>
          <a:ln w="9525">
            <a:noFill/>
            <a:round/>
          </a:ln>
        </p:spPr>
        <p:txBody>
          <a:bodyPr anchor="ctr"/>
          <a:lstStyle/>
          <a:p>
            <a:pPr algn="ctr"/>
            <a:endParaRPr/>
          </a:p>
        </p:txBody>
      </p:sp>
      <p:sp>
        <p:nvSpPr>
          <p:cNvPr id="41" name="Freeform: Shape 8"/>
          <p:cNvSpPr/>
          <p:nvPr/>
        </p:nvSpPr>
        <p:spPr bwMode="auto">
          <a:xfrm>
            <a:off x="6289887" y="3648266"/>
            <a:ext cx="1731434" cy="1729317"/>
          </a:xfrm>
          <a:custGeom>
            <a:avLst/>
            <a:gdLst/>
            <a:ahLst/>
            <a:cxnLst>
              <a:cxn ang="0">
                <a:pos x="612" y="270"/>
              </a:cxn>
              <a:cxn ang="0">
                <a:pos x="682" y="253"/>
              </a:cxn>
              <a:cxn ang="0">
                <a:pos x="701" y="196"/>
              </a:cxn>
              <a:cxn ang="0">
                <a:pos x="654" y="141"/>
              </a:cxn>
              <a:cxn ang="0">
                <a:pos x="666" y="67"/>
              </a:cxn>
              <a:cxn ang="0">
                <a:pos x="727" y="30"/>
              </a:cxn>
              <a:cxn ang="0">
                <a:pos x="748" y="0"/>
              </a:cxn>
              <a:cxn ang="0">
                <a:pos x="126" y="0"/>
              </a:cxn>
              <a:cxn ang="0">
                <a:pos x="126" y="0"/>
              </a:cxn>
              <a:cxn ang="0">
                <a:pos x="0" y="126"/>
              </a:cxn>
              <a:cxn ang="0">
                <a:pos x="0" y="748"/>
              </a:cxn>
              <a:cxn ang="0">
                <a:pos x="30" y="727"/>
              </a:cxn>
              <a:cxn ang="0">
                <a:pos x="67" y="666"/>
              </a:cxn>
              <a:cxn ang="0">
                <a:pos x="141" y="654"/>
              </a:cxn>
              <a:cxn ang="0">
                <a:pos x="196" y="701"/>
              </a:cxn>
              <a:cxn ang="0">
                <a:pos x="253" y="682"/>
              </a:cxn>
              <a:cxn ang="0">
                <a:pos x="270" y="612"/>
              </a:cxn>
              <a:cxn ang="0">
                <a:pos x="337" y="578"/>
              </a:cxn>
              <a:cxn ang="0">
                <a:pos x="403" y="606"/>
              </a:cxn>
              <a:cxn ang="0">
                <a:pos x="452" y="570"/>
              </a:cxn>
              <a:cxn ang="0">
                <a:pos x="446" y="499"/>
              </a:cxn>
              <a:cxn ang="0">
                <a:pos x="499" y="446"/>
              </a:cxn>
              <a:cxn ang="0">
                <a:pos x="570" y="452"/>
              </a:cxn>
              <a:cxn ang="0">
                <a:pos x="606" y="403"/>
              </a:cxn>
              <a:cxn ang="0">
                <a:pos x="578" y="337"/>
              </a:cxn>
              <a:cxn ang="0">
                <a:pos x="612" y="270"/>
              </a:cxn>
            </a:cxnLst>
            <a:rect l="0" t="0" r="r" b="b"/>
            <a:pathLst>
              <a:path w="748" h="748">
                <a:moveTo>
                  <a:pt x="612" y="270"/>
                </a:moveTo>
                <a:cubicBezTo>
                  <a:pt x="682" y="253"/>
                  <a:pt x="682" y="253"/>
                  <a:pt x="682" y="253"/>
                </a:cubicBezTo>
                <a:cubicBezTo>
                  <a:pt x="713" y="246"/>
                  <a:pt x="722" y="220"/>
                  <a:pt x="701" y="196"/>
                </a:cubicBezTo>
                <a:cubicBezTo>
                  <a:pt x="654" y="141"/>
                  <a:pt x="654" y="141"/>
                  <a:pt x="654" y="141"/>
                </a:cubicBezTo>
                <a:cubicBezTo>
                  <a:pt x="633" y="117"/>
                  <a:pt x="638" y="84"/>
                  <a:pt x="666" y="67"/>
                </a:cubicBezTo>
                <a:cubicBezTo>
                  <a:pt x="727" y="30"/>
                  <a:pt x="727" y="30"/>
                  <a:pt x="727" y="30"/>
                </a:cubicBezTo>
                <a:cubicBezTo>
                  <a:pt x="741" y="22"/>
                  <a:pt x="748" y="11"/>
                  <a:pt x="748" y="0"/>
                </a:cubicBezTo>
                <a:cubicBezTo>
                  <a:pt x="126" y="0"/>
                  <a:pt x="126" y="0"/>
                  <a:pt x="126" y="0"/>
                </a:cubicBezTo>
                <a:cubicBezTo>
                  <a:pt x="126" y="0"/>
                  <a:pt x="126" y="0"/>
                  <a:pt x="126" y="0"/>
                </a:cubicBezTo>
                <a:cubicBezTo>
                  <a:pt x="126" y="69"/>
                  <a:pt x="69" y="126"/>
                  <a:pt x="0" y="126"/>
                </a:cubicBezTo>
                <a:cubicBezTo>
                  <a:pt x="0" y="748"/>
                  <a:pt x="0" y="748"/>
                  <a:pt x="0" y="748"/>
                </a:cubicBezTo>
                <a:cubicBezTo>
                  <a:pt x="11" y="748"/>
                  <a:pt x="22" y="741"/>
                  <a:pt x="30" y="727"/>
                </a:cubicBezTo>
                <a:cubicBezTo>
                  <a:pt x="67" y="666"/>
                  <a:pt x="67" y="666"/>
                  <a:pt x="67" y="666"/>
                </a:cubicBezTo>
                <a:cubicBezTo>
                  <a:pt x="84" y="638"/>
                  <a:pt x="117" y="633"/>
                  <a:pt x="141" y="654"/>
                </a:cubicBezTo>
                <a:cubicBezTo>
                  <a:pt x="196" y="701"/>
                  <a:pt x="196" y="701"/>
                  <a:pt x="196" y="701"/>
                </a:cubicBezTo>
                <a:cubicBezTo>
                  <a:pt x="220" y="722"/>
                  <a:pt x="246" y="713"/>
                  <a:pt x="253" y="682"/>
                </a:cubicBezTo>
                <a:cubicBezTo>
                  <a:pt x="270" y="612"/>
                  <a:pt x="270" y="612"/>
                  <a:pt x="270" y="612"/>
                </a:cubicBezTo>
                <a:cubicBezTo>
                  <a:pt x="277" y="581"/>
                  <a:pt x="307" y="566"/>
                  <a:pt x="337" y="578"/>
                </a:cubicBezTo>
                <a:cubicBezTo>
                  <a:pt x="403" y="606"/>
                  <a:pt x="403" y="606"/>
                  <a:pt x="403" y="606"/>
                </a:cubicBezTo>
                <a:cubicBezTo>
                  <a:pt x="432" y="618"/>
                  <a:pt x="454" y="602"/>
                  <a:pt x="452" y="570"/>
                </a:cubicBezTo>
                <a:cubicBezTo>
                  <a:pt x="446" y="499"/>
                  <a:pt x="446" y="499"/>
                  <a:pt x="446" y="499"/>
                </a:cubicBezTo>
                <a:cubicBezTo>
                  <a:pt x="443" y="467"/>
                  <a:pt x="467" y="443"/>
                  <a:pt x="499" y="446"/>
                </a:cubicBezTo>
                <a:cubicBezTo>
                  <a:pt x="570" y="452"/>
                  <a:pt x="570" y="452"/>
                  <a:pt x="570" y="452"/>
                </a:cubicBezTo>
                <a:cubicBezTo>
                  <a:pt x="602" y="454"/>
                  <a:pt x="618" y="432"/>
                  <a:pt x="606" y="403"/>
                </a:cubicBezTo>
                <a:cubicBezTo>
                  <a:pt x="578" y="337"/>
                  <a:pt x="578" y="337"/>
                  <a:pt x="578" y="337"/>
                </a:cubicBezTo>
                <a:cubicBezTo>
                  <a:pt x="566" y="307"/>
                  <a:pt x="581" y="277"/>
                  <a:pt x="612" y="270"/>
                </a:cubicBezTo>
              </a:path>
            </a:pathLst>
          </a:custGeom>
          <a:solidFill>
            <a:schemeClr val="accent4"/>
          </a:solidFill>
          <a:ln w="9525">
            <a:noFill/>
            <a:round/>
          </a:ln>
        </p:spPr>
        <p:txBody>
          <a:bodyPr anchor="ctr"/>
          <a:lstStyle/>
          <a:p>
            <a:pPr algn="ctr"/>
            <a:endParaRPr/>
          </a:p>
        </p:txBody>
      </p:sp>
      <p:grpSp>
        <p:nvGrpSpPr>
          <p:cNvPr id="42" name="Group 9"/>
          <p:cNvGrpSpPr/>
          <p:nvPr/>
        </p:nvGrpSpPr>
        <p:grpSpPr>
          <a:xfrm>
            <a:off x="5477067" y="2704232"/>
            <a:ext cx="550333" cy="533400"/>
            <a:chOff x="4113213" y="2125663"/>
            <a:chExt cx="412751" cy="400050"/>
          </a:xfrm>
          <a:solidFill>
            <a:schemeClr val="bg1"/>
          </a:solidFill>
        </p:grpSpPr>
        <p:sp>
          <p:nvSpPr>
            <p:cNvPr id="135" name="Freeform: Shape 77"/>
            <p:cNvSpPr/>
            <p:nvPr/>
          </p:nvSpPr>
          <p:spPr bwMode="auto">
            <a:xfrm>
              <a:off x="4264026" y="2239963"/>
              <a:ext cx="93663" cy="285750"/>
            </a:xfrm>
            <a:custGeom>
              <a:avLst/>
              <a:gdLst/>
              <a:ahLst/>
              <a:cxnLst>
                <a:cxn ang="0">
                  <a:pos x="0" y="165"/>
                </a:cxn>
                <a:cxn ang="0">
                  <a:pos x="54" y="165"/>
                </a:cxn>
                <a:cxn ang="0">
                  <a:pos x="54" y="3"/>
                </a:cxn>
                <a:cxn ang="0">
                  <a:pos x="46" y="0"/>
                </a:cxn>
                <a:cxn ang="0">
                  <a:pos x="0" y="165"/>
                </a:cxn>
              </a:cxnLst>
              <a:rect l="0" t="0" r="r" b="b"/>
              <a:pathLst>
                <a:path w="54" h="165">
                  <a:moveTo>
                    <a:pt x="0" y="165"/>
                  </a:moveTo>
                  <a:cubicBezTo>
                    <a:pt x="54" y="165"/>
                    <a:pt x="54" y="165"/>
                    <a:pt x="54" y="165"/>
                  </a:cubicBezTo>
                  <a:cubicBezTo>
                    <a:pt x="54" y="165"/>
                    <a:pt x="26" y="91"/>
                    <a:pt x="54" y="3"/>
                  </a:cubicBezTo>
                  <a:cubicBezTo>
                    <a:pt x="46" y="0"/>
                    <a:pt x="46" y="0"/>
                    <a:pt x="46" y="0"/>
                  </a:cubicBezTo>
                  <a:cubicBezTo>
                    <a:pt x="46" y="0"/>
                    <a:pt x="8" y="68"/>
                    <a:pt x="0" y="165"/>
                  </a:cubicBezTo>
                </a:path>
              </a:pathLst>
            </a:custGeom>
            <a:grpFill/>
            <a:ln w="9525">
              <a:noFill/>
              <a:round/>
            </a:ln>
          </p:spPr>
          <p:txBody>
            <a:bodyPr anchor="ctr"/>
            <a:lstStyle/>
            <a:p>
              <a:pPr algn="ctr"/>
              <a:endParaRPr/>
            </a:p>
          </p:txBody>
        </p:sp>
        <p:sp>
          <p:nvSpPr>
            <p:cNvPr id="136" name="Freeform: Shape 78"/>
            <p:cNvSpPr/>
            <p:nvPr/>
          </p:nvSpPr>
          <p:spPr bwMode="auto">
            <a:xfrm>
              <a:off x="4232276" y="2263776"/>
              <a:ext cx="84138" cy="103188"/>
            </a:xfrm>
            <a:custGeom>
              <a:avLst/>
              <a:gdLst/>
              <a:ahLst/>
              <a:cxnLst>
                <a:cxn ang="0">
                  <a:pos x="49" y="41"/>
                </a:cxn>
                <a:cxn ang="0">
                  <a:pos x="5" y="0"/>
                </a:cxn>
                <a:cxn ang="0">
                  <a:pos x="0" y="5"/>
                </a:cxn>
                <a:cxn ang="0">
                  <a:pos x="46" y="59"/>
                </a:cxn>
                <a:cxn ang="0">
                  <a:pos x="49" y="41"/>
                </a:cxn>
              </a:cxnLst>
              <a:rect l="0" t="0" r="r" b="b"/>
              <a:pathLst>
                <a:path w="49" h="59">
                  <a:moveTo>
                    <a:pt x="49" y="41"/>
                  </a:moveTo>
                  <a:cubicBezTo>
                    <a:pt x="49" y="41"/>
                    <a:pt x="18" y="26"/>
                    <a:pt x="5" y="0"/>
                  </a:cubicBezTo>
                  <a:cubicBezTo>
                    <a:pt x="0" y="5"/>
                    <a:pt x="0" y="5"/>
                    <a:pt x="0" y="5"/>
                  </a:cubicBezTo>
                  <a:cubicBezTo>
                    <a:pt x="0" y="5"/>
                    <a:pt x="14" y="41"/>
                    <a:pt x="46" y="59"/>
                  </a:cubicBezTo>
                  <a:cubicBezTo>
                    <a:pt x="49" y="41"/>
                    <a:pt x="49" y="41"/>
                    <a:pt x="49" y="41"/>
                  </a:cubicBezTo>
                </a:path>
              </a:pathLst>
            </a:custGeom>
            <a:grpFill/>
            <a:ln w="9525">
              <a:noFill/>
              <a:round/>
            </a:ln>
          </p:spPr>
          <p:txBody>
            <a:bodyPr anchor="ctr"/>
            <a:lstStyle/>
            <a:p>
              <a:pPr algn="ctr"/>
              <a:endParaRPr/>
            </a:p>
          </p:txBody>
        </p:sp>
        <p:sp>
          <p:nvSpPr>
            <p:cNvPr id="137" name="Freeform: Shape 79"/>
            <p:cNvSpPr/>
            <p:nvPr/>
          </p:nvSpPr>
          <p:spPr bwMode="auto">
            <a:xfrm>
              <a:off x="4297363" y="2144713"/>
              <a:ext cx="52388" cy="95250"/>
            </a:xfrm>
            <a:custGeom>
              <a:avLst/>
              <a:gdLst/>
              <a:ahLst/>
              <a:cxnLst>
                <a:cxn ang="0">
                  <a:pos x="1" y="29"/>
                </a:cxn>
                <a:cxn ang="0">
                  <a:pos x="13" y="0"/>
                </a:cxn>
                <a:cxn ang="0">
                  <a:pos x="29" y="27"/>
                </a:cxn>
                <a:cxn ang="0">
                  <a:pos x="17" y="55"/>
                </a:cxn>
                <a:cxn ang="0">
                  <a:pos x="1" y="29"/>
                </a:cxn>
              </a:cxnLst>
              <a:rect l="0" t="0" r="r" b="b"/>
              <a:pathLst>
                <a:path w="30" h="55">
                  <a:moveTo>
                    <a:pt x="1" y="29"/>
                  </a:moveTo>
                  <a:cubicBezTo>
                    <a:pt x="0" y="14"/>
                    <a:pt x="13" y="0"/>
                    <a:pt x="13" y="0"/>
                  </a:cubicBezTo>
                  <a:cubicBezTo>
                    <a:pt x="13" y="0"/>
                    <a:pt x="28" y="12"/>
                    <a:pt x="29" y="27"/>
                  </a:cubicBezTo>
                  <a:cubicBezTo>
                    <a:pt x="30" y="42"/>
                    <a:pt x="17" y="55"/>
                    <a:pt x="17" y="55"/>
                  </a:cubicBezTo>
                  <a:cubicBezTo>
                    <a:pt x="17" y="55"/>
                    <a:pt x="2" y="44"/>
                    <a:pt x="1" y="29"/>
                  </a:cubicBezTo>
                </a:path>
              </a:pathLst>
            </a:custGeom>
            <a:grpFill/>
            <a:ln w="9525">
              <a:noFill/>
              <a:round/>
            </a:ln>
          </p:spPr>
          <p:txBody>
            <a:bodyPr anchor="ctr"/>
            <a:lstStyle/>
            <a:p>
              <a:pPr algn="ctr"/>
              <a:endParaRPr/>
            </a:p>
          </p:txBody>
        </p:sp>
        <p:sp>
          <p:nvSpPr>
            <p:cNvPr id="138" name="Freeform: Shape 80"/>
            <p:cNvSpPr/>
            <p:nvPr/>
          </p:nvSpPr>
          <p:spPr bwMode="auto">
            <a:xfrm>
              <a:off x="4359276" y="2351088"/>
              <a:ext cx="57150" cy="55563"/>
            </a:xfrm>
            <a:custGeom>
              <a:avLst/>
              <a:gdLst/>
              <a:ahLst/>
              <a:cxnLst>
                <a:cxn ang="0">
                  <a:pos x="9" y="24"/>
                </a:cxn>
                <a:cxn ang="0">
                  <a:pos x="0" y="2"/>
                </a:cxn>
                <a:cxn ang="0">
                  <a:pos x="24" y="8"/>
                </a:cxn>
                <a:cxn ang="0">
                  <a:pos x="33" y="30"/>
                </a:cxn>
                <a:cxn ang="0">
                  <a:pos x="9" y="24"/>
                </a:cxn>
              </a:cxnLst>
              <a:rect l="0" t="0" r="r" b="b"/>
              <a:pathLst>
                <a:path w="33" h="32">
                  <a:moveTo>
                    <a:pt x="9" y="24"/>
                  </a:moveTo>
                  <a:cubicBezTo>
                    <a:pt x="1" y="17"/>
                    <a:pt x="0" y="2"/>
                    <a:pt x="0" y="2"/>
                  </a:cubicBezTo>
                  <a:cubicBezTo>
                    <a:pt x="0" y="2"/>
                    <a:pt x="15" y="0"/>
                    <a:pt x="24" y="8"/>
                  </a:cubicBezTo>
                  <a:cubicBezTo>
                    <a:pt x="32" y="16"/>
                    <a:pt x="33" y="30"/>
                    <a:pt x="33" y="30"/>
                  </a:cubicBezTo>
                  <a:cubicBezTo>
                    <a:pt x="33" y="30"/>
                    <a:pt x="18" y="32"/>
                    <a:pt x="9" y="24"/>
                  </a:cubicBezTo>
                </a:path>
              </a:pathLst>
            </a:custGeom>
            <a:grpFill/>
            <a:ln w="9525">
              <a:noFill/>
              <a:round/>
            </a:ln>
          </p:spPr>
          <p:txBody>
            <a:bodyPr anchor="ctr"/>
            <a:lstStyle/>
            <a:p>
              <a:pPr algn="ctr"/>
              <a:endParaRPr/>
            </a:p>
          </p:txBody>
        </p:sp>
        <p:sp>
          <p:nvSpPr>
            <p:cNvPr id="139" name="Freeform: Shape 81"/>
            <p:cNvSpPr/>
            <p:nvPr/>
          </p:nvSpPr>
          <p:spPr bwMode="auto">
            <a:xfrm>
              <a:off x="4143376" y="2193926"/>
              <a:ext cx="55563" cy="53975"/>
            </a:xfrm>
            <a:custGeom>
              <a:avLst/>
              <a:gdLst/>
              <a:ahLst/>
              <a:cxnLst>
                <a:cxn ang="0">
                  <a:pos x="9" y="24"/>
                </a:cxn>
                <a:cxn ang="0">
                  <a:pos x="0" y="2"/>
                </a:cxn>
                <a:cxn ang="0">
                  <a:pos x="23" y="7"/>
                </a:cxn>
                <a:cxn ang="0">
                  <a:pos x="32" y="29"/>
                </a:cxn>
                <a:cxn ang="0">
                  <a:pos x="9" y="24"/>
                </a:cxn>
              </a:cxnLst>
              <a:rect l="0" t="0" r="r" b="b"/>
              <a:pathLst>
                <a:path w="32" h="31">
                  <a:moveTo>
                    <a:pt x="9" y="24"/>
                  </a:moveTo>
                  <a:cubicBezTo>
                    <a:pt x="0" y="16"/>
                    <a:pt x="0" y="2"/>
                    <a:pt x="0" y="2"/>
                  </a:cubicBezTo>
                  <a:cubicBezTo>
                    <a:pt x="0" y="2"/>
                    <a:pt x="14" y="0"/>
                    <a:pt x="23" y="7"/>
                  </a:cubicBezTo>
                  <a:cubicBezTo>
                    <a:pt x="32" y="15"/>
                    <a:pt x="32" y="29"/>
                    <a:pt x="32" y="29"/>
                  </a:cubicBezTo>
                  <a:cubicBezTo>
                    <a:pt x="32" y="29"/>
                    <a:pt x="18" y="31"/>
                    <a:pt x="9" y="24"/>
                  </a:cubicBezTo>
                </a:path>
              </a:pathLst>
            </a:custGeom>
            <a:grpFill/>
            <a:ln w="9525">
              <a:noFill/>
              <a:round/>
            </a:ln>
          </p:spPr>
          <p:txBody>
            <a:bodyPr anchor="ctr"/>
            <a:lstStyle/>
            <a:p>
              <a:pPr algn="ctr"/>
              <a:endParaRPr/>
            </a:p>
          </p:txBody>
        </p:sp>
        <p:sp>
          <p:nvSpPr>
            <p:cNvPr id="140" name="Freeform: Shape 82"/>
            <p:cNvSpPr/>
            <p:nvPr/>
          </p:nvSpPr>
          <p:spPr bwMode="auto">
            <a:xfrm>
              <a:off x="4352926" y="2154238"/>
              <a:ext cx="52388" cy="66675"/>
            </a:xfrm>
            <a:custGeom>
              <a:avLst/>
              <a:gdLst/>
              <a:ahLst/>
              <a:cxnLst>
                <a:cxn ang="0">
                  <a:pos x="25" y="24"/>
                </a:cxn>
                <a:cxn ang="0">
                  <a:pos x="6" y="38"/>
                </a:cxn>
                <a:cxn ang="0">
                  <a:pos x="5" y="14"/>
                </a:cxn>
                <a:cxn ang="0">
                  <a:pos x="25" y="0"/>
                </a:cxn>
                <a:cxn ang="0">
                  <a:pos x="25" y="24"/>
                </a:cxn>
              </a:cxnLst>
              <a:rect l="0" t="0" r="r" b="b"/>
              <a:pathLst>
                <a:path w="30" h="38">
                  <a:moveTo>
                    <a:pt x="25" y="24"/>
                  </a:moveTo>
                  <a:cubicBezTo>
                    <a:pt x="20" y="34"/>
                    <a:pt x="6" y="38"/>
                    <a:pt x="6" y="38"/>
                  </a:cubicBezTo>
                  <a:cubicBezTo>
                    <a:pt x="6" y="38"/>
                    <a:pt x="0" y="24"/>
                    <a:pt x="5" y="14"/>
                  </a:cubicBezTo>
                  <a:cubicBezTo>
                    <a:pt x="11" y="3"/>
                    <a:pt x="25" y="0"/>
                    <a:pt x="25" y="0"/>
                  </a:cubicBezTo>
                  <a:cubicBezTo>
                    <a:pt x="25" y="0"/>
                    <a:pt x="30" y="13"/>
                    <a:pt x="25" y="24"/>
                  </a:cubicBezTo>
                </a:path>
              </a:pathLst>
            </a:custGeom>
            <a:grpFill/>
            <a:ln w="9525">
              <a:noFill/>
              <a:round/>
            </a:ln>
          </p:spPr>
          <p:txBody>
            <a:bodyPr anchor="ctr"/>
            <a:lstStyle/>
            <a:p>
              <a:pPr algn="ctr"/>
              <a:endParaRPr/>
            </a:p>
          </p:txBody>
        </p:sp>
        <p:sp>
          <p:nvSpPr>
            <p:cNvPr id="141" name="Freeform: Shape 83"/>
            <p:cNvSpPr/>
            <p:nvPr/>
          </p:nvSpPr>
          <p:spPr bwMode="auto">
            <a:xfrm>
              <a:off x="4359276" y="2270126"/>
              <a:ext cx="166688" cy="96838"/>
            </a:xfrm>
            <a:custGeom>
              <a:avLst/>
              <a:gdLst/>
              <a:ahLst/>
              <a:cxnLst>
                <a:cxn ang="0">
                  <a:pos x="46" y="3"/>
                </a:cxn>
                <a:cxn ang="0">
                  <a:pos x="0" y="32"/>
                </a:cxn>
                <a:cxn ang="0">
                  <a:pos x="51" y="52"/>
                </a:cxn>
                <a:cxn ang="0">
                  <a:pos x="96" y="23"/>
                </a:cxn>
                <a:cxn ang="0">
                  <a:pos x="46" y="3"/>
                </a:cxn>
                <a:cxn ang="0">
                  <a:pos x="44" y="32"/>
                </a:cxn>
                <a:cxn ang="0">
                  <a:pos x="45" y="37"/>
                </a:cxn>
                <a:cxn ang="0">
                  <a:pos x="41" y="38"/>
                </a:cxn>
                <a:cxn ang="0">
                  <a:pos x="40" y="32"/>
                </a:cxn>
                <a:cxn ang="0">
                  <a:pos x="38" y="32"/>
                </a:cxn>
                <a:cxn ang="0">
                  <a:pos x="39" y="38"/>
                </a:cxn>
                <a:cxn ang="0">
                  <a:pos x="35" y="39"/>
                </a:cxn>
                <a:cxn ang="0">
                  <a:pos x="34" y="33"/>
                </a:cxn>
                <a:cxn ang="0">
                  <a:pos x="31" y="33"/>
                </a:cxn>
                <a:cxn ang="0">
                  <a:pos x="30" y="26"/>
                </a:cxn>
                <a:cxn ang="0">
                  <a:pos x="33" y="26"/>
                </a:cxn>
                <a:cxn ang="0">
                  <a:pos x="32" y="20"/>
                </a:cxn>
                <a:cxn ang="0">
                  <a:pos x="37" y="20"/>
                </a:cxn>
                <a:cxn ang="0">
                  <a:pos x="37" y="25"/>
                </a:cxn>
                <a:cxn ang="0">
                  <a:pos x="39" y="25"/>
                </a:cxn>
                <a:cxn ang="0">
                  <a:pos x="38" y="20"/>
                </a:cxn>
                <a:cxn ang="0">
                  <a:pos x="43" y="19"/>
                </a:cxn>
                <a:cxn ang="0">
                  <a:pos x="43" y="24"/>
                </a:cxn>
                <a:cxn ang="0">
                  <a:pos x="60" y="12"/>
                </a:cxn>
                <a:cxn ang="0">
                  <a:pos x="61" y="20"/>
                </a:cxn>
                <a:cxn ang="0">
                  <a:pos x="54" y="24"/>
                </a:cxn>
                <a:cxn ang="0">
                  <a:pos x="49" y="28"/>
                </a:cxn>
                <a:cxn ang="0">
                  <a:pos x="49" y="28"/>
                </a:cxn>
                <a:cxn ang="0">
                  <a:pos x="55" y="29"/>
                </a:cxn>
                <a:cxn ang="0">
                  <a:pos x="63" y="32"/>
                </a:cxn>
                <a:cxn ang="0">
                  <a:pos x="64" y="40"/>
                </a:cxn>
                <a:cxn ang="0">
                  <a:pos x="44" y="32"/>
                </a:cxn>
              </a:cxnLst>
              <a:rect l="0" t="0" r="r" b="b"/>
              <a:pathLst>
                <a:path w="96" h="55">
                  <a:moveTo>
                    <a:pt x="46" y="3"/>
                  </a:moveTo>
                  <a:cubicBezTo>
                    <a:pt x="19" y="6"/>
                    <a:pt x="0" y="32"/>
                    <a:pt x="0" y="32"/>
                  </a:cubicBezTo>
                  <a:cubicBezTo>
                    <a:pt x="0" y="32"/>
                    <a:pt x="24" y="55"/>
                    <a:pt x="51" y="52"/>
                  </a:cubicBezTo>
                  <a:cubicBezTo>
                    <a:pt x="77" y="49"/>
                    <a:pt x="96" y="23"/>
                    <a:pt x="96" y="23"/>
                  </a:cubicBezTo>
                  <a:cubicBezTo>
                    <a:pt x="96" y="23"/>
                    <a:pt x="72" y="0"/>
                    <a:pt x="46" y="3"/>
                  </a:cubicBezTo>
                  <a:moveTo>
                    <a:pt x="44" y="32"/>
                  </a:moveTo>
                  <a:cubicBezTo>
                    <a:pt x="45" y="37"/>
                    <a:pt x="45" y="37"/>
                    <a:pt x="45" y="37"/>
                  </a:cubicBezTo>
                  <a:cubicBezTo>
                    <a:pt x="41" y="38"/>
                    <a:pt x="41" y="38"/>
                    <a:pt x="41" y="38"/>
                  </a:cubicBezTo>
                  <a:cubicBezTo>
                    <a:pt x="40" y="32"/>
                    <a:pt x="40" y="32"/>
                    <a:pt x="40" y="32"/>
                  </a:cubicBezTo>
                  <a:cubicBezTo>
                    <a:pt x="38" y="32"/>
                    <a:pt x="38" y="32"/>
                    <a:pt x="38" y="32"/>
                  </a:cubicBezTo>
                  <a:cubicBezTo>
                    <a:pt x="39" y="38"/>
                    <a:pt x="39" y="38"/>
                    <a:pt x="39" y="38"/>
                  </a:cubicBezTo>
                  <a:cubicBezTo>
                    <a:pt x="35" y="39"/>
                    <a:pt x="35" y="39"/>
                    <a:pt x="35" y="39"/>
                  </a:cubicBezTo>
                  <a:cubicBezTo>
                    <a:pt x="34" y="33"/>
                    <a:pt x="34" y="33"/>
                    <a:pt x="34" y="33"/>
                  </a:cubicBezTo>
                  <a:cubicBezTo>
                    <a:pt x="31" y="33"/>
                    <a:pt x="31" y="33"/>
                    <a:pt x="31" y="33"/>
                  </a:cubicBezTo>
                  <a:cubicBezTo>
                    <a:pt x="30" y="26"/>
                    <a:pt x="30" y="26"/>
                    <a:pt x="30" y="26"/>
                  </a:cubicBezTo>
                  <a:cubicBezTo>
                    <a:pt x="33" y="26"/>
                    <a:pt x="33" y="26"/>
                    <a:pt x="33" y="26"/>
                  </a:cubicBezTo>
                  <a:cubicBezTo>
                    <a:pt x="32" y="20"/>
                    <a:pt x="32" y="20"/>
                    <a:pt x="32" y="20"/>
                  </a:cubicBezTo>
                  <a:cubicBezTo>
                    <a:pt x="37" y="20"/>
                    <a:pt x="37" y="20"/>
                    <a:pt x="37" y="20"/>
                  </a:cubicBezTo>
                  <a:cubicBezTo>
                    <a:pt x="37" y="25"/>
                    <a:pt x="37" y="25"/>
                    <a:pt x="37" y="25"/>
                  </a:cubicBezTo>
                  <a:cubicBezTo>
                    <a:pt x="39" y="25"/>
                    <a:pt x="39" y="25"/>
                    <a:pt x="39" y="25"/>
                  </a:cubicBezTo>
                  <a:cubicBezTo>
                    <a:pt x="38" y="20"/>
                    <a:pt x="38" y="20"/>
                    <a:pt x="38" y="20"/>
                  </a:cubicBezTo>
                  <a:cubicBezTo>
                    <a:pt x="43" y="19"/>
                    <a:pt x="43" y="19"/>
                    <a:pt x="43" y="19"/>
                  </a:cubicBezTo>
                  <a:cubicBezTo>
                    <a:pt x="43" y="24"/>
                    <a:pt x="43" y="24"/>
                    <a:pt x="43" y="24"/>
                  </a:cubicBezTo>
                  <a:cubicBezTo>
                    <a:pt x="60" y="12"/>
                    <a:pt x="60" y="12"/>
                    <a:pt x="60" y="12"/>
                  </a:cubicBezTo>
                  <a:cubicBezTo>
                    <a:pt x="61" y="20"/>
                    <a:pt x="61" y="20"/>
                    <a:pt x="61" y="20"/>
                  </a:cubicBezTo>
                  <a:cubicBezTo>
                    <a:pt x="54" y="24"/>
                    <a:pt x="54" y="24"/>
                    <a:pt x="54" y="24"/>
                  </a:cubicBezTo>
                  <a:cubicBezTo>
                    <a:pt x="52" y="26"/>
                    <a:pt x="51" y="27"/>
                    <a:pt x="49" y="28"/>
                  </a:cubicBezTo>
                  <a:cubicBezTo>
                    <a:pt x="49" y="28"/>
                    <a:pt x="49" y="28"/>
                    <a:pt x="49" y="28"/>
                  </a:cubicBezTo>
                  <a:cubicBezTo>
                    <a:pt x="51" y="28"/>
                    <a:pt x="53" y="29"/>
                    <a:pt x="55" y="29"/>
                  </a:cubicBezTo>
                  <a:cubicBezTo>
                    <a:pt x="63" y="32"/>
                    <a:pt x="63" y="32"/>
                    <a:pt x="63" y="32"/>
                  </a:cubicBezTo>
                  <a:cubicBezTo>
                    <a:pt x="64" y="40"/>
                    <a:pt x="64" y="40"/>
                    <a:pt x="64" y="40"/>
                  </a:cubicBezTo>
                  <a:cubicBezTo>
                    <a:pt x="44" y="32"/>
                    <a:pt x="44" y="32"/>
                    <a:pt x="44" y="32"/>
                  </a:cubicBezTo>
                </a:path>
              </a:pathLst>
            </a:custGeom>
            <a:grpFill/>
            <a:ln w="9525">
              <a:noFill/>
              <a:round/>
            </a:ln>
          </p:spPr>
          <p:txBody>
            <a:bodyPr anchor="ctr"/>
            <a:lstStyle/>
            <a:p>
              <a:pPr algn="ctr"/>
              <a:endParaRPr/>
            </a:p>
          </p:txBody>
        </p:sp>
        <p:sp>
          <p:nvSpPr>
            <p:cNvPr id="142" name="Freeform: Shape 84"/>
            <p:cNvSpPr/>
            <p:nvPr/>
          </p:nvSpPr>
          <p:spPr bwMode="auto">
            <a:xfrm>
              <a:off x="4113213" y="2247901"/>
              <a:ext cx="114300" cy="74613"/>
            </a:xfrm>
            <a:custGeom>
              <a:avLst/>
              <a:gdLst/>
              <a:ahLst/>
              <a:cxnLst>
                <a:cxn ang="0">
                  <a:pos x="37" y="5"/>
                </a:cxn>
                <a:cxn ang="0">
                  <a:pos x="0" y="13"/>
                </a:cxn>
                <a:cxn ang="0">
                  <a:pos x="29" y="39"/>
                </a:cxn>
                <a:cxn ang="0">
                  <a:pos x="66" y="30"/>
                </a:cxn>
                <a:cxn ang="0">
                  <a:pos x="37" y="5"/>
                </a:cxn>
                <a:cxn ang="0">
                  <a:pos x="46" y="20"/>
                </a:cxn>
                <a:cxn ang="0">
                  <a:pos x="36" y="27"/>
                </a:cxn>
                <a:cxn ang="0">
                  <a:pos x="36" y="30"/>
                </a:cxn>
                <a:cxn ang="0">
                  <a:pos x="33" y="30"/>
                </a:cxn>
                <a:cxn ang="0">
                  <a:pos x="34" y="27"/>
                </a:cxn>
                <a:cxn ang="0">
                  <a:pos x="33" y="27"/>
                </a:cxn>
                <a:cxn ang="0">
                  <a:pos x="32" y="27"/>
                </a:cxn>
                <a:cxn ang="0">
                  <a:pos x="31" y="29"/>
                </a:cxn>
                <a:cxn ang="0">
                  <a:pos x="29" y="29"/>
                </a:cxn>
                <a:cxn ang="0">
                  <a:pos x="29" y="26"/>
                </a:cxn>
                <a:cxn ang="0">
                  <a:pos x="23" y="15"/>
                </a:cxn>
                <a:cxn ang="0">
                  <a:pos x="24" y="12"/>
                </a:cxn>
                <a:cxn ang="0">
                  <a:pos x="28" y="13"/>
                </a:cxn>
                <a:cxn ang="0">
                  <a:pos x="27" y="15"/>
                </a:cxn>
                <a:cxn ang="0">
                  <a:pos x="30" y="21"/>
                </a:cxn>
                <a:cxn ang="0">
                  <a:pos x="32" y="13"/>
                </a:cxn>
                <a:cxn ang="0">
                  <a:pos x="34" y="14"/>
                </a:cxn>
                <a:cxn ang="0">
                  <a:pos x="33" y="22"/>
                </a:cxn>
                <a:cxn ang="0">
                  <a:pos x="34" y="23"/>
                </a:cxn>
                <a:cxn ang="0">
                  <a:pos x="34" y="23"/>
                </a:cxn>
                <a:cxn ang="0">
                  <a:pos x="36" y="14"/>
                </a:cxn>
                <a:cxn ang="0">
                  <a:pos x="39" y="15"/>
                </a:cxn>
                <a:cxn ang="0">
                  <a:pos x="37" y="23"/>
                </a:cxn>
                <a:cxn ang="0">
                  <a:pos x="42" y="18"/>
                </a:cxn>
                <a:cxn ang="0">
                  <a:pos x="42" y="16"/>
                </a:cxn>
                <a:cxn ang="0">
                  <a:pos x="47" y="16"/>
                </a:cxn>
                <a:cxn ang="0">
                  <a:pos x="46" y="20"/>
                </a:cxn>
              </a:cxnLst>
              <a:rect l="0" t="0" r="r" b="b"/>
              <a:pathLst>
                <a:path w="66" h="43">
                  <a:moveTo>
                    <a:pt x="37" y="5"/>
                  </a:moveTo>
                  <a:cubicBezTo>
                    <a:pt x="19" y="0"/>
                    <a:pt x="0" y="13"/>
                    <a:pt x="0" y="13"/>
                  </a:cubicBezTo>
                  <a:cubicBezTo>
                    <a:pt x="0" y="13"/>
                    <a:pt x="11" y="34"/>
                    <a:pt x="29" y="39"/>
                  </a:cubicBezTo>
                  <a:cubicBezTo>
                    <a:pt x="47" y="43"/>
                    <a:pt x="66" y="30"/>
                    <a:pt x="66" y="30"/>
                  </a:cubicBezTo>
                  <a:cubicBezTo>
                    <a:pt x="66" y="30"/>
                    <a:pt x="56" y="9"/>
                    <a:pt x="37" y="5"/>
                  </a:cubicBezTo>
                  <a:moveTo>
                    <a:pt x="46" y="20"/>
                  </a:moveTo>
                  <a:cubicBezTo>
                    <a:pt x="45" y="25"/>
                    <a:pt x="41" y="27"/>
                    <a:pt x="36" y="27"/>
                  </a:cubicBezTo>
                  <a:cubicBezTo>
                    <a:pt x="36" y="30"/>
                    <a:pt x="36" y="30"/>
                    <a:pt x="36" y="30"/>
                  </a:cubicBezTo>
                  <a:cubicBezTo>
                    <a:pt x="33" y="30"/>
                    <a:pt x="33" y="30"/>
                    <a:pt x="33" y="30"/>
                  </a:cubicBezTo>
                  <a:cubicBezTo>
                    <a:pt x="34" y="27"/>
                    <a:pt x="34" y="27"/>
                    <a:pt x="34" y="27"/>
                  </a:cubicBezTo>
                  <a:cubicBezTo>
                    <a:pt x="33" y="27"/>
                    <a:pt x="33" y="27"/>
                    <a:pt x="33" y="27"/>
                  </a:cubicBezTo>
                  <a:cubicBezTo>
                    <a:pt x="33" y="27"/>
                    <a:pt x="32" y="27"/>
                    <a:pt x="32" y="27"/>
                  </a:cubicBezTo>
                  <a:cubicBezTo>
                    <a:pt x="31" y="29"/>
                    <a:pt x="31" y="29"/>
                    <a:pt x="31" y="29"/>
                  </a:cubicBezTo>
                  <a:cubicBezTo>
                    <a:pt x="29" y="29"/>
                    <a:pt x="29" y="29"/>
                    <a:pt x="29" y="29"/>
                  </a:cubicBezTo>
                  <a:cubicBezTo>
                    <a:pt x="29" y="26"/>
                    <a:pt x="29" y="26"/>
                    <a:pt x="29" y="26"/>
                  </a:cubicBezTo>
                  <a:cubicBezTo>
                    <a:pt x="24" y="23"/>
                    <a:pt x="22" y="19"/>
                    <a:pt x="23" y="15"/>
                  </a:cubicBezTo>
                  <a:cubicBezTo>
                    <a:pt x="23" y="13"/>
                    <a:pt x="23" y="13"/>
                    <a:pt x="24" y="12"/>
                  </a:cubicBezTo>
                  <a:cubicBezTo>
                    <a:pt x="28" y="13"/>
                    <a:pt x="28" y="13"/>
                    <a:pt x="28" y="13"/>
                  </a:cubicBezTo>
                  <a:cubicBezTo>
                    <a:pt x="28" y="13"/>
                    <a:pt x="27" y="14"/>
                    <a:pt x="27" y="15"/>
                  </a:cubicBezTo>
                  <a:cubicBezTo>
                    <a:pt x="27" y="18"/>
                    <a:pt x="28" y="20"/>
                    <a:pt x="30" y="21"/>
                  </a:cubicBezTo>
                  <a:cubicBezTo>
                    <a:pt x="32" y="13"/>
                    <a:pt x="32" y="13"/>
                    <a:pt x="32" y="13"/>
                  </a:cubicBezTo>
                  <a:cubicBezTo>
                    <a:pt x="34" y="14"/>
                    <a:pt x="34" y="14"/>
                    <a:pt x="34" y="14"/>
                  </a:cubicBezTo>
                  <a:cubicBezTo>
                    <a:pt x="33" y="22"/>
                    <a:pt x="33" y="22"/>
                    <a:pt x="33" y="22"/>
                  </a:cubicBezTo>
                  <a:cubicBezTo>
                    <a:pt x="34" y="23"/>
                    <a:pt x="34" y="23"/>
                    <a:pt x="34" y="23"/>
                  </a:cubicBezTo>
                  <a:cubicBezTo>
                    <a:pt x="34" y="23"/>
                    <a:pt x="34" y="23"/>
                    <a:pt x="34" y="23"/>
                  </a:cubicBezTo>
                  <a:cubicBezTo>
                    <a:pt x="36" y="14"/>
                    <a:pt x="36" y="14"/>
                    <a:pt x="36" y="14"/>
                  </a:cubicBezTo>
                  <a:cubicBezTo>
                    <a:pt x="39" y="15"/>
                    <a:pt x="39" y="15"/>
                    <a:pt x="39" y="15"/>
                  </a:cubicBezTo>
                  <a:cubicBezTo>
                    <a:pt x="37" y="23"/>
                    <a:pt x="37" y="23"/>
                    <a:pt x="37" y="23"/>
                  </a:cubicBezTo>
                  <a:cubicBezTo>
                    <a:pt x="40" y="22"/>
                    <a:pt x="42" y="21"/>
                    <a:pt x="42" y="18"/>
                  </a:cubicBezTo>
                  <a:cubicBezTo>
                    <a:pt x="42" y="17"/>
                    <a:pt x="42" y="16"/>
                    <a:pt x="42" y="16"/>
                  </a:cubicBezTo>
                  <a:cubicBezTo>
                    <a:pt x="47" y="16"/>
                    <a:pt x="47" y="16"/>
                    <a:pt x="47" y="16"/>
                  </a:cubicBezTo>
                  <a:cubicBezTo>
                    <a:pt x="47" y="17"/>
                    <a:pt x="47" y="18"/>
                    <a:pt x="46" y="20"/>
                  </a:cubicBezTo>
                </a:path>
              </a:pathLst>
            </a:custGeom>
            <a:grpFill/>
            <a:ln w="9525">
              <a:noFill/>
              <a:round/>
            </a:ln>
          </p:spPr>
          <p:txBody>
            <a:bodyPr anchor="ctr"/>
            <a:lstStyle/>
            <a:p>
              <a:pPr algn="ctr"/>
              <a:endParaRPr/>
            </a:p>
          </p:txBody>
        </p:sp>
        <p:sp>
          <p:nvSpPr>
            <p:cNvPr id="143" name="Freeform: Shape 85"/>
            <p:cNvSpPr/>
            <p:nvPr/>
          </p:nvSpPr>
          <p:spPr bwMode="auto">
            <a:xfrm>
              <a:off x="4183063" y="2125663"/>
              <a:ext cx="123825" cy="136525"/>
            </a:xfrm>
            <a:custGeom>
              <a:avLst/>
              <a:gdLst/>
              <a:ahLst/>
              <a:cxnLst>
                <a:cxn ang="0">
                  <a:pos x="56" y="26"/>
                </a:cxn>
                <a:cxn ang="0">
                  <a:pos x="8" y="0"/>
                </a:cxn>
                <a:cxn ang="0">
                  <a:pos x="15" y="54"/>
                </a:cxn>
                <a:cxn ang="0">
                  <a:pos x="62" y="79"/>
                </a:cxn>
                <a:cxn ang="0">
                  <a:pos x="56" y="26"/>
                </a:cxn>
                <a:cxn ang="0">
                  <a:pos x="50" y="54"/>
                </a:cxn>
                <a:cxn ang="0">
                  <a:pos x="46" y="57"/>
                </a:cxn>
                <a:cxn ang="0">
                  <a:pos x="43" y="53"/>
                </a:cxn>
                <a:cxn ang="0">
                  <a:pos x="35" y="56"/>
                </a:cxn>
                <a:cxn ang="0">
                  <a:pos x="33" y="50"/>
                </a:cxn>
                <a:cxn ang="0">
                  <a:pos x="41" y="47"/>
                </a:cxn>
                <a:cxn ang="0">
                  <a:pos x="43" y="42"/>
                </a:cxn>
                <a:cxn ang="0">
                  <a:pos x="36" y="41"/>
                </a:cxn>
                <a:cxn ang="0">
                  <a:pos x="23" y="39"/>
                </a:cxn>
                <a:cxn ang="0">
                  <a:pos x="25" y="26"/>
                </a:cxn>
                <a:cxn ang="0">
                  <a:pos x="22" y="22"/>
                </a:cxn>
                <a:cxn ang="0">
                  <a:pos x="26" y="20"/>
                </a:cxn>
                <a:cxn ang="0">
                  <a:pos x="29" y="23"/>
                </a:cxn>
                <a:cxn ang="0">
                  <a:pos x="36" y="20"/>
                </a:cxn>
                <a:cxn ang="0">
                  <a:pos x="38" y="26"/>
                </a:cxn>
                <a:cxn ang="0">
                  <a:pos x="31" y="29"/>
                </a:cxn>
                <a:cxn ang="0">
                  <a:pos x="29" y="34"/>
                </a:cxn>
                <a:cxn ang="0">
                  <a:pos x="37" y="34"/>
                </a:cxn>
                <a:cxn ang="0">
                  <a:pos x="49" y="37"/>
                </a:cxn>
                <a:cxn ang="0">
                  <a:pos x="47" y="50"/>
                </a:cxn>
                <a:cxn ang="0">
                  <a:pos x="50" y="54"/>
                </a:cxn>
              </a:cxnLst>
              <a:rect l="0" t="0" r="r" b="b"/>
              <a:pathLst>
                <a:path w="71" h="79">
                  <a:moveTo>
                    <a:pt x="56" y="26"/>
                  </a:moveTo>
                  <a:cubicBezTo>
                    <a:pt x="41" y="4"/>
                    <a:pt x="8" y="0"/>
                    <a:pt x="8" y="0"/>
                  </a:cubicBezTo>
                  <a:cubicBezTo>
                    <a:pt x="8" y="0"/>
                    <a:pt x="0" y="32"/>
                    <a:pt x="15" y="54"/>
                  </a:cubicBezTo>
                  <a:cubicBezTo>
                    <a:pt x="30" y="76"/>
                    <a:pt x="62" y="79"/>
                    <a:pt x="62" y="79"/>
                  </a:cubicBezTo>
                  <a:cubicBezTo>
                    <a:pt x="62" y="79"/>
                    <a:pt x="71" y="48"/>
                    <a:pt x="56" y="26"/>
                  </a:cubicBezTo>
                  <a:moveTo>
                    <a:pt x="50" y="54"/>
                  </a:moveTo>
                  <a:cubicBezTo>
                    <a:pt x="46" y="57"/>
                    <a:pt x="46" y="57"/>
                    <a:pt x="46" y="57"/>
                  </a:cubicBezTo>
                  <a:cubicBezTo>
                    <a:pt x="43" y="53"/>
                    <a:pt x="43" y="53"/>
                    <a:pt x="43" y="53"/>
                  </a:cubicBezTo>
                  <a:cubicBezTo>
                    <a:pt x="40" y="54"/>
                    <a:pt x="37" y="56"/>
                    <a:pt x="35" y="56"/>
                  </a:cubicBezTo>
                  <a:cubicBezTo>
                    <a:pt x="33" y="50"/>
                    <a:pt x="33" y="50"/>
                    <a:pt x="33" y="50"/>
                  </a:cubicBezTo>
                  <a:cubicBezTo>
                    <a:pt x="35" y="50"/>
                    <a:pt x="38" y="49"/>
                    <a:pt x="41" y="47"/>
                  </a:cubicBezTo>
                  <a:cubicBezTo>
                    <a:pt x="43" y="45"/>
                    <a:pt x="44" y="43"/>
                    <a:pt x="43" y="42"/>
                  </a:cubicBezTo>
                  <a:cubicBezTo>
                    <a:pt x="42" y="40"/>
                    <a:pt x="40" y="40"/>
                    <a:pt x="36" y="41"/>
                  </a:cubicBezTo>
                  <a:cubicBezTo>
                    <a:pt x="31" y="43"/>
                    <a:pt x="26" y="43"/>
                    <a:pt x="23" y="39"/>
                  </a:cubicBezTo>
                  <a:cubicBezTo>
                    <a:pt x="21" y="35"/>
                    <a:pt x="21" y="30"/>
                    <a:pt x="25" y="26"/>
                  </a:cubicBezTo>
                  <a:cubicBezTo>
                    <a:pt x="22" y="22"/>
                    <a:pt x="22" y="22"/>
                    <a:pt x="22" y="22"/>
                  </a:cubicBezTo>
                  <a:cubicBezTo>
                    <a:pt x="26" y="20"/>
                    <a:pt x="26" y="20"/>
                    <a:pt x="26" y="20"/>
                  </a:cubicBezTo>
                  <a:cubicBezTo>
                    <a:pt x="29" y="23"/>
                    <a:pt x="29" y="23"/>
                    <a:pt x="29" y="23"/>
                  </a:cubicBezTo>
                  <a:cubicBezTo>
                    <a:pt x="32" y="21"/>
                    <a:pt x="34" y="21"/>
                    <a:pt x="36" y="20"/>
                  </a:cubicBezTo>
                  <a:cubicBezTo>
                    <a:pt x="38" y="26"/>
                    <a:pt x="38" y="26"/>
                    <a:pt x="38" y="26"/>
                  </a:cubicBezTo>
                  <a:cubicBezTo>
                    <a:pt x="37" y="26"/>
                    <a:pt x="34" y="27"/>
                    <a:pt x="31" y="29"/>
                  </a:cubicBezTo>
                  <a:cubicBezTo>
                    <a:pt x="28" y="31"/>
                    <a:pt x="28" y="32"/>
                    <a:pt x="29" y="34"/>
                  </a:cubicBezTo>
                  <a:cubicBezTo>
                    <a:pt x="30" y="35"/>
                    <a:pt x="32" y="35"/>
                    <a:pt x="37" y="34"/>
                  </a:cubicBezTo>
                  <a:cubicBezTo>
                    <a:pt x="43" y="32"/>
                    <a:pt x="46" y="33"/>
                    <a:pt x="49" y="37"/>
                  </a:cubicBezTo>
                  <a:cubicBezTo>
                    <a:pt x="52" y="40"/>
                    <a:pt x="51" y="45"/>
                    <a:pt x="47" y="50"/>
                  </a:cubicBezTo>
                  <a:cubicBezTo>
                    <a:pt x="50" y="54"/>
                    <a:pt x="50" y="54"/>
                    <a:pt x="50" y="54"/>
                  </a:cubicBezTo>
                </a:path>
              </a:pathLst>
            </a:custGeom>
            <a:grpFill/>
            <a:ln w="9525">
              <a:noFill/>
              <a:round/>
            </a:ln>
          </p:spPr>
          <p:txBody>
            <a:bodyPr anchor="ctr"/>
            <a:lstStyle/>
            <a:p>
              <a:pPr algn="ctr"/>
              <a:endParaRPr/>
            </a:p>
          </p:txBody>
        </p:sp>
        <p:sp>
          <p:nvSpPr>
            <p:cNvPr id="144" name="Freeform: Shape 86"/>
            <p:cNvSpPr/>
            <p:nvPr/>
          </p:nvSpPr>
          <p:spPr bwMode="auto">
            <a:xfrm>
              <a:off x="4371976" y="2193926"/>
              <a:ext cx="95250" cy="90488"/>
            </a:xfrm>
            <a:custGeom>
              <a:avLst/>
              <a:gdLst/>
              <a:ahLst/>
              <a:cxnLst>
                <a:cxn ang="0">
                  <a:pos x="17" y="11"/>
                </a:cxn>
                <a:cxn ang="0">
                  <a:pos x="0" y="47"/>
                </a:cxn>
                <a:cxn ang="0">
                  <a:pos x="38" y="40"/>
                </a:cxn>
                <a:cxn ang="0">
                  <a:pos x="55" y="5"/>
                </a:cxn>
                <a:cxn ang="0">
                  <a:pos x="17" y="11"/>
                </a:cxn>
                <a:cxn ang="0">
                  <a:pos x="36" y="26"/>
                </a:cxn>
                <a:cxn ang="0">
                  <a:pos x="33" y="21"/>
                </a:cxn>
                <a:cxn ang="0">
                  <a:pos x="30" y="20"/>
                </a:cxn>
                <a:cxn ang="0">
                  <a:pos x="31" y="26"/>
                </a:cxn>
                <a:cxn ang="0">
                  <a:pos x="30" y="35"/>
                </a:cxn>
                <a:cxn ang="0">
                  <a:pos x="21" y="35"/>
                </a:cxn>
                <a:cxn ang="0">
                  <a:pos x="18" y="38"/>
                </a:cxn>
                <a:cxn ang="0">
                  <a:pos x="15" y="36"/>
                </a:cxn>
                <a:cxn ang="0">
                  <a:pos x="18" y="33"/>
                </a:cxn>
                <a:cxn ang="0">
                  <a:pos x="14" y="28"/>
                </a:cxn>
                <a:cxn ang="0">
                  <a:pos x="18" y="25"/>
                </a:cxn>
                <a:cxn ang="0">
                  <a:pos x="22" y="31"/>
                </a:cxn>
                <a:cxn ang="0">
                  <a:pos x="26" y="32"/>
                </a:cxn>
                <a:cxn ang="0">
                  <a:pos x="25" y="26"/>
                </a:cxn>
                <a:cxn ang="0">
                  <a:pos x="25" y="17"/>
                </a:cxn>
                <a:cxn ang="0">
                  <a:pos x="34" y="17"/>
                </a:cxn>
                <a:cxn ang="0">
                  <a:pos x="37" y="14"/>
                </a:cxn>
                <a:cxn ang="0">
                  <a:pos x="39" y="17"/>
                </a:cxn>
                <a:cxn ang="0">
                  <a:pos x="37" y="19"/>
                </a:cxn>
                <a:cxn ang="0">
                  <a:pos x="40" y="24"/>
                </a:cxn>
                <a:cxn ang="0">
                  <a:pos x="36" y="26"/>
                </a:cxn>
              </a:cxnLst>
              <a:rect l="0" t="0" r="r" b="b"/>
              <a:pathLst>
                <a:path w="55" h="52">
                  <a:moveTo>
                    <a:pt x="17" y="11"/>
                  </a:moveTo>
                  <a:cubicBezTo>
                    <a:pt x="2" y="23"/>
                    <a:pt x="0" y="47"/>
                    <a:pt x="0" y="47"/>
                  </a:cubicBezTo>
                  <a:cubicBezTo>
                    <a:pt x="0" y="47"/>
                    <a:pt x="23" y="52"/>
                    <a:pt x="38" y="40"/>
                  </a:cubicBezTo>
                  <a:cubicBezTo>
                    <a:pt x="54" y="28"/>
                    <a:pt x="55" y="5"/>
                    <a:pt x="55" y="5"/>
                  </a:cubicBezTo>
                  <a:cubicBezTo>
                    <a:pt x="55" y="5"/>
                    <a:pt x="32" y="0"/>
                    <a:pt x="17" y="11"/>
                  </a:cubicBezTo>
                  <a:moveTo>
                    <a:pt x="36" y="26"/>
                  </a:moveTo>
                  <a:cubicBezTo>
                    <a:pt x="36" y="25"/>
                    <a:pt x="35" y="23"/>
                    <a:pt x="33" y="21"/>
                  </a:cubicBezTo>
                  <a:cubicBezTo>
                    <a:pt x="32" y="20"/>
                    <a:pt x="30" y="20"/>
                    <a:pt x="30" y="20"/>
                  </a:cubicBezTo>
                  <a:cubicBezTo>
                    <a:pt x="29" y="21"/>
                    <a:pt x="29" y="23"/>
                    <a:pt x="31" y="26"/>
                  </a:cubicBezTo>
                  <a:cubicBezTo>
                    <a:pt x="33" y="30"/>
                    <a:pt x="32" y="33"/>
                    <a:pt x="30" y="35"/>
                  </a:cubicBezTo>
                  <a:cubicBezTo>
                    <a:pt x="28" y="38"/>
                    <a:pt x="24" y="38"/>
                    <a:pt x="21" y="35"/>
                  </a:cubicBezTo>
                  <a:cubicBezTo>
                    <a:pt x="18" y="38"/>
                    <a:pt x="18" y="38"/>
                    <a:pt x="18" y="38"/>
                  </a:cubicBezTo>
                  <a:cubicBezTo>
                    <a:pt x="15" y="36"/>
                    <a:pt x="15" y="36"/>
                    <a:pt x="15" y="36"/>
                  </a:cubicBezTo>
                  <a:cubicBezTo>
                    <a:pt x="18" y="33"/>
                    <a:pt x="18" y="33"/>
                    <a:pt x="18" y="33"/>
                  </a:cubicBezTo>
                  <a:cubicBezTo>
                    <a:pt x="16" y="31"/>
                    <a:pt x="15" y="29"/>
                    <a:pt x="14" y="28"/>
                  </a:cubicBezTo>
                  <a:cubicBezTo>
                    <a:pt x="18" y="25"/>
                    <a:pt x="18" y="25"/>
                    <a:pt x="18" y="25"/>
                  </a:cubicBezTo>
                  <a:cubicBezTo>
                    <a:pt x="19" y="27"/>
                    <a:pt x="20" y="29"/>
                    <a:pt x="22" y="31"/>
                  </a:cubicBezTo>
                  <a:cubicBezTo>
                    <a:pt x="23" y="32"/>
                    <a:pt x="25" y="33"/>
                    <a:pt x="26" y="32"/>
                  </a:cubicBezTo>
                  <a:cubicBezTo>
                    <a:pt x="27" y="31"/>
                    <a:pt x="26" y="29"/>
                    <a:pt x="25" y="26"/>
                  </a:cubicBezTo>
                  <a:cubicBezTo>
                    <a:pt x="23" y="23"/>
                    <a:pt x="23" y="20"/>
                    <a:pt x="25" y="17"/>
                  </a:cubicBezTo>
                  <a:cubicBezTo>
                    <a:pt x="27" y="15"/>
                    <a:pt x="31" y="14"/>
                    <a:pt x="34" y="17"/>
                  </a:cubicBezTo>
                  <a:cubicBezTo>
                    <a:pt x="37" y="14"/>
                    <a:pt x="37" y="14"/>
                    <a:pt x="37" y="14"/>
                  </a:cubicBezTo>
                  <a:cubicBezTo>
                    <a:pt x="39" y="17"/>
                    <a:pt x="39" y="17"/>
                    <a:pt x="39" y="17"/>
                  </a:cubicBezTo>
                  <a:cubicBezTo>
                    <a:pt x="37" y="19"/>
                    <a:pt x="37" y="19"/>
                    <a:pt x="37" y="19"/>
                  </a:cubicBezTo>
                  <a:cubicBezTo>
                    <a:pt x="39" y="21"/>
                    <a:pt x="40" y="22"/>
                    <a:pt x="40" y="24"/>
                  </a:cubicBezTo>
                  <a:cubicBezTo>
                    <a:pt x="36" y="26"/>
                    <a:pt x="36" y="26"/>
                    <a:pt x="36" y="26"/>
                  </a:cubicBezTo>
                </a:path>
              </a:pathLst>
            </a:custGeom>
            <a:grpFill/>
            <a:ln w="9525">
              <a:noFill/>
              <a:round/>
            </a:ln>
          </p:spPr>
          <p:txBody>
            <a:bodyPr anchor="ctr"/>
            <a:lstStyle/>
            <a:p>
              <a:pPr algn="ctr"/>
              <a:endParaRPr/>
            </a:p>
          </p:txBody>
        </p:sp>
        <p:sp>
          <p:nvSpPr>
            <p:cNvPr id="145" name="Freeform: Shape 87"/>
            <p:cNvSpPr/>
            <p:nvPr/>
          </p:nvSpPr>
          <p:spPr bwMode="auto">
            <a:xfrm>
              <a:off x="4132263" y="2324101"/>
              <a:ext cx="133350" cy="85725"/>
            </a:xfrm>
            <a:custGeom>
              <a:avLst/>
              <a:gdLst/>
              <a:ahLst/>
              <a:cxnLst>
                <a:cxn ang="0">
                  <a:pos x="34" y="5"/>
                </a:cxn>
                <a:cxn ang="0">
                  <a:pos x="0" y="33"/>
                </a:cxn>
                <a:cxn ang="0">
                  <a:pos x="43" y="44"/>
                </a:cxn>
                <a:cxn ang="0">
                  <a:pos x="77" y="16"/>
                </a:cxn>
                <a:cxn ang="0">
                  <a:pos x="34" y="5"/>
                </a:cxn>
                <a:cxn ang="0">
                  <a:pos x="52" y="30"/>
                </a:cxn>
                <a:cxn ang="0">
                  <a:pos x="47" y="31"/>
                </a:cxn>
                <a:cxn ang="0">
                  <a:pos x="46" y="23"/>
                </a:cxn>
                <a:cxn ang="0">
                  <a:pos x="42" y="20"/>
                </a:cxn>
                <a:cxn ang="0">
                  <a:pos x="40" y="26"/>
                </a:cxn>
                <a:cxn ang="0">
                  <a:pos x="35" y="36"/>
                </a:cxn>
                <a:cxn ang="0">
                  <a:pos x="25" y="32"/>
                </a:cxn>
                <a:cxn ang="0">
                  <a:pos x="21" y="33"/>
                </a:cxn>
                <a:cxn ang="0">
                  <a:pos x="19" y="29"/>
                </a:cxn>
                <a:cxn ang="0">
                  <a:pos x="23" y="28"/>
                </a:cxn>
                <a:cxn ang="0">
                  <a:pos x="22" y="21"/>
                </a:cxn>
                <a:cxn ang="0">
                  <a:pos x="28" y="21"/>
                </a:cxn>
                <a:cxn ang="0">
                  <a:pos x="28" y="27"/>
                </a:cxn>
                <a:cxn ang="0">
                  <a:pos x="32" y="30"/>
                </a:cxn>
                <a:cxn ang="0">
                  <a:pos x="34" y="24"/>
                </a:cxn>
                <a:cxn ang="0">
                  <a:pos x="39" y="14"/>
                </a:cxn>
                <a:cxn ang="0">
                  <a:pos x="50" y="18"/>
                </a:cxn>
                <a:cxn ang="0">
                  <a:pos x="54" y="17"/>
                </a:cxn>
                <a:cxn ang="0">
                  <a:pos x="56" y="21"/>
                </a:cxn>
                <a:cxn ang="0">
                  <a:pos x="52" y="22"/>
                </a:cxn>
                <a:cxn ang="0">
                  <a:pos x="52" y="30"/>
                </a:cxn>
              </a:cxnLst>
              <a:rect l="0" t="0" r="r" b="b"/>
              <a:pathLst>
                <a:path w="77" h="49">
                  <a:moveTo>
                    <a:pt x="34" y="5"/>
                  </a:moveTo>
                  <a:cubicBezTo>
                    <a:pt x="13" y="10"/>
                    <a:pt x="0" y="33"/>
                    <a:pt x="0" y="33"/>
                  </a:cubicBezTo>
                  <a:cubicBezTo>
                    <a:pt x="0" y="33"/>
                    <a:pt x="22" y="49"/>
                    <a:pt x="43" y="44"/>
                  </a:cubicBezTo>
                  <a:cubicBezTo>
                    <a:pt x="64" y="39"/>
                    <a:pt x="77" y="16"/>
                    <a:pt x="77" y="16"/>
                  </a:cubicBezTo>
                  <a:cubicBezTo>
                    <a:pt x="77" y="16"/>
                    <a:pt x="55" y="0"/>
                    <a:pt x="34" y="5"/>
                  </a:cubicBezTo>
                  <a:moveTo>
                    <a:pt x="52" y="30"/>
                  </a:moveTo>
                  <a:cubicBezTo>
                    <a:pt x="47" y="31"/>
                    <a:pt x="47" y="31"/>
                    <a:pt x="47" y="31"/>
                  </a:cubicBezTo>
                  <a:cubicBezTo>
                    <a:pt x="47" y="29"/>
                    <a:pt x="47" y="26"/>
                    <a:pt x="46" y="23"/>
                  </a:cubicBezTo>
                  <a:cubicBezTo>
                    <a:pt x="45" y="21"/>
                    <a:pt x="44" y="19"/>
                    <a:pt x="42" y="20"/>
                  </a:cubicBezTo>
                  <a:cubicBezTo>
                    <a:pt x="41" y="21"/>
                    <a:pt x="40" y="22"/>
                    <a:pt x="40" y="26"/>
                  </a:cubicBezTo>
                  <a:cubicBezTo>
                    <a:pt x="40" y="31"/>
                    <a:pt x="39" y="35"/>
                    <a:pt x="35" y="36"/>
                  </a:cubicBezTo>
                  <a:cubicBezTo>
                    <a:pt x="31" y="38"/>
                    <a:pt x="28" y="36"/>
                    <a:pt x="25" y="32"/>
                  </a:cubicBezTo>
                  <a:cubicBezTo>
                    <a:pt x="21" y="33"/>
                    <a:pt x="21" y="33"/>
                    <a:pt x="21" y="33"/>
                  </a:cubicBezTo>
                  <a:cubicBezTo>
                    <a:pt x="19" y="29"/>
                    <a:pt x="19" y="29"/>
                    <a:pt x="19" y="29"/>
                  </a:cubicBezTo>
                  <a:cubicBezTo>
                    <a:pt x="23" y="28"/>
                    <a:pt x="23" y="28"/>
                    <a:pt x="23" y="28"/>
                  </a:cubicBezTo>
                  <a:cubicBezTo>
                    <a:pt x="22" y="25"/>
                    <a:pt x="22" y="23"/>
                    <a:pt x="22" y="21"/>
                  </a:cubicBezTo>
                  <a:cubicBezTo>
                    <a:pt x="28" y="21"/>
                    <a:pt x="28" y="21"/>
                    <a:pt x="28" y="21"/>
                  </a:cubicBezTo>
                  <a:cubicBezTo>
                    <a:pt x="28" y="22"/>
                    <a:pt x="27" y="24"/>
                    <a:pt x="28" y="27"/>
                  </a:cubicBezTo>
                  <a:cubicBezTo>
                    <a:pt x="29" y="30"/>
                    <a:pt x="31" y="30"/>
                    <a:pt x="32" y="30"/>
                  </a:cubicBezTo>
                  <a:cubicBezTo>
                    <a:pt x="33" y="29"/>
                    <a:pt x="34" y="28"/>
                    <a:pt x="34" y="24"/>
                  </a:cubicBezTo>
                  <a:cubicBezTo>
                    <a:pt x="34" y="18"/>
                    <a:pt x="35" y="15"/>
                    <a:pt x="39" y="14"/>
                  </a:cubicBezTo>
                  <a:cubicBezTo>
                    <a:pt x="43" y="12"/>
                    <a:pt x="47" y="14"/>
                    <a:pt x="50" y="18"/>
                  </a:cubicBezTo>
                  <a:cubicBezTo>
                    <a:pt x="54" y="17"/>
                    <a:pt x="54" y="17"/>
                    <a:pt x="54" y="17"/>
                  </a:cubicBezTo>
                  <a:cubicBezTo>
                    <a:pt x="56" y="21"/>
                    <a:pt x="56" y="21"/>
                    <a:pt x="56" y="21"/>
                  </a:cubicBezTo>
                  <a:cubicBezTo>
                    <a:pt x="52" y="22"/>
                    <a:pt x="52" y="22"/>
                    <a:pt x="52" y="22"/>
                  </a:cubicBezTo>
                  <a:cubicBezTo>
                    <a:pt x="53" y="25"/>
                    <a:pt x="53" y="28"/>
                    <a:pt x="52" y="30"/>
                  </a:cubicBezTo>
                </a:path>
              </a:pathLst>
            </a:custGeom>
            <a:grpFill/>
            <a:ln w="9525">
              <a:noFill/>
              <a:round/>
            </a:ln>
          </p:spPr>
          <p:txBody>
            <a:bodyPr anchor="ctr"/>
            <a:lstStyle/>
            <a:p>
              <a:pPr algn="ctr"/>
              <a:endParaRPr/>
            </a:p>
          </p:txBody>
        </p:sp>
      </p:grpSp>
      <p:grpSp>
        <p:nvGrpSpPr>
          <p:cNvPr id="43" name="Group 11"/>
          <p:cNvGrpSpPr/>
          <p:nvPr/>
        </p:nvGrpSpPr>
        <p:grpSpPr>
          <a:xfrm>
            <a:off x="6594727" y="2729636"/>
            <a:ext cx="518587" cy="425452"/>
            <a:chOff x="5102226" y="1265238"/>
            <a:chExt cx="388938" cy="319088"/>
          </a:xfrm>
          <a:solidFill>
            <a:schemeClr val="bg1"/>
          </a:solidFill>
        </p:grpSpPr>
        <p:sp>
          <p:nvSpPr>
            <p:cNvPr id="100" name="Freeform: Shape 13"/>
            <p:cNvSpPr/>
            <p:nvPr/>
          </p:nvSpPr>
          <p:spPr bwMode="auto">
            <a:xfrm>
              <a:off x="5238751" y="1381126"/>
              <a:ext cx="34925" cy="109538"/>
            </a:xfrm>
            <a:custGeom>
              <a:avLst/>
              <a:gdLst/>
              <a:ahLst/>
              <a:cxnLst>
                <a:cxn ang="0">
                  <a:pos x="6" y="63"/>
                </a:cxn>
                <a:cxn ang="0">
                  <a:pos x="4" y="62"/>
                </a:cxn>
                <a:cxn ang="0">
                  <a:pos x="1" y="55"/>
                </a:cxn>
                <a:cxn ang="0">
                  <a:pos x="10" y="32"/>
                </a:cxn>
                <a:cxn ang="0">
                  <a:pos x="8" y="6"/>
                </a:cxn>
                <a:cxn ang="0">
                  <a:pos x="13" y="0"/>
                </a:cxn>
                <a:cxn ang="0">
                  <a:pos x="19" y="5"/>
                </a:cxn>
                <a:cxn ang="0">
                  <a:pos x="21" y="32"/>
                </a:cxn>
                <a:cxn ang="0">
                  <a:pos x="21" y="34"/>
                </a:cxn>
                <a:cxn ang="0">
                  <a:pos x="12" y="59"/>
                </a:cxn>
                <a:cxn ang="0">
                  <a:pos x="6" y="63"/>
                </a:cxn>
              </a:cxnLst>
              <a:rect l="0" t="0" r="r" b="b"/>
              <a:pathLst>
                <a:path w="21" h="63">
                  <a:moveTo>
                    <a:pt x="6" y="63"/>
                  </a:moveTo>
                  <a:cubicBezTo>
                    <a:pt x="6" y="63"/>
                    <a:pt x="5" y="63"/>
                    <a:pt x="4" y="62"/>
                  </a:cubicBezTo>
                  <a:cubicBezTo>
                    <a:pt x="1" y="61"/>
                    <a:pt x="0" y="58"/>
                    <a:pt x="1" y="55"/>
                  </a:cubicBezTo>
                  <a:cubicBezTo>
                    <a:pt x="10" y="32"/>
                    <a:pt x="10" y="32"/>
                    <a:pt x="10" y="32"/>
                  </a:cubicBezTo>
                  <a:cubicBezTo>
                    <a:pt x="8" y="6"/>
                    <a:pt x="8" y="6"/>
                    <a:pt x="8" y="6"/>
                  </a:cubicBezTo>
                  <a:cubicBezTo>
                    <a:pt x="7" y="3"/>
                    <a:pt x="10" y="0"/>
                    <a:pt x="13" y="0"/>
                  </a:cubicBezTo>
                  <a:cubicBezTo>
                    <a:pt x="16" y="0"/>
                    <a:pt x="19" y="2"/>
                    <a:pt x="19" y="5"/>
                  </a:cubicBezTo>
                  <a:cubicBezTo>
                    <a:pt x="21" y="32"/>
                    <a:pt x="21" y="32"/>
                    <a:pt x="21" y="32"/>
                  </a:cubicBezTo>
                  <a:cubicBezTo>
                    <a:pt x="21" y="33"/>
                    <a:pt x="21" y="34"/>
                    <a:pt x="21" y="34"/>
                  </a:cubicBezTo>
                  <a:cubicBezTo>
                    <a:pt x="12" y="59"/>
                    <a:pt x="12" y="59"/>
                    <a:pt x="12" y="59"/>
                  </a:cubicBezTo>
                  <a:cubicBezTo>
                    <a:pt x="11" y="61"/>
                    <a:pt x="9" y="63"/>
                    <a:pt x="6" y="63"/>
                  </a:cubicBezTo>
                </a:path>
              </a:pathLst>
            </a:custGeom>
            <a:grpFill/>
            <a:ln w="9525">
              <a:noFill/>
              <a:round/>
            </a:ln>
          </p:spPr>
          <p:txBody>
            <a:bodyPr anchor="ctr"/>
            <a:lstStyle/>
            <a:p>
              <a:pPr algn="ctr"/>
              <a:endParaRPr/>
            </a:p>
          </p:txBody>
        </p:sp>
        <p:sp>
          <p:nvSpPr>
            <p:cNvPr id="101" name="Freeform: Shape 14"/>
            <p:cNvSpPr/>
            <p:nvPr/>
          </p:nvSpPr>
          <p:spPr bwMode="auto">
            <a:xfrm>
              <a:off x="5202238" y="1319213"/>
              <a:ext cx="157163" cy="69850"/>
            </a:xfrm>
            <a:custGeom>
              <a:avLst/>
              <a:gdLst/>
              <a:ahLst/>
              <a:cxnLst>
                <a:cxn ang="0">
                  <a:pos x="85" y="15"/>
                </a:cxn>
                <a:cxn ang="0">
                  <a:pos x="69" y="15"/>
                </a:cxn>
                <a:cxn ang="0">
                  <a:pos x="58" y="2"/>
                </a:cxn>
                <a:cxn ang="0">
                  <a:pos x="57" y="1"/>
                </a:cxn>
                <a:cxn ang="0">
                  <a:pos x="46" y="25"/>
                </a:cxn>
                <a:cxn ang="0">
                  <a:pos x="46" y="0"/>
                </a:cxn>
                <a:cxn ang="0">
                  <a:pos x="39" y="0"/>
                </a:cxn>
                <a:cxn ang="0">
                  <a:pos x="37" y="0"/>
                </a:cxn>
                <a:cxn ang="0">
                  <a:pos x="18" y="0"/>
                </a:cxn>
                <a:cxn ang="0">
                  <a:pos x="14" y="2"/>
                </a:cxn>
                <a:cxn ang="0">
                  <a:pos x="2" y="16"/>
                </a:cxn>
                <a:cxn ang="0">
                  <a:pos x="3" y="24"/>
                </a:cxn>
                <a:cxn ang="0">
                  <a:pos x="6" y="25"/>
                </a:cxn>
                <a:cxn ang="0">
                  <a:pos x="11" y="23"/>
                </a:cxn>
                <a:cxn ang="0">
                  <a:pos x="21" y="11"/>
                </a:cxn>
                <a:cxn ang="0">
                  <a:pos x="33" y="11"/>
                </a:cxn>
                <a:cxn ang="0">
                  <a:pos x="24" y="40"/>
                </a:cxn>
                <a:cxn ang="0">
                  <a:pos x="51" y="40"/>
                </a:cxn>
                <a:cxn ang="0">
                  <a:pos x="58" y="20"/>
                </a:cxn>
                <a:cxn ang="0">
                  <a:pos x="62" y="25"/>
                </a:cxn>
                <a:cxn ang="0">
                  <a:pos x="67" y="27"/>
                </a:cxn>
                <a:cxn ang="0">
                  <a:pos x="67" y="27"/>
                </a:cxn>
                <a:cxn ang="0">
                  <a:pos x="85" y="27"/>
                </a:cxn>
                <a:cxn ang="0">
                  <a:pos x="91" y="21"/>
                </a:cxn>
                <a:cxn ang="0">
                  <a:pos x="85" y="15"/>
                </a:cxn>
              </a:cxnLst>
              <a:rect l="0" t="0" r="r" b="b"/>
              <a:pathLst>
                <a:path w="91" h="40">
                  <a:moveTo>
                    <a:pt x="85" y="15"/>
                  </a:moveTo>
                  <a:cubicBezTo>
                    <a:pt x="69" y="15"/>
                    <a:pt x="69" y="15"/>
                    <a:pt x="69" y="15"/>
                  </a:cubicBezTo>
                  <a:cubicBezTo>
                    <a:pt x="58" y="2"/>
                    <a:pt x="58" y="2"/>
                    <a:pt x="58" y="2"/>
                  </a:cubicBezTo>
                  <a:cubicBezTo>
                    <a:pt x="57" y="1"/>
                    <a:pt x="57" y="1"/>
                    <a:pt x="57" y="1"/>
                  </a:cubicBezTo>
                  <a:cubicBezTo>
                    <a:pt x="46" y="25"/>
                    <a:pt x="46" y="25"/>
                    <a:pt x="46" y="25"/>
                  </a:cubicBezTo>
                  <a:cubicBezTo>
                    <a:pt x="46" y="0"/>
                    <a:pt x="46" y="0"/>
                    <a:pt x="46" y="0"/>
                  </a:cubicBezTo>
                  <a:cubicBezTo>
                    <a:pt x="39" y="0"/>
                    <a:pt x="39" y="0"/>
                    <a:pt x="39" y="0"/>
                  </a:cubicBezTo>
                  <a:cubicBezTo>
                    <a:pt x="37" y="0"/>
                    <a:pt x="37" y="0"/>
                    <a:pt x="37" y="0"/>
                  </a:cubicBezTo>
                  <a:cubicBezTo>
                    <a:pt x="18" y="0"/>
                    <a:pt x="18" y="0"/>
                    <a:pt x="18" y="0"/>
                  </a:cubicBezTo>
                  <a:cubicBezTo>
                    <a:pt x="16" y="0"/>
                    <a:pt x="15" y="0"/>
                    <a:pt x="14" y="2"/>
                  </a:cubicBezTo>
                  <a:cubicBezTo>
                    <a:pt x="2" y="16"/>
                    <a:pt x="2" y="16"/>
                    <a:pt x="2" y="16"/>
                  </a:cubicBezTo>
                  <a:cubicBezTo>
                    <a:pt x="0" y="18"/>
                    <a:pt x="0" y="22"/>
                    <a:pt x="3" y="24"/>
                  </a:cubicBezTo>
                  <a:cubicBezTo>
                    <a:pt x="4" y="25"/>
                    <a:pt x="5" y="25"/>
                    <a:pt x="6" y="25"/>
                  </a:cubicBezTo>
                  <a:cubicBezTo>
                    <a:pt x="8" y="25"/>
                    <a:pt x="10" y="25"/>
                    <a:pt x="11" y="23"/>
                  </a:cubicBezTo>
                  <a:cubicBezTo>
                    <a:pt x="21" y="11"/>
                    <a:pt x="21" y="11"/>
                    <a:pt x="21" y="11"/>
                  </a:cubicBezTo>
                  <a:cubicBezTo>
                    <a:pt x="33" y="11"/>
                    <a:pt x="33" y="11"/>
                    <a:pt x="33" y="11"/>
                  </a:cubicBezTo>
                  <a:cubicBezTo>
                    <a:pt x="24" y="40"/>
                    <a:pt x="24" y="40"/>
                    <a:pt x="24" y="40"/>
                  </a:cubicBezTo>
                  <a:cubicBezTo>
                    <a:pt x="51" y="40"/>
                    <a:pt x="51" y="40"/>
                    <a:pt x="51" y="40"/>
                  </a:cubicBezTo>
                  <a:cubicBezTo>
                    <a:pt x="58" y="20"/>
                    <a:pt x="58" y="20"/>
                    <a:pt x="58" y="20"/>
                  </a:cubicBezTo>
                  <a:cubicBezTo>
                    <a:pt x="62" y="25"/>
                    <a:pt x="62" y="25"/>
                    <a:pt x="62" y="25"/>
                  </a:cubicBezTo>
                  <a:cubicBezTo>
                    <a:pt x="63" y="26"/>
                    <a:pt x="65" y="27"/>
                    <a:pt x="67" y="27"/>
                  </a:cubicBezTo>
                  <a:cubicBezTo>
                    <a:pt x="67" y="27"/>
                    <a:pt x="67" y="27"/>
                    <a:pt x="67" y="27"/>
                  </a:cubicBezTo>
                  <a:cubicBezTo>
                    <a:pt x="85" y="27"/>
                    <a:pt x="85" y="27"/>
                    <a:pt x="85" y="27"/>
                  </a:cubicBezTo>
                  <a:cubicBezTo>
                    <a:pt x="88" y="27"/>
                    <a:pt x="91" y="24"/>
                    <a:pt x="91" y="21"/>
                  </a:cubicBezTo>
                  <a:cubicBezTo>
                    <a:pt x="91" y="18"/>
                    <a:pt x="88" y="15"/>
                    <a:pt x="85" y="15"/>
                  </a:cubicBezTo>
                </a:path>
              </a:pathLst>
            </a:custGeom>
            <a:grpFill/>
            <a:ln w="9525">
              <a:noFill/>
              <a:round/>
            </a:ln>
          </p:spPr>
          <p:txBody>
            <a:bodyPr anchor="ctr"/>
            <a:lstStyle/>
            <a:p>
              <a:pPr algn="ctr"/>
              <a:endParaRPr/>
            </a:p>
          </p:txBody>
        </p:sp>
        <p:sp>
          <p:nvSpPr>
            <p:cNvPr id="102" name="Freeform: Shape 15"/>
            <p:cNvSpPr/>
            <p:nvPr/>
          </p:nvSpPr>
          <p:spPr bwMode="auto">
            <a:xfrm>
              <a:off x="5273676" y="1327151"/>
              <a:ext cx="14288" cy="41275"/>
            </a:xfrm>
            <a:custGeom>
              <a:avLst/>
              <a:gdLst/>
              <a:ahLst/>
              <a:cxnLst>
                <a:cxn ang="0">
                  <a:pos x="9" y="0"/>
                </a:cxn>
                <a:cxn ang="0">
                  <a:pos x="0" y="20"/>
                </a:cxn>
                <a:cxn ang="0">
                  <a:pos x="2" y="26"/>
                </a:cxn>
                <a:cxn ang="0">
                  <a:pos x="9" y="23"/>
                </a:cxn>
                <a:cxn ang="0">
                  <a:pos x="9" y="0"/>
                </a:cxn>
              </a:cxnLst>
              <a:rect l="0" t="0" r="r" b="b"/>
              <a:pathLst>
                <a:path w="9" h="26">
                  <a:moveTo>
                    <a:pt x="9" y="0"/>
                  </a:moveTo>
                  <a:lnTo>
                    <a:pt x="0" y="20"/>
                  </a:lnTo>
                  <a:lnTo>
                    <a:pt x="2" y="26"/>
                  </a:lnTo>
                  <a:lnTo>
                    <a:pt x="9" y="23"/>
                  </a:lnTo>
                  <a:lnTo>
                    <a:pt x="9" y="0"/>
                  </a:lnTo>
                  <a:close/>
                </a:path>
              </a:pathLst>
            </a:custGeom>
            <a:grpFill/>
            <a:ln w="9525">
              <a:noFill/>
              <a:round/>
            </a:ln>
          </p:spPr>
          <p:txBody>
            <a:bodyPr anchor="ctr"/>
            <a:lstStyle/>
            <a:p>
              <a:pPr algn="ctr"/>
              <a:endParaRPr/>
            </a:p>
          </p:txBody>
        </p:sp>
        <p:sp>
          <p:nvSpPr>
            <p:cNvPr id="103" name="Freeform: Shape 16"/>
            <p:cNvSpPr/>
            <p:nvPr/>
          </p:nvSpPr>
          <p:spPr bwMode="auto">
            <a:xfrm>
              <a:off x="5273676" y="1327151"/>
              <a:ext cx="14288" cy="41275"/>
            </a:xfrm>
            <a:custGeom>
              <a:avLst/>
              <a:gdLst/>
              <a:ahLst/>
              <a:cxnLst>
                <a:cxn ang="0">
                  <a:pos x="9" y="0"/>
                </a:cxn>
                <a:cxn ang="0">
                  <a:pos x="0" y="20"/>
                </a:cxn>
                <a:cxn ang="0">
                  <a:pos x="2" y="26"/>
                </a:cxn>
                <a:cxn ang="0">
                  <a:pos x="9" y="23"/>
                </a:cxn>
                <a:cxn ang="0">
                  <a:pos x="9" y="0"/>
                </a:cxn>
              </a:cxnLst>
              <a:rect l="0" t="0" r="r" b="b"/>
              <a:pathLst>
                <a:path w="9" h="26">
                  <a:moveTo>
                    <a:pt x="9" y="0"/>
                  </a:moveTo>
                  <a:lnTo>
                    <a:pt x="0" y="20"/>
                  </a:lnTo>
                  <a:lnTo>
                    <a:pt x="2" y="26"/>
                  </a:lnTo>
                  <a:lnTo>
                    <a:pt x="9" y="23"/>
                  </a:lnTo>
                  <a:lnTo>
                    <a:pt x="9" y="0"/>
                  </a:lnTo>
                </a:path>
              </a:pathLst>
            </a:custGeom>
            <a:grpFill/>
            <a:ln w="9525">
              <a:noFill/>
              <a:round/>
            </a:ln>
          </p:spPr>
          <p:txBody>
            <a:bodyPr anchor="ctr"/>
            <a:lstStyle/>
            <a:p>
              <a:pPr algn="ctr"/>
              <a:endParaRPr/>
            </a:p>
          </p:txBody>
        </p:sp>
        <p:sp>
          <p:nvSpPr>
            <p:cNvPr id="104" name="Freeform: Shape 17"/>
            <p:cNvSpPr/>
            <p:nvPr/>
          </p:nvSpPr>
          <p:spPr bwMode="auto">
            <a:xfrm>
              <a:off x="5283201" y="1323976"/>
              <a:ext cx="12700" cy="7938"/>
            </a:xfrm>
            <a:custGeom>
              <a:avLst/>
              <a:gdLst/>
              <a:ahLst/>
              <a:cxnLst>
                <a:cxn ang="0">
                  <a:pos x="6" y="1"/>
                </a:cxn>
                <a:cxn ang="0">
                  <a:pos x="6" y="2"/>
                </a:cxn>
                <a:cxn ang="0">
                  <a:pos x="3" y="4"/>
                </a:cxn>
                <a:cxn ang="0">
                  <a:pos x="2" y="4"/>
                </a:cxn>
                <a:cxn ang="0">
                  <a:pos x="1" y="1"/>
                </a:cxn>
                <a:cxn ang="0">
                  <a:pos x="1" y="0"/>
                </a:cxn>
                <a:cxn ang="0">
                  <a:pos x="6" y="1"/>
                </a:cxn>
              </a:cxnLst>
              <a:rect l="0" t="0" r="r" b="b"/>
              <a:pathLst>
                <a:path w="7" h="5">
                  <a:moveTo>
                    <a:pt x="6" y="1"/>
                  </a:moveTo>
                  <a:cubicBezTo>
                    <a:pt x="7" y="1"/>
                    <a:pt x="7" y="1"/>
                    <a:pt x="6" y="2"/>
                  </a:cubicBezTo>
                  <a:cubicBezTo>
                    <a:pt x="3" y="4"/>
                    <a:pt x="3" y="4"/>
                    <a:pt x="3" y="4"/>
                  </a:cubicBezTo>
                  <a:cubicBezTo>
                    <a:pt x="3" y="5"/>
                    <a:pt x="2" y="5"/>
                    <a:pt x="2" y="4"/>
                  </a:cubicBezTo>
                  <a:cubicBezTo>
                    <a:pt x="1" y="1"/>
                    <a:pt x="1" y="1"/>
                    <a:pt x="1" y="1"/>
                  </a:cubicBezTo>
                  <a:cubicBezTo>
                    <a:pt x="0" y="0"/>
                    <a:pt x="1" y="0"/>
                    <a:pt x="1" y="0"/>
                  </a:cubicBezTo>
                  <a:cubicBezTo>
                    <a:pt x="6" y="1"/>
                    <a:pt x="6" y="1"/>
                    <a:pt x="6" y="1"/>
                  </a:cubicBezTo>
                </a:path>
              </a:pathLst>
            </a:custGeom>
            <a:grpFill/>
            <a:ln w="9525">
              <a:noFill/>
              <a:round/>
            </a:ln>
          </p:spPr>
          <p:txBody>
            <a:bodyPr anchor="ctr"/>
            <a:lstStyle/>
            <a:p>
              <a:pPr algn="ctr"/>
              <a:endParaRPr/>
            </a:p>
          </p:txBody>
        </p:sp>
        <p:sp>
          <p:nvSpPr>
            <p:cNvPr id="105" name="Freeform: Shape 18"/>
            <p:cNvSpPr/>
            <p:nvPr/>
          </p:nvSpPr>
          <p:spPr bwMode="auto">
            <a:xfrm>
              <a:off x="5273676" y="1271588"/>
              <a:ext cx="39688" cy="47625"/>
            </a:xfrm>
            <a:custGeom>
              <a:avLst/>
              <a:gdLst/>
              <a:ahLst/>
              <a:cxnLst>
                <a:cxn ang="0">
                  <a:pos x="21" y="15"/>
                </a:cxn>
                <a:cxn ang="0">
                  <a:pos x="10" y="27"/>
                </a:cxn>
                <a:cxn ang="0">
                  <a:pos x="1" y="13"/>
                </a:cxn>
                <a:cxn ang="0">
                  <a:pos x="12" y="1"/>
                </a:cxn>
                <a:cxn ang="0">
                  <a:pos x="21" y="15"/>
                </a:cxn>
              </a:cxnLst>
              <a:rect l="0" t="0" r="r" b="b"/>
              <a:pathLst>
                <a:path w="22" h="28">
                  <a:moveTo>
                    <a:pt x="21" y="15"/>
                  </a:moveTo>
                  <a:cubicBezTo>
                    <a:pt x="20" y="22"/>
                    <a:pt x="13" y="28"/>
                    <a:pt x="10" y="27"/>
                  </a:cubicBezTo>
                  <a:cubicBezTo>
                    <a:pt x="6" y="27"/>
                    <a:pt x="0" y="20"/>
                    <a:pt x="1" y="13"/>
                  </a:cubicBezTo>
                  <a:cubicBezTo>
                    <a:pt x="2" y="6"/>
                    <a:pt x="4" y="0"/>
                    <a:pt x="12" y="1"/>
                  </a:cubicBezTo>
                  <a:cubicBezTo>
                    <a:pt x="21" y="2"/>
                    <a:pt x="22" y="8"/>
                    <a:pt x="21" y="15"/>
                  </a:cubicBezTo>
                </a:path>
              </a:pathLst>
            </a:custGeom>
            <a:grpFill/>
            <a:ln w="9525">
              <a:noFill/>
              <a:round/>
            </a:ln>
          </p:spPr>
          <p:txBody>
            <a:bodyPr anchor="ctr"/>
            <a:lstStyle/>
            <a:p>
              <a:pPr algn="ctr"/>
              <a:endParaRPr/>
            </a:p>
          </p:txBody>
        </p:sp>
        <p:sp>
          <p:nvSpPr>
            <p:cNvPr id="106" name="Freeform: Shape 19"/>
            <p:cNvSpPr/>
            <p:nvPr/>
          </p:nvSpPr>
          <p:spPr bwMode="auto">
            <a:xfrm>
              <a:off x="5176838" y="1306513"/>
              <a:ext cx="280988" cy="231775"/>
            </a:xfrm>
            <a:custGeom>
              <a:avLst/>
              <a:gdLst/>
              <a:ahLst/>
              <a:cxnLst>
                <a:cxn ang="0">
                  <a:pos x="11" y="146"/>
                </a:cxn>
                <a:cxn ang="0">
                  <a:pos x="0" y="140"/>
                </a:cxn>
                <a:cxn ang="0">
                  <a:pos x="13" y="118"/>
                </a:cxn>
                <a:cxn ang="0">
                  <a:pos x="55" y="124"/>
                </a:cxn>
                <a:cxn ang="0">
                  <a:pos x="66" y="102"/>
                </a:cxn>
                <a:cxn ang="0">
                  <a:pos x="98" y="108"/>
                </a:cxn>
                <a:cxn ang="0">
                  <a:pos x="119" y="58"/>
                </a:cxn>
                <a:cxn ang="0">
                  <a:pos x="138" y="60"/>
                </a:cxn>
                <a:cxn ang="0">
                  <a:pos x="165" y="0"/>
                </a:cxn>
                <a:cxn ang="0">
                  <a:pos x="177" y="5"/>
                </a:cxn>
                <a:cxn ang="0">
                  <a:pos x="147" y="75"/>
                </a:cxn>
                <a:cxn ang="0">
                  <a:pos x="128" y="72"/>
                </a:cxn>
                <a:cxn ang="0">
                  <a:pos x="105" y="122"/>
                </a:cxn>
                <a:cxn ang="0">
                  <a:pos x="74" y="118"/>
                </a:cxn>
                <a:cxn ang="0">
                  <a:pos x="61" y="140"/>
                </a:cxn>
                <a:cxn ang="0">
                  <a:pos x="20" y="133"/>
                </a:cxn>
                <a:cxn ang="0">
                  <a:pos x="11" y="146"/>
                </a:cxn>
              </a:cxnLst>
              <a:rect l="0" t="0" r="r" b="b"/>
              <a:pathLst>
                <a:path w="177" h="146">
                  <a:moveTo>
                    <a:pt x="11" y="146"/>
                  </a:moveTo>
                  <a:lnTo>
                    <a:pt x="0" y="140"/>
                  </a:lnTo>
                  <a:lnTo>
                    <a:pt x="13" y="118"/>
                  </a:lnTo>
                  <a:lnTo>
                    <a:pt x="55" y="124"/>
                  </a:lnTo>
                  <a:lnTo>
                    <a:pt x="66" y="102"/>
                  </a:lnTo>
                  <a:lnTo>
                    <a:pt x="98" y="108"/>
                  </a:lnTo>
                  <a:lnTo>
                    <a:pt x="119" y="58"/>
                  </a:lnTo>
                  <a:lnTo>
                    <a:pt x="138" y="60"/>
                  </a:lnTo>
                  <a:lnTo>
                    <a:pt x="165" y="0"/>
                  </a:lnTo>
                  <a:lnTo>
                    <a:pt x="177" y="5"/>
                  </a:lnTo>
                  <a:lnTo>
                    <a:pt x="147" y="75"/>
                  </a:lnTo>
                  <a:lnTo>
                    <a:pt x="128" y="72"/>
                  </a:lnTo>
                  <a:lnTo>
                    <a:pt x="105" y="122"/>
                  </a:lnTo>
                  <a:lnTo>
                    <a:pt x="74" y="118"/>
                  </a:lnTo>
                  <a:lnTo>
                    <a:pt x="61" y="140"/>
                  </a:lnTo>
                  <a:lnTo>
                    <a:pt x="20" y="133"/>
                  </a:lnTo>
                  <a:lnTo>
                    <a:pt x="11" y="146"/>
                  </a:lnTo>
                  <a:close/>
                </a:path>
              </a:pathLst>
            </a:custGeom>
            <a:grpFill/>
            <a:ln w="9525">
              <a:noFill/>
              <a:round/>
            </a:ln>
          </p:spPr>
          <p:txBody>
            <a:bodyPr anchor="ctr"/>
            <a:lstStyle/>
            <a:p>
              <a:pPr algn="ctr"/>
              <a:endParaRPr/>
            </a:p>
          </p:txBody>
        </p:sp>
        <p:sp>
          <p:nvSpPr>
            <p:cNvPr id="107" name="Freeform: Shape 20"/>
            <p:cNvSpPr/>
            <p:nvPr/>
          </p:nvSpPr>
          <p:spPr bwMode="auto">
            <a:xfrm>
              <a:off x="5176838" y="1306513"/>
              <a:ext cx="280988" cy="231775"/>
            </a:xfrm>
            <a:custGeom>
              <a:avLst/>
              <a:gdLst/>
              <a:ahLst/>
              <a:cxnLst>
                <a:cxn ang="0">
                  <a:pos x="11" y="146"/>
                </a:cxn>
                <a:cxn ang="0">
                  <a:pos x="0" y="140"/>
                </a:cxn>
                <a:cxn ang="0">
                  <a:pos x="13" y="118"/>
                </a:cxn>
                <a:cxn ang="0">
                  <a:pos x="55" y="124"/>
                </a:cxn>
                <a:cxn ang="0">
                  <a:pos x="66" y="102"/>
                </a:cxn>
                <a:cxn ang="0">
                  <a:pos x="98" y="108"/>
                </a:cxn>
                <a:cxn ang="0">
                  <a:pos x="119" y="58"/>
                </a:cxn>
                <a:cxn ang="0">
                  <a:pos x="138" y="60"/>
                </a:cxn>
                <a:cxn ang="0">
                  <a:pos x="165" y="0"/>
                </a:cxn>
                <a:cxn ang="0">
                  <a:pos x="177" y="5"/>
                </a:cxn>
                <a:cxn ang="0">
                  <a:pos x="147" y="75"/>
                </a:cxn>
                <a:cxn ang="0">
                  <a:pos x="128" y="72"/>
                </a:cxn>
                <a:cxn ang="0">
                  <a:pos x="105" y="122"/>
                </a:cxn>
                <a:cxn ang="0">
                  <a:pos x="74" y="118"/>
                </a:cxn>
                <a:cxn ang="0">
                  <a:pos x="61" y="140"/>
                </a:cxn>
                <a:cxn ang="0">
                  <a:pos x="20" y="133"/>
                </a:cxn>
                <a:cxn ang="0">
                  <a:pos x="11" y="146"/>
                </a:cxn>
              </a:cxnLst>
              <a:rect l="0" t="0" r="r" b="b"/>
              <a:pathLst>
                <a:path w="177" h="146">
                  <a:moveTo>
                    <a:pt x="11" y="146"/>
                  </a:moveTo>
                  <a:lnTo>
                    <a:pt x="0" y="140"/>
                  </a:lnTo>
                  <a:lnTo>
                    <a:pt x="13" y="118"/>
                  </a:lnTo>
                  <a:lnTo>
                    <a:pt x="55" y="124"/>
                  </a:lnTo>
                  <a:lnTo>
                    <a:pt x="66" y="102"/>
                  </a:lnTo>
                  <a:lnTo>
                    <a:pt x="98" y="108"/>
                  </a:lnTo>
                  <a:lnTo>
                    <a:pt x="119" y="58"/>
                  </a:lnTo>
                  <a:lnTo>
                    <a:pt x="138" y="60"/>
                  </a:lnTo>
                  <a:lnTo>
                    <a:pt x="165" y="0"/>
                  </a:lnTo>
                  <a:lnTo>
                    <a:pt x="177" y="5"/>
                  </a:lnTo>
                  <a:lnTo>
                    <a:pt x="147" y="75"/>
                  </a:lnTo>
                  <a:lnTo>
                    <a:pt x="128" y="72"/>
                  </a:lnTo>
                  <a:lnTo>
                    <a:pt x="105" y="122"/>
                  </a:lnTo>
                  <a:lnTo>
                    <a:pt x="74" y="118"/>
                  </a:lnTo>
                  <a:lnTo>
                    <a:pt x="61" y="140"/>
                  </a:lnTo>
                  <a:lnTo>
                    <a:pt x="20" y="133"/>
                  </a:lnTo>
                  <a:lnTo>
                    <a:pt x="11" y="146"/>
                  </a:lnTo>
                </a:path>
              </a:pathLst>
            </a:custGeom>
            <a:grpFill/>
            <a:ln w="9525">
              <a:noFill/>
              <a:round/>
            </a:ln>
          </p:spPr>
          <p:txBody>
            <a:bodyPr anchor="ctr"/>
            <a:lstStyle/>
            <a:p>
              <a:pPr algn="ctr"/>
              <a:endParaRPr/>
            </a:p>
          </p:txBody>
        </p:sp>
        <p:sp>
          <p:nvSpPr>
            <p:cNvPr id="108" name="Freeform: Shape 21"/>
            <p:cNvSpPr/>
            <p:nvPr/>
          </p:nvSpPr>
          <p:spPr bwMode="auto">
            <a:xfrm>
              <a:off x="5102226" y="1265238"/>
              <a:ext cx="388938" cy="319088"/>
            </a:xfrm>
            <a:custGeom>
              <a:avLst/>
              <a:gdLst/>
              <a:ahLst/>
              <a:cxnLst>
                <a:cxn ang="0">
                  <a:pos x="245" y="201"/>
                </a:cxn>
                <a:cxn ang="0">
                  <a:pos x="0" y="201"/>
                </a:cxn>
                <a:cxn ang="0">
                  <a:pos x="0" y="0"/>
                </a:cxn>
                <a:cxn ang="0">
                  <a:pos x="8" y="0"/>
                </a:cxn>
                <a:cxn ang="0">
                  <a:pos x="8" y="193"/>
                </a:cxn>
                <a:cxn ang="0">
                  <a:pos x="245" y="193"/>
                </a:cxn>
                <a:cxn ang="0">
                  <a:pos x="245" y="201"/>
                </a:cxn>
              </a:cxnLst>
              <a:rect l="0" t="0" r="r" b="b"/>
              <a:pathLst>
                <a:path w="245" h="201">
                  <a:moveTo>
                    <a:pt x="245" y="201"/>
                  </a:moveTo>
                  <a:lnTo>
                    <a:pt x="0" y="201"/>
                  </a:lnTo>
                  <a:lnTo>
                    <a:pt x="0" y="0"/>
                  </a:lnTo>
                  <a:lnTo>
                    <a:pt x="8" y="0"/>
                  </a:lnTo>
                  <a:lnTo>
                    <a:pt x="8" y="193"/>
                  </a:lnTo>
                  <a:lnTo>
                    <a:pt x="245" y="193"/>
                  </a:lnTo>
                  <a:lnTo>
                    <a:pt x="245" y="201"/>
                  </a:lnTo>
                  <a:close/>
                </a:path>
              </a:pathLst>
            </a:custGeom>
            <a:grpFill/>
            <a:ln w="9525">
              <a:noFill/>
              <a:round/>
            </a:ln>
          </p:spPr>
          <p:txBody>
            <a:bodyPr anchor="ctr"/>
            <a:lstStyle/>
            <a:p>
              <a:pPr algn="ctr"/>
              <a:endParaRPr/>
            </a:p>
          </p:txBody>
        </p:sp>
        <p:sp>
          <p:nvSpPr>
            <p:cNvPr id="109" name="Freeform: Shape 22"/>
            <p:cNvSpPr/>
            <p:nvPr/>
          </p:nvSpPr>
          <p:spPr bwMode="auto">
            <a:xfrm>
              <a:off x="5102226" y="1265238"/>
              <a:ext cx="388938" cy="319088"/>
            </a:xfrm>
            <a:custGeom>
              <a:avLst/>
              <a:gdLst/>
              <a:ahLst/>
              <a:cxnLst>
                <a:cxn ang="0">
                  <a:pos x="245" y="201"/>
                </a:cxn>
                <a:cxn ang="0">
                  <a:pos x="0" y="201"/>
                </a:cxn>
                <a:cxn ang="0">
                  <a:pos x="0" y="0"/>
                </a:cxn>
                <a:cxn ang="0">
                  <a:pos x="8" y="0"/>
                </a:cxn>
                <a:cxn ang="0">
                  <a:pos x="8" y="193"/>
                </a:cxn>
                <a:cxn ang="0">
                  <a:pos x="245" y="193"/>
                </a:cxn>
                <a:cxn ang="0">
                  <a:pos x="245" y="201"/>
                </a:cxn>
              </a:cxnLst>
              <a:rect l="0" t="0" r="r" b="b"/>
              <a:pathLst>
                <a:path w="245" h="201">
                  <a:moveTo>
                    <a:pt x="245" y="201"/>
                  </a:moveTo>
                  <a:lnTo>
                    <a:pt x="0" y="201"/>
                  </a:lnTo>
                  <a:lnTo>
                    <a:pt x="0" y="0"/>
                  </a:lnTo>
                  <a:lnTo>
                    <a:pt x="8" y="0"/>
                  </a:lnTo>
                  <a:lnTo>
                    <a:pt x="8" y="193"/>
                  </a:lnTo>
                  <a:lnTo>
                    <a:pt x="245" y="193"/>
                  </a:lnTo>
                  <a:lnTo>
                    <a:pt x="245" y="201"/>
                  </a:lnTo>
                </a:path>
              </a:pathLst>
            </a:custGeom>
            <a:grpFill/>
            <a:ln w="9525">
              <a:noFill/>
              <a:round/>
            </a:ln>
          </p:spPr>
          <p:txBody>
            <a:bodyPr anchor="ctr"/>
            <a:lstStyle/>
            <a:p>
              <a:pPr algn="ctr"/>
              <a:endParaRPr/>
            </a:p>
          </p:txBody>
        </p:sp>
        <p:sp>
          <p:nvSpPr>
            <p:cNvPr id="110" name="Freeform: Shape 23"/>
            <p:cNvSpPr/>
            <p:nvPr/>
          </p:nvSpPr>
          <p:spPr bwMode="auto">
            <a:xfrm>
              <a:off x="5159376" y="1360488"/>
              <a:ext cx="71438" cy="57150"/>
            </a:xfrm>
            <a:custGeom>
              <a:avLst/>
              <a:gdLst/>
              <a:ahLst/>
              <a:cxnLst>
                <a:cxn ang="0">
                  <a:pos x="35" y="30"/>
                </a:cxn>
                <a:cxn ang="0">
                  <a:pos x="29" y="32"/>
                </a:cxn>
                <a:cxn ang="0">
                  <a:pos x="3" y="22"/>
                </a:cxn>
                <a:cxn ang="0">
                  <a:pos x="0" y="17"/>
                </a:cxn>
                <a:cxn ang="0">
                  <a:pos x="6" y="3"/>
                </a:cxn>
                <a:cxn ang="0">
                  <a:pos x="11" y="0"/>
                </a:cxn>
                <a:cxn ang="0">
                  <a:pos x="38" y="11"/>
                </a:cxn>
                <a:cxn ang="0">
                  <a:pos x="40" y="16"/>
                </a:cxn>
                <a:cxn ang="0">
                  <a:pos x="35" y="30"/>
                </a:cxn>
              </a:cxnLst>
              <a:rect l="0" t="0" r="r" b="b"/>
              <a:pathLst>
                <a:path w="41" h="33">
                  <a:moveTo>
                    <a:pt x="35" y="30"/>
                  </a:moveTo>
                  <a:cubicBezTo>
                    <a:pt x="34" y="32"/>
                    <a:pt x="31" y="33"/>
                    <a:pt x="29" y="32"/>
                  </a:cubicBezTo>
                  <a:cubicBezTo>
                    <a:pt x="3" y="22"/>
                    <a:pt x="3" y="22"/>
                    <a:pt x="3" y="22"/>
                  </a:cubicBezTo>
                  <a:cubicBezTo>
                    <a:pt x="1" y="21"/>
                    <a:pt x="0" y="19"/>
                    <a:pt x="0" y="17"/>
                  </a:cubicBezTo>
                  <a:cubicBezTo>
                    <a:pt x="6" y="3"/>
                    <a:pt x="6" y="3"/>
                    <a:pt x="6" y="3"/>
                  </a:cubicBezTo>
                  <a:cubicBezTo>
                    <a:pt x="7" y="1"/>
                    <a:pt x="9" y="0"/>
                    <a:pt x="11" y="0"/>
                  </a:cubicBezTo>
                  <a:cubicBezTo>
                    <a:pt x="38" y="11"/>
                    <a:pt x="38" y="11"/>
                    <a:pt x="38" y="11"/>
                  </a:cubicBezTo>
                  <a:cubicBezTo>
                    <a:pt x="40" y="12"/>
                    <a:pt x="41" y="14"/>
                    <a:pt x="40" y="16"/>
                  </a:cubicBezTo>
                  <a:cubicBezTo>
                    <a:pt x="35" y="30"/>
                    <a:pt x="35" y="30"/>
                    <a:pt x="35" y="30"/>
                  </a:cubicBezTo>
                </a:path>
              </a:pathLst>
            </a:custGeom>
            <a:grpFill/>
            <a:ln w="9525">
              <a:noFill/>
              <a:round/>
            </a:ln>
          </p:spPr>
          <p:txBody>
            <a:bodyPr anchor="ctr"/>
            <a:lstStyle/>
            <a:p>
              <a:pPr algn="ctr"/>
              <a:endParaRPr/>
            </a:p>
          </p:txBody>
        </p:sp>
        <p:sp>
          <p:nvSpPr>
            <p:cNvPr id="111" name="Rectangle 24"/>
            <p:cNvSpPr/>
            <p:nvPr/>
          </p:nvSpPr>
          <p:spPr bwMode="auto">
            <a:xfrm>
              <a:off x="5110163" y="1290638"/>
              <a:ext cx="22225" cy="12700"/>
            </a:xfrm>
            <a:prstGeom prst="rect">
              <a:avLst/>
            </a:prstGeom>
            <a:grpFill/>
            <a:ln w="9525">
              <a:noFill/>
              <a:miter lim="800000"/>
            </a:ln>
          </p:spPr>
          <p:txBody>
            <a:bodyPr anchor="ctr"/>
            <a:lstStyle/>
            <a:p>
              <a:pPr algn="ctr"/>
              <a:endParaRPr/>
            </a:p>
          </p:txBody>
        </p:sp>
        <p:sp>
          <p:nvSpPr>
            <p:cNvPr id="112" name="Rectangle 25"/>
            <p:cNvSpPr/>
            <p:nvPr/>
          </p:nvSpPr>
          <p:spPr bwMode="auto">
            <a:xfrm>
              <a:off x="5110163" y="1290638"/>
              <a:ext cx="22225" cy="12700"/>
            </a:xfrm>
            <a:prstGeom prst="rect">
              <a:avLst/>
            </a:prstGeom>
            <a:grpFill/>
            <a:ln w="9525">
              <a:noFill/>
              <a:miter lim="800000"/>
            </a:ln>
          </p:spPr>
          <p:txBody>
            <a:bodyPr anchor="ctr"/>
            <a:lstStyle/>
            <a:p>
              <a:pPr algn="ctr"/>
              <a:endParaRPr/>
            </a:p>
          </p:txBody>
        </p:sp>
        <p:sp>
          <p:nvSpPr>
            <p:cNvPr id="113" name="Rectangle 26"/>
            <p:cNvSpPr/>
            <p:nvPr/>
          </p:nvSpPr>
          <p:spPr bwMode="auto">
            <a:xfrm>
              <a:off x="5110163" y="1347788"/>
              <a:ext cx="22225" cy="14288"/>
            </a:xfrm>
            <a:prstGeom prst="rect">
              <a:avLst/>
            </a:prstGeom>
            <a:grpFill/>
            <a:ln w="9525">
              <a:noFill/>
              <a:miter lim="800000"/>
            </a:ln>
          </p:spPr>
          <p:txBody>
            <a:bodyPr anchor="ctr"/>
            <a:lstStyle/>
            <a:p>
              <a:pPr algn="ctr"/>
              <a:endParaRPr/>
            </a:p>
          </p:txBody>
        </p:sp>
        <p:sp>
          <p:nvSpPr>
            <p:cNvPr id="114" name="Rectangle 27"/>
            <p:cNvSpPr/>
            <p:nvPr/>
          </p:nvSpPr>
          <p:spPr bwMode="auto">
            <a:xfrm>
              <a:off x="5110163" y="1347788"/>
              <a:ext cx="22225" cy="14288"/>
            </a:xfrm>
            <a:prstGeom prst="rect">
              <a:avLst/>
            </a:prstGeom>
            <a:grpFill/>
            <a:ln w="9525">
              <a:noFill/>
              <a:miter lim="800000"/>
            </a:ln>
          </p:spPr>
          <p:txBody>
            <a:bodyPr anchor="ctr"/>
            <a:lstStyle/>
            <a:p>
              <a:pPr algn="ctr"/>
              <a:endParaRPr/>
            </a:p>
          </p:txBody>
        </p:sp>
        <p:sp>
          <p:nvSpPr>
            <p:cNvPr id="115" name="Rectangle 28"/>
            <p:cNvSpPr/>
            <p:nvPr/>
          </p:nvSpPr>
          <p:spPr bwMode="auto">
            <a:xfrm>
              <a:off x="5110163" y="1406526"/>
              <a:ext cx="22225" cy="12700"/>
            </a:xfrm>
            <a:prstGeom prst="rect">
              <a:avLst/>
            </a:prstGeom>
            <a:grpFill/>
            <a:ln w="9525">
              <a:noFill/>
              <a:miter lim="800000"/>
            </a:ln>
          </p:spPr>
          <p:txBody>
            <a:bodyPr anchor="ctr"/>
            <a:lstStyle/>
            <a:p>
              <a:pPr algn="ctr"/>
              <a:endParaRPr/>
            </a:p>
          </p:txBody>
        </p:sp>
        <p:sp>
          <p:nvSpPr>
            <p:cNvPr id="116" name="Rectangle 29"/>
            <p:cNvSpPr/>
            <p:nvPr/>
          </p:nvSpPr>
          <p:spPr bwMode="auto">
            <a:xfrm>
              <a:off x="5110163" y="1406526"/>
              <a:ext cx="22225" cy="12700"/>
            </a:xfrm>
            <a:prstGeom prst="rect">
              <a:avLst/>
            </a:prstGeom>
            <a:grpFill/>
            <a:ln w="9525">
              <a:noFill/>
              <a:miter lim="800000"/>
            </a:ln>
          </p:spPr>
          <p:txBody>
            <a:bodyPr anchor="ctr"/>
            <a:lstStyle/>
            <a:p>
              <a:pPr algn="ctr"/>
              <a:endParaRPr/>
            </a:p>
          </p:txBody>
        </p:sp>
        <p:sp>
          <p:nvSpPr>
            <p:cNvPr id="117" name="Rectangle 30"/>
            <p:cNvSpPr/>
            <p:nvPr/>
          </p:nvSpPr>
          <p:spPr bwMode="auto">
            <a:xfrm>
              <a:off x="5110163" y="1465263"/>
              <a:ext cx="22225" cy="12700"/>
            </a:xfrm>
            <a:prstGeom prst="rect">
              <a:avLst/>
            </a:prstGeom>
            <a:grpFill/>
            <a:ln w="9525">
              <a:noFill/>
              <a:miter lim="800000"/>
            </a:ln>
          </p:spPr>
          <p:txBody>
            <a:bodyPr anchor="ctr"/>
            <a:lstStyle/>
            <a:p>
              <a:pPr algn="ctr"/>
              <a:endParaRPr/>
            </a:p>
          </p:txBody>
        </p:sp>
        <p:sp>
          <p:nvSpPr>
            <p:cNvPr id="118" name="Rectangle 31"/>
            <p:cNvSpPr/>
            <p:nvPr/>
          </p:nvSpPr>
          <p:spPr bwMode="auto">
            <a:xfrm>
              <a:off x="5110163" y="1465263"/>
              <a:ext cx="22225" cy="12700"/>
            </a:xfrm>
            <a:prstGeom prst="rect">
              <a:avLst/>
            </a:prstGeom>
            <a:grpFill/>
            <a:ln w="9525">
              <a:noFill/>
              <a:miter lim="800000"/>
            </a:ln>
          </p:spPr>
          <p:txBody>
            <a:bodyPr anchor="ctr"/>
            <a:lstStyle/>
            <a:p>
              <a:pPr algn="ctr"/>
              <a:endParaRPr/>
            </a:p>
          </p:txBody>
        </p:sp>
        <p:sp>
          <p:nvSpPr>
            <p:cNvPr id="119" name="Rectangle 32"/>
            <p:cNvSpPr/>
            <p:nvPr/>
          </p:nvSpPr>
          <p:spPr bwMode="auto">
            <a:xfrm>
              <a:off x="5110163" y="1524001"/>
              <a:ext cx="22225" cy="12700"/>
            </a:xfrm>
            <a:prstGeom prst="rect">
              <a:avLst/>
            </a:prstGeom>
            <a:grpFill/>
            <a:ln w="9525">
              <a:noFill/>
              <a:miter lim="800000"/>
            </a:ln>
          </p:spPr>
          <p:txBody>
            <a:bodyPr anchor="ctr"/>
            <a:lstStyle/>
            <a:p>
              <a:pPr algn="ctr"/>
              <a:endParaRPr/>
            </a:p>
          </p:txBody>
        </p:sp>
        <p:sp>
          <p:nvSpPr>
            <p:cNvPr id="120" name="Rectangle 33"/>
            <p:cNvSpPr/>
            <p:nvPr/>
          </p:nvSpPr>
          <p:spPr bwMode="auto">
            <a:xfrm>
              <a:off x="5110163" y="1524001"/>
              <a:ext cx="22225" cy="12700"/>
            </a:xfrm>
            <a:prstGeom prst="rect">
              <a:avLst/>
            </a:prstGeom>
            <a:grpFill/>
            <a:ln w="9525">
              <a:noFill/>
              <a:miter lim="800000"/>
            </a:ln>
          </p:spPr>
          <p:txBody>
            <a:bodyPr anchor="ctr"/>
            <a:lstStyle/>
            <a:p>
              <a:pPr algn="ctr"/>
              <a:endParaRPr/>
            </a:p>
          </p:txBody>
        </p:sp>
        <p:sp>
          <p:nvSpPr>
            <p:cNvPr id="121" name="Rectangle 34"/>
            <p:cNvSpPr/>
            <p:nvPr/>
          </p:nvSpPr>
          <p:spPr bwMode="auto">
            <a:xfrm>
              <a:off x="5395913" y="1554163"/>
              <a:ext cx="12700" cy="22225"/>
            </a:xfrm>
            <a:prstGeom prst="rect">
              <a:avLst/>
            </a:prstGeom>
            <a:grpFill/>
            <a:ln w="9525">
              <a:noFill/>
              <a:miter lim="800000"/>
            </a:ln>
          </p:spPr>
          <p:txBody>
            <a:bodyPr anchor="ctr"/>
            <a:lstStyle/>
            <a:p>
              <a:pPr algn="ctr"/>
              <a:endParaRPr/>
            </a:p>
          </p:txBody>
        </p:sp>
        <p:sp>
          <p:nvSpPr>
            <p:cNvPr id="122" name="Rectangle 35"/>
            <p:cNvSpPr/>
            <p:nvPr/>
          </p:nvSpPr>
          <p:spPr bwMode="auto">
            <a:xfrm>
              <a:off x="5395913" y="1554163"/>
              <a:ext cx="12700" cy="22225"/>
            </a:xfrm>
            <a:prstGeom prst="rect">
              <a:avLst/>
            </a:prstGeom>
            <a:grpFill/>
            <a:ln w="9525">
              <a:noFill/>
              <a:miter lim="800000"/>
            </a:ln>
          </p:spPr>
          <p:txBody>
            <a:bodyPr anchor="ctr"/>
            <a:lstStyle/>
            <a:p>
              <a:pPr algn="ctr"/>
              <a:endParaRPr/>
            </a:p>
          </p:txBody>
        </p:sp>
        <p:sp>
          <p:nvSpPr>
            <p:cNvPr id="123" name="Rectangle 36"/>
            <p:cNvSpPr/>
            <p:nvPr/>
          </p:nvSpPr>
          <p:spPr bwMode="auto">
            <a:xfrm>
              <a:off x="5454651" y="1554163"/>
              <a:ext cx="12700" cy="22225"/>
            </a:xfrm>
            <a:prstGeom prst="rect">
              <a:avLst/>
            </a:prstGeom>
            <a:grpFill/>
            <a:ln w="9525">
              <a:noFill/>
              <a:miter lim="800000"/>
            </a:ln>
          </p:spPr>
          <p:txBody>
            <a:bodyPr anchor="ctr"/>
            <a:lstStyle/>
            <a:p>
              <a:pPr algn="ctr"/>
              <a:endParaRPr/>
            </a:p>
          </p:txBody>
        </p:sp>
        <p:sp>
          <p:nvSpPr>
            <p:cNvPr id="124" name="Rectangle 37"/>
            <p:cNvSpPr/>
            <p:nvPr/>
          </p:nvSpPr>
          <p:spPr bwMode="auto">
            <a:xfrm>
              <a:off x="5454651" y="1554163"/>
              <a:ext cx="12700" cy="22225"/>
            </a:xfrm>
            <a:prstGeom prst="rect">
              <a:avLst/>
            </a:prstGeom>
            <a:grpFill/>
            <a:ln w="9525">
              <a:noFill/>
              <a:miter lim="800000"/>
            </a:ln>
          </p:spPr>
          <p:txBody>
            <a:bodyPr anchor="ctr"/>
            <a:lstStyle/>
            <a:p>
              <a:pPr algn="ctr"/>
              <a:endParaRPr/>
            </a:p>
          </p:txBody>
        </p:sp>
        <p:sp>
          <p:nvSpPr>
            <p:cNvPr id="125" name="Rectangle 38"/>
            <p:cNvSpPr/>
            <p:nvPr/>
          </p:nvSpPr>
          <p:spPr bwMode="auto">
            <a:xfrm>
              <a:off x="5337176" y="1554163"/>
              <a:ext cx="12700" cy="22225"/>
            </a:xfrm>
            <a:prstGeom prst="rect">
              <a:avLst/>
            </a:prstGeom>
            <a:grpFill/>
            <a:ln w="9525">
              <a:noFill/>
              <a:miter lim="800000"/>
            </a:ln>
          </p:spPr>
          <p:txBody>
            <a:bodyPr anchor="ctr"/>
            <a:lstStyle/>
            <a:p>
              <a:pPr algn="ctr"/>
              <a:endParaRPr/>
            </a:p>
          </p:txBody>
        </p:sp>
        <p:sp>
          <p:nvSpPr>
            <p:cNvPr id="126" name="Rectangle 39"/>
            <p:cNvSpPr/>
            <p:nvPr/>
          </p:nvSpPr>
          <p:spPr bwMode="auto">
            <a:xfrm>
              <a:off x="5337176" y="1554163"/>
              <a:ext cx="12700" cy="22225"/>
            </a:xfrm>
            <a:prstGeom prst="rect">
              <a:avLst/>
            </a:prstGeom>
            <a:grpFill/>
            <a:ln w="9525">
              <a:noFill/>
              <a:miter lim="800000"/>
            </a:ln>
          </p:spPr>
          <p:txBody>
            <a:bodyPr anchor="ctr"/>
            <a:lstStyle/>
            <a:p>
              <a:pPr algn="ctr"/>
              <a:endParaRPr/>
            </a:p>
          </p:txBody>
        </p:sp>
        <p:sp>
          <p:nvSpPr>
            <p:cNvPr id="127" name="Rectangle 40"/>
            <p:cNvSpPr/>
            <p:nvPr/>
          </p:nvSpPr>
          <p:spPr bwMode="auto">
            <a:xfrm>
              <a:off x="5278438" y="1554163"/>
              <a:ext cx="12700" cy="22225"/>
            </a:xfrm>
            <a:prstGeom prst="rect">
              <a:avLst/>
            </a:prstGeom>
            <a:grpFill/>
            <a:ln w="9525">
              <a:noFill/>
              <a:miter lim="800000"/>
            </a:ln>
          </p:spPr>
          <p:txBody>
            <a:bodyPr anchor="ctr"/>
            <a:lstStyle/>
            <a:p>
              <a:pPr algn="ctr"/>
              <a:endParaRPr/>
            </a:p>
          </p:txBody>
        </p:sp>
        <p:sp>
          <p:nvSpPr>
            <p:cNvPr id="128" name="Rectangle 41"/>
            <p:cNvSpPr/>
            <p:nvPr/>
          </p:nvSpPr>
          <p:spPr bwMode="auto">
            <a:xfrm>
              <a:off x="5278438" y="1554163"/>
              <a:ext cx="12700" cy="22225"/>
            </a:xfrm>
            <a:prstGeom prst="rect">
              <a:avLst/>
            </a:prstGeom>
            <a:grpFill/>
            <a:ln w="9525">
              <a:noFill/>
              <a:miter lim="800000"/>
            </a:ln>
          </p:spPr>
          <p:txBody>
            <a:bodyPr anchor="ctr"/>
            <a:lstStyle/>
            <a:p>
              <a:pPr algn="ctr"/>
              <a:endParaRPr/>
            </a:p>
          </p:txBody>
        </p:sp>
        <p:sp>
          <p:nvSpPr>
            <p:cNvPr id="129" name="Rectangle 42"/>
            <p:cNvSpPr/>
            <p:nvPr/>
          </p:nvSpPr>
          <p:spPr bwMode="auto">
            <a:xfrm>
              <a:off x="5219701" y="1554163"/>
              <a:ext cx="12700" cy="22225"/>
            </a:xfrm>
            <a:prstGeom prst="rect">
              <a:avLst/>
            </a:prstGeom>
            <a:grpFill/>
            <a:ln w="9525">
              <a:noFill/>
              <a:miter lim="800000"/>
            </a:ln>
          </p:spPr>
          <p:txBody>
            <a:bodyPr anchor="ctr"/>
            <a:lstStyle/>
            <a:p>
              <a:pPr algn="ctr"/>
              <a:endParaRPr/>
            </a:p>
          </p:txBody>
        </p:sp>
        <p:sp>
          <p:nvSpPr>
            <p:cNvPr id="130" name="Rectangle 43"/>
            <p:cNvSpPr/>
            <p:nvPr/>
          </p:nvSpPr>
          <p:spPr bwMode="auto">
            <a:xfrm>
              <a:off x="5219701" y="1554163"/>
              <a:ext cx="12700" cy="22225"/>
            </a:xfrm>
            <a:prstGeom prst="rect">
              <a:avLst/>
            </a:prstGeom>
            <a:grpFill/>
            <a:ln w="9525">
              <a:noFill/>
              <a:miter lim="800000"/>
            </a:ln>
          </p:spPr>
          <p:txBody>
            <a:bodyPr anchor="ctr"/>
            <a:lstStyle/>
            <a:p>
              <a:pPr algn="ctr"/>
              <a:endParaRPr/>
            </a:p>
          </p:txBody>
        </p:sp>
        <p:sp>
          <p:nvSpPr>
            <p:cNvPr id="131" name="Rectangle 44"/>
            <p:cNvSpPr/>
            <p:nvPr/>
          </p:nvSpPr>
          <p:spPr bwMode="auto">
            <a:xfrm>
              <a:off x="5160963" y="1554163"/>
              <a:ext cx="12700" cy="22225"/>
            </a:xfrm>
            <a:prstGeom prst="rect">
              <a:avLst/>
            </a:prstGeom>
            <a:grpFill/>
            <a:ln w="9525">
              <a:noFill/>
              <a:miter lim="800000"/>
            </a:ln>
          </p:spPr>
          <p:txBody>
            <a:bodyPr anchor="ctr"/>
            <a:lstStyle/>
            <a:p>
              <a:pPr algn="ctr"/>
              <a:endParaRPr/>
            </a:p>
          </p:txBody>
        </p:sp>
        <p:sp>
          <p:nvSpPr>
            <p:cNvPr id="132" name="Rectangle 45"/>
            <p:cNvSpPr/>
            <p:nvPr/>
          </p:nvSpPr>
          <p:spPr bwMode="auto">
            <a:xfrm>
              <a:off x="5160963" y="1554163"/>
              <a:ext cx="12700" cy="22225"/>
            </a:xfrm>
            <a:prstGeom prst="rect">
              <a:avLst/>
            </a:prstGeom>
            <a:grpFill/>
            <a:ln w="9525">
              <a:noFill/>
              <a:miter lim="800000"/>
            </a:ln>
          </p:spPr>
          <p:txBody>
            <a:bodyPr anchor="ctr"/>
            <a:lstStyle/>
            <a:p>
              <a:pPr algn="ctr"/>
              <a:endParaRPr/>
            </a:p>
          </p:txBody>
        </p:sp>
        <p:sp>
          <p:nvSpPr>
            <p:cNvPr id="133" name="Freeform: Shape 46"/>
            <p:cNvSpPr/>
            <p:nvPr/>
          </p:nvSpPr>
          <p:spPr bwMode="auto">
            <a:xfrm>
              <a:off x="5410201" y="1271588"/>
              <a:ext cx="68263" cy="63500"/>
            </a:xfrm>
            <a:custGeom>
              <a:avLst/>
              <a:gdLst/>
              <a:ahLst/>
              <a:cxnLst>
                <a:cxn ang="0">
                  <a:pos x="0" y="23"/>
                </a:cxn>
                <a:cxn ang="0">
                  <a:pos x="35" y="0"/>
                </a:cxn>
                <a:cxn ang="0">
                  <a:pos x="43" y="40"/>
                </a:cxn>
                <a:cxn ang="0">
                  <a:pos x="0" y="23"/>
                </a:cxn>
              </a:cxnLst>
              <a:rect l="0" t="0" r="r" b="b"/>
              <a:pathLst>
                <a:path w="43" h="40">
                  <a:moveTo>
                    <a:pt x="0" y="23"/>
                  </a:moveTo>
                  <a:lnTo>
                    <a:pt x="35" y="0"/>
                  </a:lnTo>
                  <a:lnTo>
                    <a:pt x="43" y="40"/>
                  </a:lnTo>
                  <a:lnTo>
                    <a:pt x="0" y="23"/>
                  </a:lnTo>
                  <a:close/>
                </a:path>
              </a:pathLst>
            </a:custGeom>
            <a:grpFill/>
            <a:ln w="9525">
              <a:noFill/>
              <a:round/>
            </a:ln>
          </p:spPr>
          <p:txBody>
            <a:bodyPr anchor="ctr"/>
            <a:lstStyle/>
            <a:p>
              <a:pPr algn="ctr"/>
              <a:endParaRPr/>
            </a:p>
          </p:txBody>
        </p:sp>
        <p:sp>
          <p:nvSpPr>
            <p:cNvPr id="134" name="Freeform: Shape 47"/>
            <p:cNvSpPr/>
            <p:nvPr/>
          </p:nvSpPr>
          <p:spPr bwMode="auto">
            <a:xfrm>
              <a:off x="5410201" y="1271588"/>
              <a:ext cx="68263" cy="63500"/>
            </a:xfrm>
            <a:custGeom>
              <a:avLst/>
              <a:gdLst/>
              <a:ahLst/>
              <a:cxnLst>
                <a:cxn ang="0">
                  <a:pos x="0" y="23"/>
                </a:cxn>
                <a:cxn ang="0">
                  <a:pos x="35" y="0"/>
                </a:cxn>
                <a:cxn ang="0">
                  <a:pos x="43" y="40"/>
                </a:cxn>
                <a:cxn ang="0">
                  <a:pos x="0" y="23"/>
                </a:cxn>
              </a:cxnLst>
              <a:rect l="0" t="0" r="r" b="b"/>
              <a:pathLst>
                <a:path w="43" h="40">
                  <a:moveTo>
                    <a:pt x="0" y="23"/>
                  </a:moveTo>
                  <a:lnTo>
                    <a:pt x="35" y="0"/>
                  </a:lnTo>
                  <a:lnTo>
                    <a:pt x="43" y="40"/>
                  </a:lnTo>
                  <a:lnTo>
                    <a:pt x="0" y="23"/>
                  </a:lnTo>
                </a:path>
              </a:pathLst>
            </a:custGeom>
            <a:grpFill/>
            <a:ln w="9525">
              <a:noFill/>
              <a:round/>
            </a:ln>
          </p:spPr>
          <p:txBody>
            <a:bodyPr anchor="ctr"/>
            <a:lstStyle/>
            <a:p>
              <a:pPr algn="ctr"/>
              <a:endParaRPr/>
            </a:p>
          </p:txBody>
        </p:sp>
      </p:grpSp>
      <p:sp>
        <p:nvSpPr>
          <p:cNvPr id="44" name="Freeform: Shape 12"/>
          <p:cNvSpPr/>
          <p:nvPr/>
        </p:nvSpPr>
        <p:spPr bwMode="auto">
          <a:xfrm>
            <a:off x="5375487" y="4124515"/>
            <a:ext cx="463551" cy="433917"/>
          </a:xfrm>
          <a:custGeom>
            <a:avLst/>
            <a:gdLst/>
            <a:ahLst/>
            <a:cxnLst>
              <a:cxn ang="0">
                <a:pos x="87" y="43"/>
              </a:cxn>
              <a:cxn ang="0">
                <a:pos x="75" y="28"/>
              </a:cxn>
              <a:cxn ang="0">
                <a:pos x="60" y="14"/>
              </a:cxn>
              <a:cxn ang="0">
                <a:pos x="41" y="19"/>
              </a:cxn>
              <a:cxn ang="0">
                <a:pos x="23" y="26"/>
              </a:cxn>
              <a:cxn ang="0">
                <a:pos x="6" y="36"/>
              </a:cxn>
              <a:cxn ang="0">
                <a:pos x="6" y="56"/>
              </a:cxn>
              <a:cxn ang="0">
                <a:pos x="8" y="76"/>
              </a:cxn>
              <a:cxn ang="0">
                <a:pos x="14" y="95"/>
              </a:cxn>
              <a:cxn ang="0">
                <a:pos x="33" y="100"/>
              </a:cxn>
              <a:cxn ang="0">
                <a:pos x="52" y="103"/>
              </a:cxn>
              <a:cxn ang="0">
                <a:pos x="72" y="102"/>
              </a:cxn>
              <a:cxn ang="0">
                <a:pos x="82" y="85"/>
              </a:cxn>
              <a:cxn ang="0">
                <a:pos x="90" y="67"/>
              </a:cxn>
              <a:cxn ang="0">
                <a:pos x="53" y="99"/>
              </a:cxn>
              <a:cxn ang="0">
                <a:pos x="40" y="74"/>
              </a:cxn>
              <a:cxn ang="0">
                <a:pos x="12" y="76"/>
              </a:cxn>
              <a:cxn ang="0">
                <a:pos x="40" y="47"/>
              </a:cxn>
              <a:cxn ang="0">
                <a:pos x="53" y="22"/>
              </a:cxn>
              <a:cxn ang="0">
                <a:pos x="43" y="71"/>
              </a:cxn>
              <a:cxn ang="0">
                <a:pos x="37" y="60"/>
              </a:cxn>
              <a:cxn ang="0">
                <a:pos x="55" y="48"/>
              </a:cxn>
              <a:cxn ang="0">
                <a:pos x="54" y="70"/>
              </a:cxn>
              <a:cxn ang="0">
                <a:pos x="84" y="76"/>
              </a:cxn>
              <a:cxn ang="0">
                <a:pos x="48" y="49"/>
              </a:cxn>
              <a:cxn ang="0">
                <a:pos x="48" y="67"/>
              </a:cxn>
              <a:cxn ang="0">
                <a:pos x="113" y="12"/>
              </a:cxn>
              <a:cxn ang="0">
                <a:pos x="111" y="5"/>
              </a:cxn>
              <a:cxn ang="0">
                <a:pos x="104" y="3"/>
              </a:cxn>
              <a:cxn ang="0">
                <a:pos x="97" y="2"/>
              </a:cxn>
              <a:cxn ang="0">
                <a:pos x="90" y="2"/>
              </a:cxn>
              <a:cxn ang="0">
                <a:pos x="86" y="8"/>
              </a:cxn>
              <a:cxn ang="0">
                <a:pos x="84" y="15"/>
              </a:cxn>
              <a:cxn ang="0">
                <a:pos x="82" y="22"/>
              </a:cxn>
              <a:cxn ang="0">
                <a:pos x="87" y="27"/>
              </a:cxn>
              <a:cxn ang="0">
                <a:pos x="93" y="32"/>
              </a:cxn>
              <a:cxn ang="0">
                <a:pos x="99" y="35"/>
              </a:cxn>
              <a:cxn ang="0">
                <a:pos x="105" y="32"/>
              </a:cxn>
              <a:cxn ang="0">
                <a:pos x="111" y="27"/>
              </a:cxn>
              <a:cxn ang="0">
                <a:pos x="116" y="22"/>
              </a:cxn>
              <a:cxn ang="0">
                <a:pos x="101" y="32"/>
              </a:cxn>
              <a:cxn ang="0">
                <a:pos x="96" y="22"/>
              </a:cxn>
              <a:cxn ang="0">
                <a:pos x="93" y="18"/>
              </a:cxn>
              <a:cxn ang="0">
                <a:pos x="96" y="13"/>
              </a:cxn>
              <a:cxn ang="0">
                <a:pos x="101" y="3"/>
              </a:cxn>
              <a:cxn ang="0">
                <a:pos x="97" y="21"/>
              </a:cxn>
              <a:cxn ang="0">
                <a:pos x="95" y="17"/>
              </a:cxn>
              <a:cxn ang="0">
                <a:pos x="102" y="13"/>
              </a:cxn>
              <a:cxn ang="0">
                <a:pos x="101" y="21"/>
              </a:cxn>
              <a:cxn ang="0">
                <a:pos x="112" y="23"/>
              </a:cxn>
              <a:cxn ang="0">
                <a:pos x="99" y="13"/>
              </a:cxn>
              <a:cxn ang="0">
                <a:pos x="99" y="20"/>
              </a:cxn>
            </a:cxnLst>
            <a:rect l="0" t="0" r="r" b="b"/>
            <a:pathLst>
              <a:path w="117" h="109">
                <a:moveTo>
                  <a:pt x="90" y="56"/>
                </a:moveTo>
                <a:cubicBezTo>
                  <a:pt x="90" y="55"/>
                  <a:pt x="90" y="55"/>
                  <a:pt x="90" y="54"/>
                </a:cubicBezTo>
                <a:cubicBezTo>
                  <a:pt x="92" y="53"/>
                  <a:pt x="95" y="49"/>
                  <a:pt x="95" y="48"/>
                </a:cubicBezTo>
                <a:cubicBezTo>
                  <a:pt x="94" y="47"/>
                  <a:pt x="90" y="45"/>
                  <a:pt x="88" y="46"/>
                </a:cubicBezTo>
                <a:cubicBezTo>
                  <a:pt x="87" y="45"/>
                  <a:pt x="87" y="44"/>
                  <a:pt x="87" y="43"/>
                </a:cubicBezTo>
                <a:cubicBezTo>
                  <a:pt x="88" y="42"/>
                  <a:pt x="90" y="37"/>
                  <a:pt x="90" y="36"/>
                </a:cubicBezTo>
                <a:cubicBezTo>
                  <a:pt x="89" y="35"/>
                  <a:pt x="84" y="35"/>
                  <a:pt x="82" y="36"/>
                </a:cubicBezTo>
                <a:cubicBezTo>
                  <a:pt x="82" y="35"/>
                  <a:pt x="81" y="34"/>
                  <a:pt x="81" y="34"/>
                </a:cubicBezTo>
                <a:cubicBezTo>
                  <a:pt x="82" y="32"/>
                  <a:pt x="83" y="27"/>
                  <a:pt x="82" y="26"/>
                </a:cubicBezTo>
                <a:cubicBezTo>
                  <a:pt x="81" y="26"/>
                  <a:pt x="76" y="26"/>
                  <a:pt x="75" y="28"/>
                </a:cubicBezTo>
                <a:cubicBezTo>
                  <a:pt x="74" y="27"/>
                  <a:pt x="73" y="27"/>
                  <a:pt x="73" y="26"/>
                </a:cubicBezTo>
                <a:cubicBezTo>
                  <a:pt x="74" y="24"/>
                  <a:pt x="73" y="19"/>
                  <a:pt x="72" y="19"/>
                </a:cubicBezTo>
                <a:cubicBezTo>
                  <a:pt x="71" y="18"/>
                  <a:pt x="67" y="20"/>
                  <a:pt x="65" y="22"/>
                </a:cubicBezTo>
                <a:cubicBezTo>
                  <a:pt x="65" y="22"/>
                  <a:pt x="64" y="21"/>
                  <a:pt x="63" y="21"/>
                </a:cubicBezTo>
                <a:cubicBezTo>
                  <a:pt x="63" y="19"/>
                  <a:pt x="61" y="14"/>
                  <a:pt x="60" y="14"/>
                </a:cubicBezTo>
                <a:cubicBezTo>
                  <a:pt x="59" y="14"/>
                  <a:pt x="55" y="17"/>
                  <a:pt x="55" y="19"/>
                </a:cubicBezTo>
                <a:cubicBezTo>
                  <a:pt x="54" y="19"/>
                  <a:pt x="53" y="18"/>
                  <a:pt x="52" y="18"/>
                </a:cubicBezTo>
                <a:cubicBezTo>
                  <a:pt x="52" y="16"/>
                  <a:pt x="49" y="12"/>
                  <a:pt x="48" y="12"/>
                </a:cubicBezTo>
                <a:cubicBezTo>
                  <a:pt x="47" y="12"/>
                  <a:pt x="44" y="16"/>
                  <a:pt x="44" y="18"/>
                </a:cubicBezTo>
                <a:cubicBezTo>
                  <a:pt x="43" y="18"/>
                  <a:pt x="42" y="19"/>
                  <a:pt x="41" y="19"/>
                </a:cubicBezTo>
                <a:cubicBezTo>
                  <a:pt x="40" y="17"/>
                  <a:pt x="37" y="14"/>
                  <a:pt x="35" y="14"/>
                </a:cubicBezTo>
                <a:cubicBezTo>
                  <a:pt x="34" y="14"/>
                  <a:pt x="32" y="19"/>
                  <a:pt x="33" y="21"/>
                </a:cubicBezTo>
                <a:cubicBezTo>
                  <a:pt x="32" y="21"/>
                  <a:pt x="31" y="22"/>
                  <a:pt x="31" y="22"/>
                </a:cubicBezTo>
                <a:cubicBezTo>
                  <a:pt x="29" y="20"/>
                  <a:pt x="25" y="18"/>
                  <a:pt x="24" y="19"/>
                </a:cubicBezTo>
                <a:cubicBezTo>
                  <a:pt x="23" y="19"/>
                  <a:pt x="22" y="24"/>
                  <a:pt x="23" y="26"/>
                </a:cubicBezTo>
                <a:cubicBezTo>
                  <a:pt x="22" y="27"/>
                  <a:pt x="22" y="27"/>
                  <a:pt x="21" y="28"/>
                </a:cubicBezTo>
                <a:cubicBezTo>
                  <a:pt x="19" y="26"/>
                  <a:pt x="15" y="26"/>
                  <a:pt x="14" y="26"/>
                </a:cubicBezTo>
                <a:cubicBezTo>
                  <a:pt x="13" y="27"/>
                  <a:pt x="14" y="32"/>
                  <a:pt x="15" y="34"/>
                </a:cubicBezTo>
                <a:cubicBezTo>
                  <a:pt x="15" y="34"/>
                  <a:pt x="14" y="35"/>
                  <a:pt x="14" y="36"/>
                </a:cubicBezTo>
                <a:cubicBezTo>
                  <a:pt x="12" y="35"/>
                  <a:pt x="7" y="35"/>
                  <a:pt x="6" y="36"/>
                </a:cubicBezTo>
                <a:cubicBezTo>
                  <a:pt x="6" y="37"/>
                  <a:pt x="7" y="42"/>
                  <a:pt x="9" y="43"/>
                </a:cubicBezTo>
                <a:cubicBezTo>
                  <a:pt x="9" y="44"/>
                  <a:pt x="9" y="45"/>
                  <a:pt x="8" y="46"/>
                </a:cubicBezTo>
                <a:cubicBezTo>
                  <a:pt x="6" y="45"/>
                  <a:pt x="2" y="47"/>
                  <a:pt x="1" y="48"/>
                </a:cubicBezTo>
                <a:cubicBezTo>
                  <a:pt x="1" y="49"/>
                  <a:pt x="4" y="53"/>
                  <a:pt x="6" y="54"/>
                </a:cubicBezTo>
                <a:cubicBezTo>
                  <a:pt x="6" y="55"/>
                  <a:pt x="6" y="55"/>
                  <a:pt x="6" y="56"/>
                </a:cubicBezTo>
                <a:cubicBezTo>
                  <a:pt x="4" y="56"/>
                  <a:pt x="0" y="59"/>
                  <a:pt x="0" y="61"/>
                </a:cubicBezTo>
                <a:cubicBezTo>
                  <a:pt x="0" y="62"/>
                  <a:pt x="4" y="65"/>
                  <a:pt x="6" y="65"/>
                </a:cubicBezTo>
                <a:cubicBezTo>
                  <a:pt x="6" y="66"/>
                  <a:pt x="6" y="67"/>
                  <a:pt x="6" y="67"/>
                </a:cubicBezTo>
                <a:cubicBezTo>
                  <a:pt x="4" y="68"/>
                  <a:pt x="1" y="72"/>
                  <a:pt x="1" y="73"/>
                </a:cubicBezTo>
                <a:cubicBezTo>
                  <a:pt x="2" y="74"/>
                  <a:pt x="6" y="76"/>
                  <a:pt x="8" y="76"/>
                </a:cubicBezTo>
                <a:cubicBezTo>
                  <a:pt x="9" y="76"/>
                  <a:pt x="9" y="77"/>
                  <a:pt x="9" y="78"/>
                </a:cubicBezTo>
                <a:cubicBezTo>
                  <a:pt x="7" y="79"/>
                  <a:pt x="6" y="84"/>
                  <a:pt x="6" y="85"/>
                </a:cubicBezTo>
                <a:cubicBezTo>
                  <a:pt x="7" y="86"/>
                  <a:pt x="12" y="86"/>
                  <a:pt x="14" y="85"/>
                </a:cubicBezTo>
                <a:cubicBezTo>
                  <a:pt x="14" y="86"/>
                  <a:pt x="15" y="87"/>
                  <a:pt x="15" y="87"/>
                </a:cubicBezTo>
                <a:cubicBezTo>
                  <a:pt x="14" y="89"/>
                  <a:pt x="13" y="94"/>
                  <a:pt x="14" y="95"/>
                </a:cubicBezTo>
                <a:cubicBezTo>
                  <a:pt x="15" y="96"/>
                  <a:pt x="20" y="95"/>
                  <a:pt x="21" y="93"/>
                </a:cubicBezTo>
                <a:cubicBezTo>
                  <a:pt x="22" y="94"/>
                  <a:pt x="22" y="95"/>
                  <a:pt x="23" y="95"/>
                </a:cubicBezTo>
                <a:cubicBezTo>
                  <a:pt x="22" y="97"/>
                  <a:pt x="23" y="102"/>
                  <a:pt x="24" y="102"/>
                </a:cubicBezTo>
                <a:cubicBezTo>
                  <a:pt x="25" y="103"/>
                  <a:pt x="29" y="101"/>
                  <a:pt x="31" y="99"/>
                </a:cubicBezTo>
                <a:cubicBezTo>
                  <a:pt x="31" y="100"/>
                  <a:pt x="32" y="100"/>
                  <a:pt x="33" y="100"/>
                </a:cubicBezTo>
                <a:cubicBezTo>
                  <a:pt x="32" y="102"/>
                  <a:pt x="34" y="107"/>
                  <a:pt x="35" y="107"/>
                </a:cubicBezTo>
                <a:cubicBezTo>
                  <a:pt x="37" y="108"/>
                  <a:pt x="40" y="105"/>
                  <a:pt x="41" y="102"/>
                </a:cubicBezTo>
                <a:cubicBezTo>
                  <a:pt x="42" y="103"/>
                  <a:pt x="43" y="103"/>
                  <a:pt x="44" y="103"/>
                </a:cubicBezTo>
                <a:cubicBezTo>
                  <a:pt x="44" y="105"/>
                  <a:pt x="47" y="109"/>
                  <a:pt x="48" y="109"/>
                </a:cubicBezTo>
                <a:cubicBezTo>
                  <a:pt x="49" y="109"/>
                  <a:pt x="52" y="105"/>
                  <a:pt x="52" y="103"/>
                </a:cubicBezTo>
                <a:cubicBezTo>
                  <a:pt x="53" y="103"/>
                  <a:pt x="54" y="103"/>
                  <a:pt x="55" y="103"/>
                </a:cubicBezTo>
                <a:cubicBezTo>
                  <a:pt x="55" y="105"/>
                  <a:pt x="59" y="108"/>
                  <a:pt x="60" y="107"/>
                </a:cubicBezTo>
                <a:cubicBezTo>
                  <a:pt x="61" y="107"/>
                  <a:pt x="63" y="102"/>
                  <a:pt x="63" y="100"/>
                </a:cubicBezTo>
                <a:cubicBezTo>
                  <a:pt x="64" y="100"/>
                  <a:pt x="65" y="100"/>
                  <a:pt x="65" y="99"/>
                </a:cubicBezTo>
                <a:cubicBezTo>
                  <a:pt x="67" y="101"/>
                  <a:pt x="71" y="103"/>
                  <a:pt x="72" y="102"/>
                </a:cubicBezTo>
                <a:cubicBezTo>
                  <a:pt x="73" y="102"/>
                  <a:pt x="74" y="97"/>
                  <a:pt x="73" y="95"/>
                </a:cubicBezTo>
                <a:cubicBezTo>
                  <a:pt x="73" y="95"/>
                  <a:pt x="74" y="94"/>
                  <a:pt x="75" y="93"/>
                </a:cubicBezTo>
                <a:cubicBezTo>
                  <a:pt x="76" y="95"/>
                  <a:pt x="81" y="96"/>
                  <a:pt x="82" y="95"/>
                </a:cubicBezTo>
                <a:cubicBezTo>
                  <a:pt x="83" y="94"/>
                  <a:pt x="82" y="89"/>
                  <a:pt x="81" y="87"/>
                </a:cubicBezTo>
                <a:cubicBezTo>
                  <a:pt x="81" y="87"/>
                  <a:pt x="82" y="86"/>
                  <a:pt x="82" y="85"/>
                </a:cubicBezTo>
                <a:cubicBezTo>
                  <a:pt x="84" y="86"/>
                  <a:pt x="89" y="86"/>
                  <a:pt x="90" y="85"/>
                </a:cubicBezTo>
                <a:cubicBezTo>
                  <a:pt x="90" y="84"/>
                  <a:pt x="88" y="79"/>
                  <a:pt x="87" y="78"/>
                </a:cubicBezTo>
                <a:cubicBezTo>
                  <a:pt x="87" y="77"/>
                  <a:pt x="87" y="76"/>
                  <a:pt x="88" y="76"/>
                </a:cubicBezTo>
                <a:cubicBezTo>
                  <a:pt x="90" y="76"/>
                  <a:pt x="94" y="74"/>
                  <a:pt x="95" y="73"/>
                </a:cubicBezTo>
                <a:cubicBezTo>
                  <a:pt x="95" y="72"/>
                  <a:pt x="92" y="68"/>
                  <a:pt x="90" y="67"/>
                </a:cubicBezTo>
                <a:cubicBezTo>
                  <a:pt x="90" y="67"/>
                  <a:pt x="90" y="66"/>
                  <a:pt x="90" y="65"/>
                </a:cubicBezTo>
                <a:cubicBezTo>
                  <a:pt x="92" y="65"/>
                  <a:pt x="96" y="62"/>
                  <a:pt x="96" y="61"/>
                </a:cubicBezTo>
                <a:cubicBezTo>
                  <a:pt x="96" y="59"/>
                  <a:pt x="92" y="56"/>
                  <a:pt x="90" y="56"/>
                </a:cubicBezTo>
                <a:close/>
                <a:moveTo>
                  <a:pt x="58" y="98"/>
                </a:moveTo>
                <a:cubicBezTo>
                  <a:pt x="56" y="99"/>
                  <a:pt x="55" y="99"/>
                  <a:pt x="53" y="99"/>
                </a:cubicBezTo>
                <a:cubicBezTo>
                  <a:pt x="54" y="91"/>
                  <a:pt x="59" y="80"/>
                  <a:pt x="56" y="74"/>
                </a:cubicBezTo>
                <a:cubicBezTo>
                  <a:pt x="60" y="80"/>
                  <a:pt x="71" y="81"/>
                  <a:pt x="79" y="84"/>
                </a:cubicBezTo>
                <a:cubicBezTo>
                  <a:pt x="74" y="91"/>
                  <a:pt x="67" y="96"/>
                  <a:pt x="58" y="98"/>
                </a:cubicBezTo>
                <a:close/>
                <a:moveTo>
                  <a:pt x="17" y="84"/>
                </a:moveTo>
                <a:cubicBezTo>
                  <a:pt x="24" y="81"/>
                  <a:pt x="36" y="80"/>
                  <a:pt x="40" y="74"/>
                </a:cubicBezTo>
                <a:cubicBezTo>
                  <a:pt x="37" y="80"/>
                  <a:pt x="42" y="91"/>
                  <a:pt x="43" y="99"/>
                </a:cubicBezTo>
                <a:cubicBezTo>
                  <a:pt x="33" y="98"/>
                  <a:pt x="23" y="93"/>
                  <a:pt x="17" y="84"/>
                </a:cubicBezTo>
                <a:close/>
                <a:moveTo>
                  <a:pt x="12" y="45"/>
                </a:moveTo>
                <a:cubicBezTo>
                  <a:pt x="19" y="50"/>
                  <a:pt x="26" y="60"/>
                  <a:pt x="32" y="61"/>
                </a:cubicBezTo>
                <a:cubicBezTo>
                  <a:pt x="26" y="61"/>
                  <a:pt x="19" y="71"/>
                  <a:pt x="12" y="76"/>
                </a:cubicBezTo>
                <a:cubicBezTo>
                  <a:pt x="11" y="74"/>
                  <a:pt x="11" y="72"/>
                  <a:pt x="10" y="71"/>
                </a:cubicBezTo>
                <a:cubicBezTo>
                  <a:pt x="8" y="62"/>
                  <a:pt x="9" y="53"/>
                  <a:pt x="12" y="45"/>
                </a:cubicBezTo>
                <a:close/>
                <a:moveTo>
                  <a:pt x="38" y="23"/>
                </a:moveTo>
                <a:cubicBezTo>
                  <a:pt x="40" y="22"/>
                  <a:pt x="41" y="22"/>
                  <a:pt x="43" y="22"/>
                </a:cubicBezTo>
                <a:cubicBezTo>
                  <a:pt x="42" y="30"/>
                  <a:pt x="37" y="41"/>
                  <a:pt x="40" y="47"/>
                </a:cubicBezTo>
                <a:cubicBezTo>
                  <a:pt x="36" y="41"/>
                  <a:pt x="24" y="40"/>
                  <a:pt x="17" y="37"/>
                </a:cubicBezTo>
                <a:cubicBezTo>
                  <a:pt x="22" y="30"/>
                  <a:pt x="29" y="25"/>
                  <a:pt x="38" y="23"/>
                </a:cubicBezTo>
                <a:close/>
                <a:moveTo>
                  <a:pt x="79" y="37"/>
                </a:moveTo>
                <a:cubicBezTo>
                  <a:pt x="71" y="40"/>
                  <a:pt x="60" y="41"/>
                  <a:pt x="56" y="47"/>
                </a:cubicBezTo>
                <a:cubicBezTo>
                  <a:pt x="59" y="41"/>
                  <a:pt x="54" y="30"/>
                  <a:pt x="53" y="22"/>
                </a:cubicBezTo>
                <a:cubicBezTo>
                  <a:pt x="63" y="23"/>
                  <a:pt x="73" y="29"/>
                  <a:pt x="79" y="37"/>
                </a:cubicBezTo>
                <a:close/>
                <a:moveTo>
                  <a:pt x="54" y="70"/>
                </a:moveTo>
                <a:cubicBezTo>
                  <a:pt x="54" y="71"/>
                  <a:pt x="55" y="72"/>
                  <a:pt x="55" y="73"/>
                </a:cubicBezTo>
                <a:cubicBezTo>
                  <a:pt x="55" y="72"/>
                  <a:pt x="54" y="71"/>
                  <a:pt x="53" y="71"/>
                </a:cubicBezTo>
                <a:cubicBezTo>
                  <a:pt x="51" y="74"/>
                  <a:pt x="45" y="74"/>
                  <a:pt x="43" y="71"/>
                </a:cubicBezTo>
                <a:cubicBezTo>
                  <a:pt x="42" y="71"/>
                  <a:pt x="41" y="72"/>
                  <a:pt x="41" y="73"/>
                </a:cubicBezTo>
                <a:cubicBezTo>
                  <a:pt x="41" y="72"/>
                  <a:pt x="41" y="71"/>
                  <a:pt x="42" y="70"/>
                </a:cubicBezTo>
                <a:cubicBezTo>
                  <a:pt x="37" y="70"/>
                  <a:pt x="35" y="65"/>
                  <a:pt x="37" y="62"/>
                </a:cubicBezTo>
                <a:cubicBezTo>
                  <a:pt x="36" y="61"/>
                  <a:pt x="35" y="61"/>
                  <a:pt x="34" y="61"/>
                </a:cubicBezTo>
                <a:cubicBezTo>
                  <a:pt x="35" y="61"/>
                  <a:pt x="36" y="60"/>
                  <a:pt x="37" y="60"/>
                </a:cubicBezTo>
                <a:cubicBezTo>
                  <a:pt x="35" y="56"/>
                  <a:pt x="37" y="51"/>
                  <a:pt x="42" y="51"/>
                </a:cubicBezTo>
                <a:cubicBezTo>
                  <a:pt x="41" y="50"/>
                  <a:pt x="41" y="49"/>
                  <a:pt x="41" y="48"/>
                </a:cubicBezTo>
                <a:cubicBezTo>
                  <a:pt x="41" y="49"/>
                  <a:pt x="42" y="50"/>
                  <a:pt x="43" y="50"/>
                </a:cubicBezTo>
                <a:cubicBezTo>
                  <a:pt x="45" y="47"/>
                  <a:pt x="51" y="47"/>
                  <a:pt x="53" y="50"/>
                </a:cubicBezTo>
                <a:cubicBezTo>
                  <a:pt x="54" y="50"/>
                  <a:pt x="55" y="49"/>
                  <a:pt x="55" y="48"/>
                </a:cubicBezTo>
                <a:cubicBezTo>
                  <a:pt x="55" y="49"/>
                  <a:pt x="54" y="50"/>
                  <a:pt x="54" y="51"/>
                </a:cubicBezTo>
                <a:cubicBezTo>
                  <a:pt x="59" y="51"/>
                  <a:pt x="61" y="56"/>
                  <a:pt x="59" y="60"/>
                </a:cubicBezTo>
                <a:cubicBezTo>
                  <a:pt x="60" y="60"/>
                  <a:pt x="61" y="61"/>
                  <a:pt x="62" y="61"/>
                </a:cubicBezTo>
                <a:cubicBezTo>
                  <a:pt x="61" y="61"/>
                  <a:pt x="60" y="61"/>
                  <a:pt x="59" y="62"/>
                </a:cubicBezTo>
                <a:cubicBezTo>
                  <a:pt x="61" y="65"/>
                  <a:pt x="59" y="70"/>
                  <a:pt x="54" y="70"/>
                </a:cubicBezTo>
                <a:close/>
                <a:moveTo>
                  <a:pt x="84" y="76"/>
                </a:moveTo>
                <a:cubicBezTo>
                  <a:pt x="77" y="71"/>
                  <a:pt x="70" y="61"/>
                  <a:pt x="63" y="61"/>
                </a:cubicBezTo>
                <a:cubicBezTo>
                  <a:pt x="70" y="60"/>
                  <a:pt x="77" y="50"/>
                  <a:pt x="84" y="45"/>
                </a:cubicBezTo>
                <a:cubicBezTo>
                  <a:pt x="85" y="47"/>
                  <a:pt x="85" y="49"/>
                  <a:pt x="86" y="50"/>
                </a:cubicBezTo>
                <a:cubicBezTo>
                  <a:pt x="88" y="59"/>
                  <a:pt x="87" y="68"/>
                  <a:pt x="84" y="76"/>
                </a:cubicBezTo>
                <a:close/>
                <a:moveTo>
                  <a:pt x="48" y="49"/>
                </a:moveTo>
                <a:cubicBezTo>
                  <a:pt x="42" y="49"/>
                  <a:pt x="37" y="54"/>
                  <a:pt x="37" y="61"/>
                </a:cubicBezTo>
                <a:cubicBezTo>
                  <a:pt x="37" y="67"/>
                  <a:pt x="42" y="72"/>
                  <a:pt x="48" y="72"/>
                </a:cubicBezTo>
                <a:cubicBezTo>
                  <a:pt x="54" y="72"/>
                  <a:pt x="59" y="67"/>
                  <a:pt x="59" y="61"/>
                </a:cubicBezTo>
                <a:cubicBezTo>
                  <a:pt x="59" y="54"/>
                  <a:pt x="54" y="49"/>
                  <a:pt x="48" y="49"/>
                </a:cubicBezTo>
                <a:close/>
                <a:moveTo>
                  <a:pt x="48" y="67"/>
                </a:moveTo>
                <a:cubicBezTo>
                  <a:pt x="44" y="67"/>
                  <a:pt x="42" y="64"/>
                  <a:pt x="42" y="61"/>
                </a:cubicBezTo>
                <a:cubicBezTo>
                  <a:pt x="42" y="57"/>
                  <a:pt x="44" y="54"/>
                  <a:pt x="48" y="54"/>
                </a:cubicBezTo>
                <a:cubicBezTo>
                  <a:pt x="51" y="54"/>
                  <a:pt x="54" y="57"/>
                  <a:pt x="54" y="61"/>
                </a:cubicBezTo>
                <a:cubicBezTo>
                  <a:pt x="54" y="64"/>
                  <a:pt x="51" y="67"/>
                  <a:pt x="48" y="67"/>
                </a:cubicBezTo>
                <a:close/>
                <a:moveTo>
                  <a:pt x="117" y="18"/>
                </a:moveTo>
                <a:cubicBezTo>
                  <a:pt x="117" y="17"/>
                  <a:pt x="115" y="16"/>
                  <a:pt x="114" y="16"/>
                </a:cubicBezTo>
                <a:cubicBezTo>
                  <a:pt x="114" y="16"/>
                  <a:pt x="114" y="15"/>
                  <a:pt x="114" y="15"/>
                </a:cubicBezTo>
                <a:cubicBezTo>
                  <a:pt x="115" y="15"/>
                  <a:pt x="116" y="13"/>
                  <a:pt x="116" y="13"/>
                </a:cubicBezTo>
                <a:cubicBezTo>
                  <a:pt x="116" y="13"/>
                  <a:pt x="114" y="12"/>
                  <a:pt x="113" y="12"/>
                </a:cubicBezTo>
                <a:cubicBezTo>
                  <a:pt x="113" y="12"/>
                  <a:pt x="113" y="11"/>
                  <a:pt x="113" y="11"/>
                </a:cubicBezTo>
                <a:cubicBezTo>
                  <a:pt x="114" y="11"/>
                  <a:pt x="114" y="9"/>
                  <a:pt x="114" y="9"/>
                </a:cubicBezTo>
                <a:cubicBezTo>
                  <a:pt x="114" y="8"/>
                  <a:pt x="112" y="8"/>
                  <a:pt x="112" y="8"/>
                </a:cubicBezTo>
                <a:cubicBezTo>
                  <a:pt x="111" y="8"/>
                  <a:pt x="111" y="8"/>
                  <a:pt x="111" y="8"/>
                </a:cubicBezTo>
                <a:cubicBezTo>
                  <a:pt x="111" y="7"/>
                  <a:pt x="112" y="5"/>
                  <a:pt x="111" y="5"/>
                </a:cubicBezTo>
                <a:cubicBezTo>
                  <a:pt x="111" y="5"/>
                  <a:pt x="109" y="5"/>
                  <a:pt x="109" y="6"/>
                </a:cubicBezTo>
                <a:cubicBezTo>
                  <a:pt x="108" y="5"/>
                  <a:pt x="108" y="5"/>
                  <a:pt x="108" y="5"/>
                </a:cubicBezTo>
                <a:cubicBezTo>
                  <a:pt x="108" y="4"/>
                  <a:pt x="108" y="2"/>
                  <a:pt x="108" y="2"/>
                </a:cubicBezTo>
                <a:cubicBezTo>
                  <a:pt x="107" y="2"/>
                  <a:pt x="106" y="3"/>
                  <a:pt x="105" y="3"/>
                </a:cubicBezTo>
                <a:cubicBezTo>
                  <a:pt x="105" y="3"/>
                  <a:pt x="105" y="3"/>
                  <a:pt x="104" y="3"/>
                </a:cubicBezTo>
                <a:cubicBezTo>
                  <a:pt x="105" y="2"/>
                  <a:pt x="104" y="1"/>
                  <a:pt x="103" y="0"/>
                </a:cubicBezTo>
                <a:cubicBezTo>
                  <a:pt x="103" y="0"/>
                  <a:pt x="102" y="1"/>
                  <a:pt x="101" y="2"/>
                </a:cubicBezTo>
                <a:cubicBezTo>
                  <a:pt x="101" y="2"/>
                  <a:pt x="101" y="2"/>
                  <a:pt x="100" y="2"/>
                </a:cubicBezTo>
                <a:cubicBezTo>
                  <a:pt x="100" y="1"/>
                  <a:pt x="99" y="0"/>
                  <a:pt x="99" y="0"/>
                </a:cubicBezTo>
                <a:cubicBezTo>
                  <a:pt x="98" y="0"/>
                  <a:pt x="97" y="1"/>
                  <a:pt x="97" y="2"/>
                </a:cubicBezTo>
                <a:cubicBezTo>
                  <a:pt x="97" y="2"/>
                  <a:pt x="97" y="2"/>
                  <a:pt x="96" y="2"/>
                </a:cubicBezTo>
                <a:cubicBezTo>
                  <a:pt x="96" y="1"/>
                  <a:pt x="95" y="0"/>
                  <a:pt x="94" y="0"/>
                </a:cubicBezTo>
                <a:cubicBezTo>
                  <a:pt x="94" y="1"/>
                  <a:pt x="93" y="2"/>
                  <a:pt x="93" y="3"/>
                </a:cubicBezTo>
                <a:cubicBezTo>
                  <a:pt x="93" y="3"/>
                  <a:pt x="93" y="3"/>
                  <a:pt x="93" y="3"/>
                </a:cubicBezTo>
                <a:cubicBezTo>
                  <a:pt x="92" y="3"/>
                  <a:pt x="90" y="2"/>
                  <a:pt x="90" y="2"/>
                </a:cubicBezTo>
                <a:cubicBezTo>
                  <a:pt x="90" y="2"/>
                  <a:pt x="89" y="4"/>
                  <a:pt x="90" y="5"/>
                </a:cubicBezTo>
                <a:cubicBezTo>
                  <a:pt x="90" y="5"/>
                  <a:pt x="89" y="5"/>
                  <a:pt x="89" y="6"/>
                </a:cubicBezTo>
                <a:cubicBezTo>
                  <a:pt x="88" y="5"/>
                  <a:pt x="87" y="5"/>
                  <a:pt x="86" y="5"/>
                </a:cubicBezTo>
                <a:cubicBezTo>
                  <a:pt x="86" y="5"/>
                  <a:pt x="86" y="7"/>
                  <a:pt x="87" y="8"/>
                </a:cubicBezTo>
                <a:cubicBezTo>
                  <a:pt x="87" y="8"/>
                  <a:pt x="86" y="8"/>
                  <a:pt x="86" y="8"/>
                </a:cubicBezTo>
                <a:cubicBezTo>
                  <a:pt x="86" y="8"/>
                  <a:pt x="84" y="8"/>
                  <a:pt x="84" y="9"/>
                </a:cubicBezTo>
                <a:cubicBezTo>
                  <a:pt x="83" y="9"/>
                  <a:pt x="84" y="11"/>
                  <a:pt x="85" y="11"/>
                </a:cubicBezTo>
                <a:cubicBezTo>
                  <a:pt x="85" y="11"/>
                  <a:pt x="84" y="12"/>
                  <a:pt x="84" y="12"/>
                </a:cubicBezTo>
                <a:cubicBezTo>
                  <a:pt x="84" y="12"/>
                  <a:pt x="82" y="13"/>
                  <a:pt x="82" y="13"/>
                </a:cubicBezTo>
                <a:cubicBezTo>
                  <a:pt x="82" y="13"/>
                  <a:pt x="83" y="15"/>
                  <a:pt x="84" y="15"/>
                </a:cubicBezTo>
                <a:cubicBezTo>
                  <a:pt x="83" y="15"/>
                  <a:pt x="83" y="16"/>
                  <a:pt x="83" y="16"/>
                </a:cubicBezTo>
                <a:cubicBezTo>
                  <a:pt x="83" y="16"/>
                  <a:pt x="81" y="17"/>
                  <a:pt x="81" y="18"/>
                </a:cubicBezTo>
                <a:cubicBezTo>
                  <a:pt x="81" y="18"/>
                  <a:pt x="83" y="19"/>
                  <a:pt x="83" y="19"/>
                </a:cubicBezTo>
                <a:cubicBezTo>
                  <a:pt x="83" y="19"/>
                  <a:pt x="83" y="20"/>
                  <a:pt x="84" y="20"/>
                </a:cubicBezTo>
                <a:cubicBezTo>
                  <a:pt x="83" y="20"/>
                  <a:pt x="82" y="22"/>
                  <a:pt x="82" y="22"/>
                </a:cubicBezTo>
                <a:cubicBezTo>
                  <a:pt x="82" y="23"/>
                  <a:pt x="84" y="23"/>
                  <a:pt x="84" y="23"/>
                </a:cubicBezTo>
                <a:cubicBezTo>
                  <a:pt x="84" y="23"/>
                  <a:pt x="85" y="24"/>
                  <a:pt x="85" y="24"/>
                </a:cubicBezTo>
                <a:cubicBezTo>
                  <a:pt x="84" y="24"/>
                  <a:pt x="83" y="26"/>
                  <a:pt x="84" y="26"/>
                </a:cubicBezTo>
                <a:cubicBezTo>
                  <a:pt x="84" y="27"/>
                  <a:pt x="86" y="27"/>
                  <a:pt x="86" y="27"/>
                </a:cubicBezTo>
                <a:cubicBezTo>
                  <a:pt x="86" y="27"/>
                  <a:pt x="87" y="27"/>
                  <a:pt x="87" y="27"/>
                </a:cubicBezTo>
                <a:cubicBezTo>
                  <a:pt x="86" y="28"/>
                  <a:pt x="86" y="30"/>
                  <a:pt x="86" y="30"/>
                </a:cubicBezTo>
                <a:cubicBezTo>
                  <a:pt x="87" y="30"/>
                  <a:pt x="88" y="30"/>
                  <a:pt x="89" y="30"/>
                </a:cubicBezTo>
                <a:cubicBezTo>
                  <a:pt x="89" y="30"/>
                  <a:pt x="90" y="30"/>
                  <a:pt x="90" y="30"/>
                </a:cubicBezTo>
                <a:cubicBezTo>
                  <a:pt x="89" y="31"/>
                  <a:pt x="90" y="33"/>
                  <a:pt x="90" y="33"/>
                </a:cubicBezTo>
                <a:cubicBezTo>
                  <a:pt x="90" y="33"/>
                  <a:pt x="92" y="32"/>
                  <a:pt x="93" y="32"/>
                </a:cubicBezTo>
                <a:cubicBezTo>
                  <a:pt x="93" y="32"/>
                  <a:pt x="93" y="32"/>
                  <a:pt x="93" y="32"/>
                </a:cubicBezTo>
                <a:cubicBezTo>
                  <a:pt x="93" y="33"/>
                  <a:pt x="94" y="35"/>
                  <a:pt x="94" y="35"/>
                </a:cubicBezTo>
                <a:cubicBezTo>
                  <a:pt x="95" y="35"/>
                  <a:pt x="96" y="34"/>
                  <a:pt x="96" y="33"/>
                </a:cubicBezTo>
                <a:cubicBezTo>
                  <a:pt x="97" y="33"/>
                  <a:pt x="97" y="33"/>
                  <a:pt x="97" y="33"/>
                </a:cubicBezTo>
                <a:cubicBezTo>
                  <a:pt x="97" y="34"/>
                  <a:pt x="98" y="35"/>
                  <a:pt x="99" y="35"/>
                </a:cubicBezTo>
                <a:cubicBezTo>
                  <a:pt x="99" y="35"/>
                  <a:pt x="100" y="34"/>
                  <a:pt x="100" y="33"/>
                </a:cubicBezTo>
                <a:cubicBezTo>
                  <a:pt x="101" y="33"/>
                  <a:pt x="101" y="33"/>
                  <a:pt x="101" y="33"/>
                </a:cubicBezTo>
                <a:cubicBezTo>
                  <a:pt x="102" y="34"/>
                  <a:pt x="103" y="35"/>
                  <a:pt x="103" y="35"/>
                </a:cubicBezTo>
                <a:cubicBezTo>
                  <a:pt x="104" y="35"/>
                  <a:pt x="105" y="33"/>
                  <a:pt x="104" y="32"/>
                </a:cubicBezTo>
                <a:cubicBezTo>
                  <a:pt x="105" y="32"/>
                  <a:pt x="105" y="32"/>
                  <a:pt x="105" y="32"/>
                </a:cubicBezTo>
                <a:cubicBezTo>
                  <a:pt x="106" y="32"/>
                  <a:pt x="107" y="33"/>
                  <a:pt x="108" y="33"/>
                </a:cubicBezTo>
                <a:cubicBezTo>
                  <a:pt x="108" y="33"/>
                  <a:pt x="108" y="31"/>
                  <a:pt x="108" y="30"/>
                </a:cubicBezTo>
                <a:cubicBezTo>
                  <a:pt x="108" y="30"/>
                  <a:pt x="108" y="30"/>
                  <a:pt x="109" y="30"/>
                </a:cubicBezTo>
                <a:cubicBezTo>
                  <a:pt x="109" y="30"/>
                  <a:pt x="111" y="30"/>
                  <a:pt x="111" y="30"/>
                </a:cubicBezTo>
                <a:cubicBezTo>
                  <a:pt x="112" y="30"/>
                  <a:pt x="111" y="28"/>
                  <a:pt x="111" y="27"/>
                </a:cubicBezTo>
                <a:cubicBezTo>
                  <a:pt x="111" y="27"/>
                  <a:pt x="111" y="27"/>
                  <a:pt x="112" y="27"/>
                </a:cubicBezTo>
                <a:cubicBezTo>
                  <a:pt x="112" y="27"/>
                  <a:pt x="114" y="27"/>
                  <a:pt x="114" y="26"/>
                </a:cubicBezTo>
                <a:cubicBezTo>
                  <a:pt x="114" y="26"/>
                  <a:pt x="114" y="24"/>
                  <a:pt x="113" y="24"/>
                </a:cubicBezTo>
                <a:cubicBezTo>
                  <a:pt x="113" y="24"/>
                  <a:pt x="113" y="23"/>
                  <a:pt x="113" y="23"/>
                </a:cubicBezTo>
                <a:cubicBezTo>
                  <a:pt x="114" y="23"/>
                  <a:pt x="116" y="23"/>
                  <a:pt x="116" y="22"/>
                </a:cubicBezTo>
                <a:cubicBezTo>
                  <a:pt x="116" y="22"/>
                  <a:pt x="115" y="20"/>
                  <a:pt x="114" y="20"/>
                </a:cubicBezTo>
                <a:cubicBezTo>
                  <a:pt x="114" y="20"/>
                  <a:pt x="114" y="19"/>
                  <a:pt x="114" y="19"/>
                </a:cubicBezTo>
                <a:cubicBezTo>
                  <a:pt x="115" y="19"/>
                  <a:pt x="117" y="18"/>
                  <a:pt x="117" y="18"/>
                </a:cubicBezTo>
                <a:close/>
                <a:moveTo>
                  <a:pt x="103" y="31"/>
                </a:moveTo>
                <a:cubicBezTo>
                  <a:pt x="102" y="32"/>
                  <a:pt x="101" y="32"/>
                  <a:pt x="101" y="32"/>
                </a:cubicBezTo>
                <a:cubicBezTo>
                  <a:pt x="101" y="29"/>
                  <a:pt x="103" y="25"/>
                  <a:pt x="102" y="22"/>
                </a:cubicBezTo>
                <a:cubicBezTo>
                  <a:pt x="103" y="25"/>
                  <a:pt x="107" y="25"/>
                  <a:pt x="110" y="26"/>
                </a:cubicBezTo>
                <a:cubicBezTo>
                  <a:pt x="108" y="29"/>
                  <a:pt x="106" y="31"/>
                  <a:pt x="103" y="31"/>
                </a:cubicBezTo>
                <a:close/>
                <a:moveTo>
                  <a:pt x="87" y="26"/>
                </a:moveTo>
                <a:cubicBezTo>
                  <a:pt x="90" y="25"/>
                  <a:pt x="95" y="25"/>
                  <a:pt x="96" y="22"/>
                </a:cubicBezTo>
                <a:cubicBezTo>
                  <a:pt x="95" y="25"/>
                  <a:pt x="97" y="29"/>
                  <a:pt x="97" y="32"/>
                </a:cubicBezTo>
                <a:cubicBezTo>
                  <a:pt x="93" y="31"/>
                  <a:pt x="90" y="29"/>
                  <a:pt x="87" y="26"/>
                </a:cubicBezTo>
                <a:close/>
                <a:moveTo>
                  <a:pt x="85" y="21"/>
                </a:moveTo>
                <a:cubicBezTo>
                  <a:pt x="84" y="18"/>
                  <a:pt x="84" y="15"/>
                  <a:pt x="86" y="12"/>
                </a:cubicBezTo>
                <a:cubicBezTo>
                  <a:pt x="88" y="14"/>
                  <a:pt x="91" y="18"/>
                  <a:pt x="93" y="18"/>
                </a:cubicBezTo>
                <a:cubicBezTo>
                  <a:pt x="91" y="18"/>
                  <a:pt x="88" y="21"/>
                  <a:pt x="86" y="23"/>
                </a:cubicBezTo>
                <a:cubicBezTo>
                  <a:pt x="85" y="23"/>
                  <a:pt x="85" y="22"/>
                  <a:pt x="85" y="21"/>
                </a:cubicBezTo>
                <a:close/>
                <a:moveTo>
                  <a:pt x="95" y="4"/>
                </a:moveTo>
                <a:cubicBezTo>
                  <a:pt x="96" y="4"/>
                  <a:pt x="96" y="3"/>
                  <a:pt x="97" y="3"/>
                </a:cubicBezTo>
                <a:cubicBezTo>
                  <a:pt x="97" y="7"/>
                  <a:pt x="95" y="11"/>
                  <a:pt x="96" y="13"/>
                </a:cubicBezTo>
                <a:cubicBezTo>
                  <a:pt x="95" y="11"/>
                  <a:pt x="90" y="10"/>
                  <a:pt x="87" y="9"/>
                </a:cubicBezTo>
                <a:cubicBezTo>
                  <a:pt x="89" y="6"/>
                  <a:pt x="92" y="5"/>
                  <a:pt x="95" y="4"/>
                </a:cubicBezTo>
                <a:close/>
                <a:moveTo>
                  <a:pt x="110" y="9"/>
                </a:moveTo>
                <a:cubicBezTo>
                  <a:pt x="107" y="10"/>
                  <a:pt x="103" y="11"/>
                  <a:pt x="102" y="13"/>
                </a:cubicBezTo>
                <a:cubicBezTo>
                  <a:pt x="103" y="11"/>
                  <a:pt x="101" y="7"/>
                  <a:pt x="101" y="3"/>
                </a:cubicBezTo>
                <a:cubicBezTo>
                  <a:pt x="104" y="4"/>
                  <a:pt x="108" y="6"/>
                  <a:pt x="110" y="9"/>
                </a:cubicBezTo>
                <a:close/>
                <a:moveTo>
                  <a:pt x="101" y="21"/>
                </a:moveTo>
                <a:cubicBezTo>
                  <a:pt x="101" y="21"/>
                  <a:pt x="101" y="22"/>
                  <a:pt x="102" y="22"/>
                </a:cubicBezTo>
                <a:cubicBezTo>
                  <a:pt x="101" y="22"/>
                  <a:pt x="101" y="22"/>
                  <a:pt x="101" y="21"/>
                </a:cubicBezTo>
                <a:cubicBezTo>
                  <a:pt x="100" y="23"/>
                  <a:pt x="98" y="23"/>
                  <a:pt x="97" y="21"/>
                </a:cubicBezTo>
                <a:cubicBezTo>
                  <a:pt x="97" y="22"/>
                  <a:pt x="96" y="22"/>
                  <a:pt x="96" y="22"/>
                </a:cubicBezTo>
                <a:cubicBezTo>
                  <a:pt x="96" y="22"/>
                  <a:pt x="97" y="21"/>
                  <a:pt x="97" y="21"/>
                </a:cubicBezTo>
                <a:cubicBezTo>
                  <a:pt x="95" y="21"/>
                  <a:pt x="94" y="19"/>
                  <a:pt x="95" y="18"/>
                </a:cubicBezTo>
                <a:cubicBezTo>
                  <a:pt x="94" y="18"/>
                  <a:pt x="94" y="18"/>
                  <a:pt x="94" y="18"/>
                </a:cubicBezTo>
                <a:cubicBezTo>
                  <a:pt x="94" y="18"/>
                  <a:pt x="94" y="17"/>
                  <a:pt x="95" y="17"/>
                </a:cubicBezTo>
                <a:cubicBezTo>
                  <a:pt x="94" y="16"/>
                  <a:pt x="95" y="14"/>
                  <a:pt x="97" y="14"/>
                </a:cubicBezTo>
                <a:cubicBezTo>
                  <a:pt x="97" y="14"/>
                  <a:pt x="96" y="13"/>
                  <a:pt x="96" y="13"/>
                </a:cubicBezTo>
                <a:cubicBezTo>
                  <a:pt x="96" y="13"/>
                  <a:pt x="97" y="14"/>
                  <a:pt x="97" y="14"/>
                </a:cubicBezTo>
                <a:cubicBezTo>
                  <a:pt x="98" y="13"/>
                  <a:pt x="100" y="13"/>
                  <a:pt x="101" y="14"/>
                </a:cubicBezTo>
                <a:cubicBezTo>
                  <a:pt x="101" y="14"/>
                  <a:pt x="101" y="13"/>
                  <a:pt x="102" y="13"/>
                </a:cubicBezTo>
                <a:cubicBezTo>
                  <a:pt x="101" y="13"/>
                  <a:pt x="101" y="14"/>
                  <a:pt x="101" y="14"/>
                </a:cubicBezTo>
                <a:cubicBezTo>
                  <a:pt x="103" y="14"/>
                  <a:pt x="104" y="16"/>
                  <a:pt x="103" y="17"/>
                </a:cubicBezTo>
                <a:cubicBezTo>
                  <a:pt x="103" y="17"/>
                  <a:pt x="104" y="18"/>
                  <a:pt x="104" y="18"/>
                </a:cubicBezTo>
                <a:cubicBezTo>
                  <a:pt x="104" y="18"/>
                  <a:pt x="103" y="18"/>
                  <a:pt x="103" y="18"/>
                </a:cubicBezTo>
                <a:cubicBezTo>
                  <a:pt x="104" y="19"/>
                  <a:pt x="103" y="21"/>
                  <a:pt x="101" y="21"/>
                </a:cubicBezTo>
                <a:close/>
                <a:moveTo>
                  <a:pt x="112" y="23"/>
                </a:moveTo>
                <a:cubicBezTo>
                  <a:pt x="110" y="21"/>
                  <a:pt x="107" y="18"/>
                  <a:pt x="104" y="18"/>
                </a:cubicBezTo>
                <a:cubicBezTo>
                  <a:pt x="107" y="18"/>
                  <a:pt x="110" y="14"/>
                  <a:pt x="112" y="12"/>
                </a:cubicBezTo>
                <a:cubicBezTo>
                  <a:pt x="112" y="13"/>
                  <a:pt x="113" y="13"/>
                  <a:pt x="113" y="14"/>
                </a:cubicBezTo>
                <a:cubicBezTo>
                  <a:pt x="114" y="17"/>
                  <a:pt x="113" y="20"/>
                  <a:pt x="112" y="23"/>
                </a:cubicBezTo>
                <a:close/>
                <a:moveTo>
                  <a:pt x="99" y="13"/>
                </a:moveTo>
                <a:cubicBezTo>
                  <a:pt x="97" y="13"/>
                  <a:pt x="95" y="15"/>
                  <a:pt x="95" y="18"/>
                </a:cubicBezTo>
                <a:cubicBezTo>
                  <a:pt x="95" y="20"/>
                  <a:pt x="97" y="22"/>
                  <a:pt x="99" y="22"/>
                </a:cubicBezTo>
                <a:cubicBezTo>
                  <a:pt x="101" y="22"/>
                  <a:pt x="103" y="20"/>
                  <a:pt x="103" y="18"/>
                </a:cubicBezTo>
                <a:cubicBezTo>
                  <a:pt x="103" y="15"/>
                  <a:pt x="101" y="13"/>
                  <a:pt x="99" y="13"/>
                </a:cubicBezTo>
                <a:close/>
                <a:moveTo>
                  <a:pt x="99" y="20"/>
                </a:moveTo>
                <a:cubicBezTo>
                  <a:pt x="98" y="20"/>
                  <a:pt x="97" y="19"/>
                  <a:pt x="97" y="18"/>
                </a:cubicBezTo>
                <a:cubicBezTo>
                  <a:pt x="97" y="16"/>
                  <a:pt x="98" y="15"/>
                  <a:pt x="99" y="15"/>
                </a:cubicBezTo>
                <a:cubicBezTo>
                  <a:pt x="100" y="15"/>
                  <a:pt x="101" y="16"/>
                  <a:pt x="101" y="18"/>
                </a:cubicBezTo>
                <a:cubicBezTo>
                  <a:pt x="101" y="19"/>
                  <a:pt x="100" y="20"/>
                  <a:pt x="99" y="20"/>
                </a:cubicBezTo>
                <a:close/>
              </a:path>
            </a:pathLst>
          </a:custGeom>
          <a:solidFill>
            <a:schemeClr val="bg1"/>
          </a:solidFill>
          <a:ln w="9525">
            <a:noFill/>
            <a:round/>
          </a:ln>
        </p:spPr>
        <p:txBody>
          <a:bodyPr anchor="ctr"/>
          <a:lstStyle/>
          <a:p>
            <a:pPr algn="ctr"/>
            <a:endParaRPr/>
          </a:p>
        </p:txBody>
      </p:sp>
      <p:grpSp>
        <p:nvGrpSpPr>
          <p:cNvPr id="45" name="Group 89"/>
          <p:cNvGrpSpPr/>
          <p:nvPr/>
        </p:nvGrpSpPr>
        <p:grpSpPr>
          <a:xfrm>
            <a:off x="7506970" y="2120031"/>
            <a:ext cx="1233377" cy="304800"/>
            <a:chOff x="5257800" y="1733550"/>
            <a:chExt cx="925033" cy="228600"/>
          </a:xfrm>
        </p:grpSpPr>
        <p:cxnSp>
          <p:nvCxnSpPr>
            <p:cNvPr id="64" name="Straight Connector 90"/>
            <p:cNvCxnSpPr/>
            <p:nvPr/>
          </p:nvCxnSpPr>
          <p:spPr>
            <a:xfrm flipV="1">
              <a:off x="5257800" y="1733550"/>
              <a:ext cx="304800" cy="228600"/>
            </a:xfrm>
            <a:prstGeom prst="line">
              <a:avLst/>
            </a:prstGeom>
            <a:ln>
              <a:solidFill>
                <a:schemeClr val="accent5"/>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67" name="Straight Connector 91"/>
            <p:cNvCxnSpPr/>
            <p:nvPr/>
          </p:nvCxnSpPr>
          <p:spPr>
            <a:xfrm>
              <a:off x="5573233" y="1733550"/>
              <a:ext cx="609600" cy="1588"/>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46" name="Group 92"/>
          <p:cNvGrpSpPr/>
          <p:nvPr/>
        </p:nvGrpSpPr>
        <p:grpSpPr>
          <a:xfrm>
            <a:off x="7506969" y="4886123"/>
            <a:ext cx="1219200" cy="306917"/>
            <a:chOff x="5181600" y="3638550"/>
            <a:chExt cx="914400" cy="230188"/>
          </a:xfrm>
        </p:grpSpPr>
        <p:cxnSp>
          <p:nvCxnSpPr>
            <p:cNvPr id="62" name="Straight Connector 93"/>
            <p:cNvCxnSpPr/>
            <p:nvPr/>
          </p:nvCxnSpPr>
          <p:spPr>
            <a:xfrm rot="16200000" flipH="1">
              <a:off x="5181600" y="3638550"/>
              <a:ext cx="228600" cy="228600"/>
            </a:xfrm>
            <a:prstGeom prst="line">
              <a:avLst/>
            </a:prstGeom>
            <a:ln>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63" name="Straight Connector 94"/>
            <p:cNvCxnSpPr/>
            <p:nvPr/>
          </p:nvCxnSpPr>
          <p:spPr>
            <a:xfrm>
              <a:off x="5410200" y="3867150"/>
              <a:ext cx="685800" cy="1588"/>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47" name="Group 109"/>
          <p:cNvGrpSpPr/>
          <p:nvPr/>
        </p:nvGrpSpPr>
        <p:grpSpPr>
          <a:xfrm>
            <a:off x="3504025" y="2192425"/>
            <a:ext cx="1355861" cy="309955"/>
            <a:chOff x="3408325" y="2192425"/>
            <a:chExt cx="1355861" cy="309955"/>
          </a:xfrm>
        </p:grpSpPr>
        <p:cxnSp>
          <p:nvCxnSpPr>
            <p:cNvPr id="60" name="Straight Connector 97"/>
            <p:cNvCxnSpPr/>
            <p:nvPr/>
          </p:nvCxnSpPr>
          <p:spPr>
            <a:xfrm rot="5400000" flipH="1">
              <a:off x="4459386" y="2197580"/>
              <a:ext cx="304800" cy="304800"/>
            </a:xfrm>
            <a:prstGeom prst="line">
              <a:avLst/>
            </a:prstGeom>
            <a:ln>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61" name="Straight Connector 98"/>
            <p:cNvCxnSpPr/>
            <p:nvPr/>
          </p:nvCxnSpPr>
          <p:spPr>
            <a:xfrm flipH="1">
              <a:off x="3408325" y="2192425"/>
              <a:ext cx="1056544" cy="4190"/>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48" name="Group 110"/>
          <p:cNvGrpSpPr/>
          <p:nvPr/>
        </p:nvGrpSpPr>
        <p:grpSpPr>
          <a:xfrm>
            <a:off x="3504025" y="4890939"/>
            <a:ext cx="1564545" cy="325768"/>
            <a:chOff x="3408325" y="4890939"/>
            <a:chExt cx="1564545" cy="325768"/>
          </a:xfrm>
        </p:grpSpPr>
        <p:cxnSp>
          <p:nvCxnSpPr>
            <p:cNvPr id="58" name="Straight Connector 101"/>
            <p:cNvCxnSpPr/>
            <p:nvPr/>
          </p:nvCxnSpPr>
          <p:spPr>
            <a:xfrm rot="10800000" flipV="1">
              <a:off x="4566470" y="4890939"/>
              <a:ext cx="406400" cy="304800"/>
            </a:xfrm>
            <a:prstGeom prst="line">
              <a:avLst/>
            </a:prstGeom>
            <a:ln>
              <a:solidFill>
                <a:schemeClr val="accent5"/>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59" name="Straight Connector 102"/>
            <p:cNvCxnSpPr/>
            <p:nvPr/>
          </p:nvCxnSpPr>
          <p:spPr>
            <a:xfrm flipH="1">
              <a:off x="3408325" y="5195740"/>
              <a:ext cx="1143968" cy="20967"/>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sp>
        <p:nvSpPr>
          <p:cNvPr id="49" name="Freeform: Shape 104"/>
          <p:cNvSpPr/>
          <p:nvPr/>
        </p:nvSpPr>
        <p:spPr bwMode="auto">
          <a:xfrm>
            <a:off x="6651019" y="4057208"/>
            <a:ext cx="367124" cy="475826"/>
          </a:xfrm>
          <a:custGeom>
            <a:avLst/>
            <a:gdLst/>
            <a:ahLst/>
            <a:cxnLst>
              <a:cxn ang="0">
                <a:pos x="96" y="84"/>
              </a:cxn>
              <a:cxn ang="0">
                <a:pos x="80" y="109"/>
              </a:cxn>
              <a:cxn ang="0">
                <a:pos x="78" y="123"/>
              </a:cxn>
              <a:cxn ang="0">
                <a:pos x="51" y="95"/>
              </a:cxn>
              <a:cxn ang="0">
                <a:pos x="70" y="70"/>
              </a:cxn>
              <a:cxn ang="0">
                <a:pos x="67" y="89"/>
              </a:cxn>
              <a:cxn ang="0">
                <a:pos x="83" y="77"/>
              </a:cxn>
              <a:cxn ang="0">
                <a:pos x="85" y="48"/>
              </a:cxn>
              <a:cxn ang="0">
                <a:pos x="0" y="48"/>
              </a:cxn>
              <a:cxn ang="0">
                <a:pos x="3" y="93"/>
              </a:cxn>
              <a:cxn ang="0">
                <a:pos x="18" y="116"/>
              </a:cxn>
              <a:cxn ang="0">
                <a:pos x="44" y="123"/>
              </a:cxn>
              <a:cxn ang="0">
                <a:pos x="42" y="89"/>
              </a:cxn>
              <a:cxn ang="0">
                <a:pos x="18" y="77"/>
              </a:cxn>
              <a:cxn ang="0">
                <a:pos x="25" y="91"/>
              </a:cxn>
              <a:cxn ang="0">
                <a:pos x="11" y="72"/>
              </a:cxn>
              <a:cxn ang="0">
                <a:pos x="0" y="48"/>
              </a:cxn>
              <a:cxn ang="0">
                <a:pos x="48" y="70"/>
              </a:cxn>
              <a:cxn ang="0">
                <a:pos x="48" y="0"/>
              </a:cxn>
              <a:cxn ang="0">
                <a:pos x="77" y="33"/>
              </a:cxn>
              <a:cxn ang="0">
                <a:pos x="62" y="22"/>
              </a:cxn>
              <a:cxn ang="0">
                <a:pos x="77" y="33"/>
              </a:cxn>
              <a:cxn ang="0">
                <a:pos x="50" y="24"/>
              </a:cxn>
              <a:cxn ang="0">
                <a:pos x="60" y="33"/>
              </a:cxn>
              <a:cxn ang="0">
                <a:pos x="57" y="19"/>
              </a:cxn>
              <a:cxn ang="0">
                <a:pos x="50" y="20"/>
              </a:cxn>
              <a:cxn ang="0">
                <a:pos x="45" y="7"/>
              </a:cxn>
              <a:cxn ang="0">
                <a:pos x="46" y="20"/>
              </a:cxn>
              <a:cxn ang="0">
                <a:pos x="45" y="7"/>
              </a:cxn>
              <a:cxn ang="0">
                <a:pos x="36" y="33"/>
              </a:cxn>
              <a:cxn ang="0">
                <a:pos x="46" y="24"/>
              </a:cxn>
              <a:cxn ang="0">
                <a:pos x="33" y="22"/>
              </a:cxn>
              <a:cxn ang="0">
                <a:pos x="19" y="33"/>
              </a:cxn>
              <a:cxn ang="0">
                <a:pos x="33" y="22"/>
              </a:cxn>
              <a:cxn ang="0">
                <a:pos x="24" y="52"/>
              </a:cxn>
              <a:cxn ang="0">
                <a:pos x="31" y="37"/>
              </a:cxn>
              <a:cxn ang="0">
                <a:pos x="37" y="47"/>
              </a:cxn>
              <a:cxn ang="0">
                <a:pos x="46" y="37"/>
              </a:cxn>
              <a:cxn ang="0">
                <a:pos x="37" y="47"/>
              </a:cxn>
              <a:cxn ang="0">
                <a:pos x="45" y="64"/>
              </a:cxn>
              <a:cxn ang="0">
                <a:pos x="46" y="50"/>
              </a:cxn>
              <a:cxn ang="0">
                <a:pos x="50" y="64"/>
              </a:cxn>
              <a:cxn ang="0">
                <a:pos x="50" y="50"/>
              </a:cxn>
              <a:cxn ang="0">
                <a:pos x="50" y="64"/>
              </a:cxn>
              <a:cxn ang="0">
                <a:pos x="60" y="37"/>
              </a:cxn>
              <a:cxn ang="0">
                <a:pos x="50" y="46"/>
              </a:cxn>
              <a:cxn ang="0">
                <a:pos x="62" y="48"/>
              </a:cxn>
              <a:cxn ang="0">
                <a:pos x="77" y="37"/>
              </a:cxn>
              <a:cxn ang="0">
                <a:pos x="62" y="48"/>
              </a:cxn>
              <a:cxn ang="0">
                <a:pos x="61" y="18"/>
              </a:cxn>
              <a:cxn ang="0">
                <a:pos x="56" y="7"/>
              </a:cxn>
              <a:cxn ang="0">
                <a:pos x="34" y="18"/>
              </a:cxn>
              <a:cxn ang="0">
                <a:pos x="27" y="15"/>
              </a:cxn>
              <a:cxn ang="0">
                <a:pos x="34" y="52"/>
              </a:cxn>
              <a:cxn ang="0">
                <a:pos x="39" y="63"/>
              </a:cxn>
              <a:cxn ang="0">
                <a:pos x="61" y="52"/>
              </a:cxn>
              <a:cxn ang="0">
                <a:pos x="69" y="55"/>
              </a:cxn>
            </a:cxnLst>
            <a:rect l="0" t="0" r="r" b="b"/>
            <a:pathLst>
              <a:path w="96" h="123">
                <a:moveTo>
                  <a:pt x="96" y="48"/>
                </a:moveTo>
                <a:cubicBezTo>
                  <a:pt x="96" y="57"/>
                  <a:pt x="96" y="82"/>
                  <a:pt x="96" y="84"/>
                </a:cubicBezTo>
                <a:cubicBezTo>
                  <a:pt x="96" y="88"/>
                  <a:pt x="94" y="91"/>
                  <a:pt x="92" y="93"/>
                </a:cubicBezTo>
                <a:cubicBezTo>
                  <a:pt x="91" y="95"/>
                  <a:pt x="82" y="107"/>
                  <a:pt x="80" y="109"/>
                </a:cubicBezTo>
                <a:cubicBezTo>
                  <a:pt x="78" y="111"/>
                  <a:pt x="78" y="113"/>
                  <a:pt x="78" y="116"/>
                </a:cubicBezTo>
                <a:cubicBezTo>
                  <a:pt x="78" y="118"/>
                  <a:pt x="78" y="123"/>
                  <a:pt x="78" y="123"/>
                </a:cubicBezTo>
                <a:cubicBezTo>
                  <a:pt x="51" y="123"/>
                  <a:pt x="51" y="123"/>
                  <a:pt x="51" y="123"/>
                </a:cubicBezTo>
                <a:cubicBezTo>
                  <a:pt x="51" y="123"/>
                  <a:pt x="51" y="98"/>
                  <a:pt x="51" y="95"/>
                </a:cubicBezTo>
                <a:cubicBezTo>
                  <a:pt x="51" y="93"/>
                  <a:pt x="52" y="91"/>
                  <a:pt x="53" y="89"/>
                </a:cubicBezTo>
                <a:cubicBezTo>
                  <a:pt x="57" y="84"/>
                  <a:pt x="67" y="73"/>
                  <a:pt x="70" y="70"/>
                </a:cubicBezTo>
                <a:cubicBezTo>
                  <a:pt x="75" y="65"/>
                  <a:pt x="82" y="71"/>
                  <a:pt x="78" y="77"/>
                </a:cubicBezTo>
                <a:cubicBezTo>
                  <a:pt x="76" y="79"/>
                  <a:pt x="69" y="87"/>
                  <a:pt x="67" y="89"/>
                </a:cubicBezTo>
                <a:cubicBezTo>
                  <a:pt x="65" y="91"/>
                  <a:pt x="68" y="93"/>
                  <a:pt x="70" y="91"/>
                </a:cubicBezTo>
                <a:cubicBezTo>
                  <a:pt x="72" y="89"/>
                  <a:pt x="81" y="79"/>
                  <a:pt x="83" y="77"/>
                </a:cubicBezTo>
                <a:cubicBezTo>
                  <a:pt x="84" y="76"/>
                  <a:pt x="85" y="74"/>
                  <a:pt x="85" y="72"/>
                </a:cubicBezTo>
                <a:cubicBezTo>
                  <a:pt x="85" y="70"/>
                  <a:pt x="85" y="55"/>
                  <a:pt x="85" y="48"/>
                </a:cubicBezTo>
                <a:cubicBezTo>
                  <a:pt x="85" y="39"/>
                  <a:pt x="96" y="39"/>
                  <a:pt x="96" y="48"/>
                </a:cubicBezTo>
                <a:close/>
                <a:moveTo>
                  <a:pt x="0" y="48"/>
                </a:moveTo>
                <a:cubicBezTo>
                  <a:pt x="0" y="57"/>
                  <a:pt x="0" y="82"/>
                  <a:pt x="0" y="84"/>
                </a:cubicBezTo>
                <a:cubicBezTo>
                  <a:pt x="0" y="88"/>
                  <a:pt x="1" y="91"/>
                  <a:pt x="3" y="93"/>
                </a:cubicBezTo>
                <a:cubicBezTo>
                  <a:pt x="5" y="95"/>
                  <a:pt x="14" y="107"/>
                  <a:pt x="16" y="109"/>
                </a:cubicBezTo>
                <a:cubicBezTo>
                  <a:pt x="17" y="111"/>
                  <a:pt x="18" y="113"/>
                  <a:pt x="18" y="116"/>
                </a:cubicBezTo>
                <a:cubicBezTo>
                  <a:pt x="18" y="118"/>
                  <a:pt x="18" y="123"/>
                  <a:pt x="18" y="123"/>
                </a:cubicBezTo>
                <a:cubicBezTo>
                  <a:pt x="44" y="123"/>
                  <a:pt x="44" y="123"/>
                  <a:pt x="44" y="123"/>
                </a:cubicBezTo>
                <a:cubicBezTo>
                  <a:pt x="44" y="123"/>
                  <a:pt x="44" y="98"/>
                  <a:pt x="44" y="95"/>
                </a:cubicBezTo>
                <a:cubicBezTo>
                  <a:pt x="44" y="93"/>
                  <a:pt x="43" y="91"/>
                  <a:pt x="42" y="89"/>
                </a:cubicBezTo>
                <a:cubicBezTo>
                  <a:pt x="38" y="84"/>
                  <a:pt x="29" y="73"/>
                  <a:pt x="26" y="70"/>
                </a:cubicBezTo>
                <a:cubicBezTo>
                  <a:pt x="21" y="65"/>
                  <a:pt x="13" y="71"/>
                  <a:pt x="18" y="77"/>
                </a:cubicBezTo>
                <a:cubicBezTo>
                  <a:pt x="20" y="79"/>
                  <a:pt x="27" y="87"/>
                  <a:pt x="28" y="89"/>
                </a:cubicBezTo>
                <a:cubicBezTo>
                  <a:pt x="30" y="91"/>
                  <a:pt x="28" y="93"/>
                  <a:pt x="25" y="91"/>
                </a:cubicBezTo>
                <a:cubicBezTo>
                  <a:pt x="24" y="89"/>
                  <a:pt x="14" y="79"/>
                  <a:pt x="13" y="77"/>
                </a:cubicBezTo>
                <a:cubicBezTo>
                  <a:pt x="12" y="76"/>
                  <a:pt x="11" y="74"/>
                  <a:pt x="11" y="72"/>
                </a:cubicBezTo>
                <a:cubicBezTo>
                  <a:pt x="11" y="70"/>
                  <a:pt x="11" y="55"/>
                  <a:pt x="11" y="48"/>
                </a:cubicBezTo>
                <a:cubicBezTo>
                  <a:pt x="11" y="39"/>
                  <a:pt x="0" y="39"/>
                  <a:pt x="0" y="48"/>
                </a:cubicBezTo>
                <a:close/>
                <a:moveTo>
                  <a:pt x="83" y="35"/>
                </a:moveTo>
                <a:cubicBezTo>
                  <a:pt x="83" y="54"/>
                  <a:pt x="67" y="70"/>
                  <a:pt x="48" y="70"/>
                </a:cubicBezTo>
                <a:cubicBezTo>
                  <a:pt x="29" y="70"/>
                  <a:pt x="13" y="54"/>
                  <a:pt x="13" y="35"/>
                </a:cubicBezTo>
                <a:cubicBezTo>
                  <a:pt x="13" y="16"/>
                  <a:pt x="29" y="0"/>
                  <a:pt x="48" y="0"/>
                </a:cubicBezTo>
                <a:cubicBezTo>
                  <a:pt x="67" y="0"/>
                  <a:pt x="83" y="16"/>
                  <a:pt x="83" y="35"/>
                </a:cubicBezTo>
                <a:close/>
                <a:moveTo>
                  <a:pt x="77" y="33"/>
                </a:moveTo>
                <a:cubicBezTo>
                  <a:pt x="76" y="28"/>
                  <a:pt x="74" y="23"/>
                  <a:pt x="72" y="19"/>
                </a:cubicBezTo>
                <a:cubicBezTo>
                  <a:pt x="69" y="20"/>
                  <a:pt x="66" y="21"/>
                  <a:pt x="62" y="22"/>
                </a:cubicBezTo>
                <a:cubicBezTo>
                  <a:pt x="63" y="26"/>
                  <a:pt x="64" y="29"/>
                  <a:pt x="64" y="33"/>
                </a:cubicBezTo>
                <a:lnTo>
                  <a:pt x="77" y="33"/>
                </a:lnTo>
                <a:close/>
                <a:moveTo>
                  <a:pt x="58" y="23"/>
                </a:moveTo>
                <a:cubicBezTo>
                  <a:pt x="56" y="24"/>
                  <a:pt x="53" y="24"/>
                  <a:pt x="50" y="24"/>
                </a:cubicBezTo>
                <a:cubicBezTo>
                  <a:pt x="50" y="33"/>
                  <a:pt x="50" y="33"/>
                  <a:pt x="50" y="33"/>
                </a:cubicBezTo>
                <a:cubicBezTo>
                  <a:pt x="60" y="33"/>
                  <a:pt x="60" y="33"/>
                  <a:pt x="60" y="33"/>
                </a:cubicBezTo>
                <a:cubicBezTo>
                  <a:pt x="60" y="30"/>
                  <a:pt x="59" y="26"/>
                  <a:pt x="58" y="23"/>
                </a:cubicBezTo>
                <a:close/>
                <a:moveTo>
                  <a:pt x="57" y="19"/>
                </a:moveTo>
                <a:cubicBezTo>
                  <a:pt x="55" y="14"/>
                  <a:pt x="53" y="10"/>
                  <a:pt x="50" y="6"/>
                </a:cubicBezTo>
                <a:cubicBezTo>
                  <a:pt x="50" y="20"/>
                  <a:pt x="50" y="20"/>
                  <a:pt x="50" y="20"/>
                </a:cubicBezTo>
                <a:cubicBezTo>
                  <a:pt x="52" y="20"/>
                  <a:pt x="55" y="20"/>
                  <a:pt x="57" y="19"/>
                </a:cubicBezTo>
                <a:close/>
                <a:moveTo>
                  <a:pt x="45" y="7"/>
                </a:moveTo>
                <a:cubicBezTo>
                  <a:pt x="42" y="11"/>
                  <a:pt x="40" y="15"/>
                  <a:pt x="38" y="19"/>
                </a:cubicBezTo>
                <a:cubicBezTo>
                  <a:pt x="41" y="19"/>
                  <a:pt x="43" y="20"/>
                  <a:pt x="46" y="20"/>
                </a:cubicBezTo>
                <a:cubicBezTo>
                  <a:pt x="46" y="6"/>
                  <a:pt x="46" y="6"/>
                  <a:pt x="46" y="6"/>
                </a:cubicBezTo>
                <a:cubicBezTo>
                  <a:pt x="45" y="7"/>
                  <a:pt x="45" y="7"/>
                  <a:pt x="45" y="7"/>
                </a:cubicBezTo>
                <a:close/>
                <a:moveTo>
                  <a:pt x="37" y="23"/>
                </a:moveTo>
                <a:cubicBezTo>
                  <a:pt x="36" y="26"/>
                  <a:pt x="36" y="29"/>
                  <a:pt x="36" y="33"/>
                </a:cubicBezTo>
                <a:cubicBezTo>
                  <a:pt x="46" y="33"/>
                  <a:pt x="46" y="33"/>
                  <a:pt x="46" y="33"/>
                </a:cubicBezTo>
                <a:cubicBezTo>
                  <a:pt x="46" y="24"/>
                  <a:pt x="46" y="24"/>
                  <a:pt x="46" y="24"/>
                </a:cubicBezTo>
                <a:cubicBezTo>
                  <a:pt x="43" y="24"/>
                  <a:pt x="40" y="24"/>
                  <a:pt x="37" y="23"/>
                </a:cubicBezTo>
                <a:close/>
                <a:moveTo>
                  <a:pt x="33" y="22"/>
                </a:moveTo>
                <a:cubicBezTo>
                  <a:pt x="30" y="21"/>
                  <a:pt x="27" y="20"/>
                  <a:pt x="24" y="18"/>
                </a:cubicBezTo>
                <a:cubicBezTo>
                  <a:pt x="21" y="22"/>
                  <a:pt x="19" y="27"/>
                  <a:pt x="19" y="33"/>
                </a:cubicBezTo>
                <a:cubicBezTo>
                  <a:pt x="31" y="33"/>
                  <a:pt x="31" y="33"/>
                  <a:pt x="31" y="33"/>
                </a:cubicBezTo>
                <a:cubicBezTo>
                  <a:pt x="32" y="29"/>
                  <a:pt x="32" y="25"/>
                  <a:pt x="33" y="22"/>
                </a:cubicBezTo>
                <a:close/>
                <a:moveTo>
                  <a:pt x="19" y="37"/>
                </a:moveTo>
                <a:cubicBezTo>
                  <a:pt x="19" y="43"/>
                  <a:pt x="21" y="48"/>
                  <a:pt x="24" y="52"/>
                </a:cubicBezTo>
                <a:cubicBezTo>
                  <a:pt x="27" y="51"/>
                  <a:pt x="30" y="49"/>
                  <a:pt x="33" y="48"/>
                </a:cubicBezTo>
                <a:cubicBezTo>
                  <a:pt x="32" y="45"/>
                  <a:pt x="32" y="41"/>
                  <a:pt x="31" y="37"/>
                </a:cubicBezTo>
                <a:lnTo>
                  <a:pt x="19" y="37"/>
                </a:lnTo>
                <a:close/>
                <a:moveTo>
                  <a:pt x="37" y="47"/>
                </a:moveTo>
                <a:cubicBezTo>
                  <a:pt x="40" y="47"/>
                  <a:pt x="43" y="46"/>
                  <a:pt x="46" y="46"/>
                </a:cubicBezTo>
                <a:cubicBezTo>
                  <a:pt x="46" y="37"/>
                  <a:pt x="46" y="37"/>
                  <a:pt x="46" y="37"/>
                </a:cubicBezTo>
                <a:cubicBezTo>
                  <a:pt x="36" y="37"/>
                  <a:pt x="36" y="37"/>
                  <a:pt x="36" y="37"/>
                </a:cubicBezTo>
                <a:cubicBezTo>
                  <a:pt x="36" y="41"/>
                  <a:pt x="36" y="44"/>
                  <a:pt x="37" y="47"/>
                </a:cubicBezTo>
                <a:close/>
                <a:moveTo>
                  <a:pt x="38" y="51"/>
                </a:moveTo>
                <a:cubicBezTo>
                  <a:pt x="40" y="56"/>
                  <a:pt x="43" y="60"/>
                  <a:pt x="45" y="64"/>
                </a:cubicBezTo>
                <a:cubicBezTo>
                  <a:pt x="46" y="64"/>
                  <a:pt x="46" y="64"/>
                  <a:pt x="46" y="64"/>
                </a:cubicBezTo>
                <a:cubicBezTo>
                  <a:pt x="46" y="50"/>
                  <a:pt x="46" y="50"/>
                  <a:pt x="46" y="50"/>
                </a:cubicBezTo>
                <a:cubicBezTo>
                  <a:pt x="43" y="51"/>
                  <a:pt x="41" y="51"/>
                  <a:pt x="38" y="51"/>
                </a:cubicBezTo>
                <a:close/>
                <a:moveTo>
                  <a:pt x="50" y="64"/>
                </a:moveTo>
                <a:cubicBezTo>
                  <a:pt x="53" y="60"/>
                  <a:pt x="55" y="56"/>
                  <a:pt x="57" y="51"/>
                </a:cubicBezTo>
                <a:cubicBezTo>
                  <a:pt x="55" y="51"/>
                  <a:pt x="52" y="50"/>
                  <a:pt x="50" y="50"/>
                </a:cubicBezTo>
                <a:cubicBezTo>
                  <a:pt x="50" y="64"/>
                  <a:pt x="50" y="64"/>
                  <a:pt x="50" y="64"/>
                </a:cubicBezTo>
                <a:cubicBezTo>
                  <a:pt x="50" y="64"/>
                  <a:pt x="50" y="64"/>
                  <a:pt x="50" y="64"/>
                </a:cubicBezTo>
                <a:close/>
                <a:moveTo>
                  <a:pt x="58" y="47"/>
                </a:moveTo>
                <a:cubicBezTo>
                  <a:pt x="59" y="44"/>
                  <a:pt x="60" y="41"/>
                  <a:pt x="60" y="37"/>
                </a:cubicBezTo>
                <a:cubicBezTo>
                  <a:pt x="50" y="37"/>
                  <a:pt x="50" y="37"/>
                  <a:pt x="50" y="37"/>
                </a:cubicBezTo>
                <a:cubicBezTo>
                  <a:pt x="50" y="46"/>
                  <a:pt x="50" y="46"/>
                  <a:pt x="50" y="46"/>
                </a:cubicBezTo>
                <a:cubicBezTo>
                  <a:pt x="53" y="46"/>
                  <a:pt x="56" y="47"/>
                  <a:pt x="58" y="47"/>
                </a:cubicBezTo>
                <a:close/>
                <a:moveTo>
                  <a:pt x="62" y="48"/>
                </a:moveTo>
                <a:cubicBezTo>
                  <a:pt x="66" y="49"/>
                  <a:pt x="69" y="50"/>
                  <a:pt x="71" y="52"/>
                </a:cubicBezTo>
                <a:cubicBezTo>
                  <a:pt x="74" y="47"/>
                  <a:pt x="76" y="42"/>
                  <a:pt x="77" y="37"/>
                </a:cubicBezTo>
                <a:cubicBezTo>
                  <a:pt x="64" y="37"/>
                  <a:pt x="64" y="37"/>
                  <a:pt x="64" y="37"/>
                </a:cubicBezTo>
                <a:cubicBezTo>
                  <a:pt x="64" y="41"/>
                  <a:pt x="63" y="45"/>
                  <a:pt x="62" y="48"/>
                </a:cubicBezTo>
                <a:close/>
                <a:moveTo>
                  <a:pt x="56" y="7"/>
                </a:moveTo>
                <a:cubicBezTo>
                  <a:pt x="58" y="11"/>
                  <a:pt x="60" y="14"/>
                  <a:pt x="61" y="18"/>
                </a:cubicBezTo>
                <a:cubicBezTo>
                  <a:pt x="64" y="17"/>
                  <a:pt x="66" y="16"/>
                  <a:pt x="69" y="15"/>
                </a:cubicBezTo>
                <a:cubicBezTo>
                  <a:pt x="65" y="12"/>
                  <a:pt x="61" y="9"/>
                  <a:pt x="56" y="7"/>
                </a:cubicBezTo>
                <a:close/>
                <a:moveTo>
                  <a:pt x="27" y="15"/>
                </a:moveTo>
                <a:cubicBezTo>
                  <a:pt x="29" y="16"/>
                  <a:pt x="32" y="17"/>
                  <a:pt x="34" y="18"/>
                </a:cubicBezTo>
                <a:cubicBezTo>
                  <a:pt x="36" y="14"/>
                  <a:pt x="37" y="11"/>
                  <a:pt x="40" y="7"/>
                </a:cubicBezTo>
                <a:cubicBezTo>
                  <a:pt x="35" y="9"/>
                  <a:pt x="30" y="11"/>
                  <a:pt x="27" y="15"/>
                </a:cubicBezTo>
                <a:close/>
                <a:moveTo>
                  <a:pt x="39" y="63"/>
                </a:moveTo>
                <a:cubicBezTo>
                  <a:pt x="37" y="60"/>
                  <a:pt x="36" y="56"/>
                  <a:pt x="34" y="52"/>
                </a:cubicBezTo>
                <a:cubicBezTo>
                  <a:pt x="32" y="53"/>
                  <a:pt x="29" y="54"/>
                  <a:pt x="27" y="55"/>
                </a:cubicBezTo>
                <a:cubicBezTo>
                  <a:pt x="31" y="59"/>
                  <a:pt x="35" y="61"/>
                  <a:pt x="39" y="63"/>
                </a:cubicBezTo>
                <a:close/>
                <a:moveTo>
                  <a:pt x="69" y="55"/>
                </a:moveTo>
                <a:cubicBezTo>
                  <a:pt x="66" y="54"/>
                  <a:pt x="64" y="53"/>
                  <a:pt x="61" y="52"/>
                </a:cubicBezTo>
                <a:cubicBezTo>
                  <a:pt x="60" y="56"/>
                  <a:pt x="58" y="59"/>
                  <a:pt x="56" y="63"/>
                </a:cubicBezTo>
                <a:cubicBezTo>
                  <a:pt x="61" y="61"/>
                  <a:pt x="65" y="58"/>
                  <a:pt x="69" y="55"/>
                </a:cubicBezTo>
                <a:close/>
              </a:path>
            </a:pathLst>
          </a:custGeom>
          <a:solidFill>
            <a:schemeClr val="bg1"/>
          </a:solidFill>
          <a:ln w="9525">
            <a:noFill/>
            <a:round/>
          </a:ln>
        </p:spPr>
        <p:txBody>
          <a:bodyPr anchor="ctr"/>
          <a:lstStyle/>
          <a:p>
            <a:pPr algn="ctr"/>
            <a:endParaRPr/>
          </a:p>
        </p:txBody>
      </p:sp>
      <p:sp>
        <p:nvSpPr>
          <p:cNvPr id="52" name="TextBox 76"/>
          <p:cNvSpPr txBox="1"/>
          <p:nvPr/>
        </p:nvSpPr>
        <p:spPr bwMode="auto">
          <a:xfrm>
            <a:off x="8662669" y="1690138"/>
            <a:ext cx="3155269" cy="309958"/>
          </a:xfrm>
          <a:prstGeom prst="rect">
            <a:avLst/>
          </a:prstGeom>
          <a:noFill/>
        </p:spPr>
        <p:txBody>
          <a:bodyPr wrap="none" lIns="360000" tIns="0" rIns="360000" bIns="0" anchor="ctr" anchorCtr="0">
            <a:normAutofit/>
          </a:bodyPr>
          <a:lstStyle/>
          <a:p>
            <a:pPr algn="l" latinLnBrk="0"/>
            <a:r>
              <a:rPr lang="zh-CN" altLang="en-US" sz="1800">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rPr>
              <a:t>提供解暑茶饮服务</a:t>
            </a:r>
          </a:p>
        </p:txBody>
      </p:sp>
      <p:sp>
        <p:nvSpPr>
          <p:cNvPr id="53" name="TextBox 96"/>
          <p:cNvSpPr txBox="1"/>
          <p:nvPr/>
        </p:nvSpPr>
        <p:spPr bwMode="auto">
          <a:xfrm>
            <a:off x="8726170" y="2094230"/>
            <a:ext cx="3207385" cy="1375410"/>
          </a:xfrm>
          <a:prstGeom prst="rect">
            <a:avLst/>
          </a:prstGeom>
          <a:noFill/>
          <a:ln w="9525">
            <a:gradFill>
              <a:gsLst>
                <a:gs pos="100000">
                  <a:srgbClr val="E06A6D"/>
                </a:gs>
                <a:gs pos="0">
                  <a:srgbClr val="FDB0BA"/>
                </a:gs>
              </a:gsLst>
              <a:lin ang="5400000" scaled="1"/>
            </a:gradFill>
          </a:ln>
        </p:spPr>
        <p:txBody>
          <a:bodyPr wrap="square" lIns="360000" tIns="0" rIns="360000" bIns="0" anchor="ctr" anchorCtr="0"/>
          <a:lstStyle/>
          <a:p>
            <a:pPr algn="l" latinLnBrk="0">
              <a:lnSpc>
                <a:spcPct val="120000"/>
              </a:lnSpc>
            </a:pPr>
            <a:r>
              <a:rPr lang="en-US" altLang="zh-CN"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1.</a:t>
            </a:r>
            <a:r>
              <a:rPr lang="zh-CN" altLang="en-US"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为学生宿舍搬迁无偿提供解暑的酸梅汤，绿豆汤计</a:t>
            </a:r>
            <a:r>
              <a:rPr lang="en-US" altLang="zh-CN"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30</a:t>
            </a:r>
            <a:r>
              <a:rPr lang="zh-CN" altLang="en-US"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余桶，</a:t>
            </a:r>
          </a:p>
          <a:p>
            <a:pPr algn="l" latinLnBrk="0">
              <a:lnSpc>
                <a:spcPct val="120000"/>
              </a:lnSpc>
            </a:pPr>
            <a:r>
              <a:rPr lang="en-US" altLang="zh-CN"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2.</a:t>
            </a:r>
            <a:r>
              <a:rPr lang="zh-CN" altLang="en-US"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军训期间保证伙食保障，免费供水</a:t>
            </a:r>
            <a:r>
              <a:rPr lang="en-US" altLang="zh-CN"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50</a:t>
            </a:r>
            <a:r>
              <a:rPr lang="zh-CN" altLang="en-US"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余桶茶水，</a:t>
            </a:r>
            <a:r>
              <a:rPr lang="en-US" altLang="zh-CN"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2600</a:t>
            </a:r>
            <a:r>
              <a:rPr lang="zh-CN" altLang="en-US"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余杯饮品</a:t>
            </a:r>
          </a:p>
          <a:p>
            <a:pPr algn="l" latinLnBrk="0">
              <a:lnSpc>
                <a:spcPct val="120000"/>
              </a:lnSpc>
            </a:pPr>
            <a:r>
              <a:rPr lang="en-US" altLang="zh-CN"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3.</a:t>
            </a:r>
            <a:r>
              <a:rPr lang="zh-CN" altLang="en-US"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因天气寒冷，为体能测试的同学们</a:t>
            </a:r>
            <a:r>
              <a:rPr lang="en-US" altLang="zh-CN"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    </a:t>
            </a:r>
            <a:r>
              <a:rPr lang="zh-CN" altLang="en-US"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免费提供姜汁红糖水。</a:t>
            </a:r>
          </a:p>
        </p:txBody>
      </p:sp>
      <p:sp>
        <p:nvSpPr>
          <p:cNvPr id="55" name="TextBox 105"/>
          <p:cNvSpPr txBox="1"/>
          <p:nvPr/>
        </p:nvSpPr>
        <p:spPr bwMode="auto">
          <a:xfrm>
            <a:off x="4773930" y="5525770"/>
            <a:ext cx="3385185" cy="556260"/>
          </a:xfrm>
          <a:prstGeom prst="rect">
            <a:avLst/>
          </a:prstGeom>
          <a:noFill/>
          <a:ln w="9525">
            <a:gradFill>
              <a:gsLst>
                <a:gs pos="50000">
                  <a:srgbClr val="E79078"/>
                </a:gs>
                <a:gs pos="0">
                  <a:srgbClr val="EFB5A5"/>
                </a:gs>
                <a:gs pos="100000">
                  <a:srgbClr val="DF6B4A"/>
                </a:gs>
              </a:gsLst>
              <a:lin ang="5400000" scaled="1"/>
            </a:gradFill>
          </a:ln>
        </p:spPr>
        <p:txBody>
          <a:bodyPr wrap="square" lIns="0" tIns="0" rIns="360000" bIns="0" anchor="ctr" anchorCtr="0">
            <a:normAutofit fontScale="90000" lnSpcReduction="20000"/>
            <a:scene3d>
              <a:camera prst="orthographicFront"/>
              <a:lightRig rig="threePt" dir="t"/>
            </a:scene3d>
          </a:bodyPr>
          <a:lstStyle/>
          <a:p>
            <a:pPr algn="l"/>
            <a:r>
              <a:rPr lang="zh-CN" altLang="en-US" sz="1050" b="1">
                <a:solidFill>
                  <a:schemeClr val="accent1">
                    <a:lumMod val="100000"/>
                  </a:schemeClr>
                </a:solidFill>
                <a:latin typeface="Times New Roman" panose="02020603050405020304" charset="0"/>
                <a:ea typeface="汉仪全唐诗简" panose="00020600040101010101" charset="-122"/>
                <a:sym typeface="+mn-ea"/>
              </a:rPr>
              <a:t>，</a:t>
            </a:r>
            <a:r>
              <a:rPr lang="zh-CN" altLang="en-US" sz="16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sym typeface="+mn-ea"/>
              </a:rPr>
              <a:t>临近闭餐期间，对晚来同学提供半价菜及素菜免费送活动，全年累计</a:t>
            </a:r>
            <a:r>
              <a:rPr lang="en-US" altLang="zh-CN" sz="16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sym typeface="+mn-ea"/>
              </a:rPr>
              <a:t>15000</a:t>
            </a:r>
            <a:r>
              <a:rPr lang="zh-CN" altLang="en-US" sz="16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sym typeface="+mn-ea"/>
              </a:rPr>
              <a:t>人次</a:t>
            </a:r>
          </a:p>
        </p:txBody>
      </p:sp>
      <p:sp>
        <p:nvSpPr>
          <p:cNvPr id="56" name="TextBox 106"/>
          <p:cNvSpPr txBox="1"/>
          <p:nvPr/>
        </p:nvSpPr>
        <p:spPr bwMode="auto">
          <a:xfrm>
            <a:off x="310563" y="1810073"/>
            <a:ext cx="3149012" cy="309958"/>
          </a:xfrm>
          <a:prstGeom prst="rect">
            <a:avLst/>
          </a:prstGeom>
          <a:noFill/>
        </p:spPr>
        <p:txBody>
          <a:bodyPr wrap="none" lIns="0" tIns="0" rIns="360000" bIns="0" anchor="ctr" anchorCtr="0">
            <a:normAutofit/>
          </a:bodyPr>
          <a:lstStyle/>
          <a:p>
            <a:pPr algn="ctr" latinLnBrk="0"/>
            <a:r>
              <a:rPr lang="zh-CN" altLang="en-US" sz="1800">
                <a:solidFill>
                  <a:schemeClr val="accent1">
                    <a:lumMod val="100000"/>
                  </a:schemeClr>
                </a:solidFill>
                <a:effectLst/>
                <a:latin typeface="Times New Roman" panose="02020603050405020304" charset="0"/>
                <a:ea typeface="汉仪全唐诗简" panose="00020600040101010101" charset="-122"/>
              </a:rPr>
              <a:t>外送服务</a:t>
            </a:r>
          </a:p>
        </p:txBody>
      </p:sp>
      <p:sp>
        <p:nvSpPr>
          <p:cNvPr id="57" name="TextBox 107"/>
          <p:cNvSpPr txBox="1"/>
          <p:nvPr/>
        </p:nvSpPr>
        <p:spPr bwMode="auto">
          <a:xfrm>
            <a:off x="422275" y="2120265"/>
            <a:ext cx="3037205" cy="499110"/>
          </a:xfrm>
          <a:prstGeom prst="rect">
            <a:avLst/>
          </a:prstGeom>
          <a:noFill/>
          <a:ln w="9525">
            <a:gradFill>
              <a:gsLst>
                <a:gs pos="50000">
                  <a:srgbClr val="EBA874"/>
                </a:gs>
                <a:gs pos="0">
                  <a:srgbClr val="F2C5A2"/>
                </a:gs>
                <a:gs pos="100000">
                  <a:srgbClr val="E48B45"/>
                </a:gs>
              </a:gsLst>
              <a:lin ang="5400000" scaled="1"/>
            </a:gradFill>
          </a:ln>
        </p:spPr>
        <p:txBody>
          <a:bodyPr wrap="square" lIns="0" tIns="0" rIns="360000" bIns="0" anchor="ctr" anchorCtr="0">
            <a:normAutofit/>
          </a:bodyPr>
          <a:lstStyle/>
          <a:p>
            <a:pPr algn="r" latinLnBrk="0">
              <a:lnSpc>
                <a:spcPct val="120000"/>
              </a:lnSpc>
            </a:pPr>
            <a:r>
              <a:rPr lang="zh-CN" altLang="en-US" sz="1200" b="0">
                <a:solidFill>
                  <a:schemeClr val="tx1"/>
                </a:solidFill>
                <a:effectLst/>
                <a:latin typeface="Times New Roman" panose="02020603050405020304" charset="0"/>
                <a:ea typeface="汉仪全唐诗简" panose="00020600040101010101" charset="-122"/>
              </a:rPr>
              <a:t>提供为青教公寓配送隔离餐累计</a:t>
            </a:r>
            <a:r>
              <a:rPr lang="en-US" altLang="zh-CN" sz="1200" b="0">
                <a:solidFill>
                  <a:schemeClr val="tx1"/>
                </a:solidFill>
                <a:effectLst/>
                <a:latin typeface="Times New Roman" panose="02020603050405020304" charset="0"/>
                <a:ea typeface="汉仪全唐诗简" panose="00020600040101010101" charset="-122"/>
              </a:rPr>
              <a:t>9160</a:t>
            </a:r>
            <a:r>
              <a:rPr lang="zh-CN" altLang="en-US" sz="1200" b="0">
                <a:solidFill>
                  <a:schemeClr val="tx1"/>
                </a:solidFill>
                <a:effectLst/>
                <a:latin typeface="Times New Roman" panose="02020603050405020304" charset="0"/>
                <a:ea typeface="汉仪全唐诗简" panose="00020600040101010101" charset="-122"/>
              </a:rPr>
              <a:t>份</a:t>
            </a:r>
          </a:p>
        </p:txBody>
      </p:sp>
      <p:sp>
        <p:nvSpPr>
          <p:cNvPr id="3" name="流程图: 可选过程 2"/>
          <p:cNvSpPr/>
          <p:nvPr/>
        </p:nvSpPr>
        <p:spPr>
          <a:xfrm>
            <a:off x="225425" y="2683510"/>
            <a:ext cx="4257675" cy="296989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p:nvPr/>
        </p:nvPicPr>
        <p:blipFill>
          <a:blip r:embed="rId3"/>
          <a:stretch>
            <a:fillRect/>
          </a:stretch>
        </p:blipFill>
        <p:spPr>
          <a:xfrm>
            <a:off x="310515" y="2831465"/>
            <a:ext cx="1854200" cy="2693670"/>
          </a:xfrm>
          <a:prstGeom prst="roundRect">
            <a:avLst/>
          </a:prstGeom>
        </p:spPr>
      </p:pic>
      <p:pic>
        <p:nvPicPr>
          <p:cNvPr id="5" name="图片 4"/>
          <p:cNvPicPr/>
          <p:nvPr/>
        </p:nvPicPr>
        <p:blipFill>
          <a:blip r:embed="rId4"/>
          <a:stretch>
            <a:fillRect/>
          </a:stretch>
        </p:blipFill>
        <p:spPr>
          <a:xfrm>
            <a:off x="2226310" y="2795270"/>
            <a:ext cx="2182495" cy="2795905"/>
          </a:xfrm>
          <a:prstGeom prst="roundRect">
            <a:avLst/>
          </a:prstGeom>
        </p:spPr>
      </p:pic>
      <p:pic>
        <p:nvPicPr>
          <p:cNvPr id="6" name="图片 5"/>
          <p:cNvPicPr/>
          <p:nvPr/>
        </p:nvPicPr>
        <p:blipFill>
          <a:blip r:embed="rId5"/>
          <a:stretch>
            <a:fillRect/>
          </a:stretch>
        </p:blipFill>
        <p:spPr>
          <a:xfrm>
            <a:off x="8981440" y="3485515"/>
            <a:ext cx="2403475" cy="2167890"/>
          </a:xfrm>
          <a:prstGeom prst="roundRect">
            <a:avLst/>
          </a:prstGeom>
        </p:spPr>
      </p:pic>
      <p:pic>
        <p:nvPicPr>
          <p:cNvPr id="8" name="图片 7"/>
          <p:cNvPicPr/>
          <p:nvPr/>
        </p:nvPicPr>
        <p:blipFill>
          <a:blip r:embed="rId6"/>
          <a:stretch>
            <a:fillRect/>
          </a:stretch>
        </p:blipFill>
        <p:spPr>
          <a:xfrm>
            <a:off x="5238115" y="2738120"/>
            <a:ext cx="2160000" cy="1800000"/>
          </a:xfrm>
          <a:prstGeom prst="roundRect">
            <a:avLst/>
          </a:prstGeom>
        </p:spPr>
      </p:pic>
      <p:pic>
        <p:nvPicPr>
          <p:cNvPr id="9" name="图片 8" descr="华餐logo"/>
          <p:cNvPicPr>
            <a:picLocks noChangeAspect="1"/>
          </p:cNvPicPr>
          <p:nvPr/>
        </p:nvPicPr>
        <p:blipFill>
          <a:blip r:embed="rId7"/>
          <a:stretch>
            <a:fillRect/>
          </a:stretch>
        </p:blipFill>
        <p:spPr>
          <a:xfrm>
            <a:off x="9508490" y="58420"/>
            <a:ext cx="2455545" cy="7264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p:tgtEl>
                                          <p:spTgt spid="65"/>
                                        </p:tgtEl>
                                        <p:attrNameLst>
                                          <p:attrName>ppt_y</p:attrName>
                                        </p:attrNameLst>
                                      </p:cBhvr>
                                      <p:tavLst>
                                        <p:tav tm="0">
                                          <p:val>
                                            <p:strVal val="#ppt_y+#ppt_h*1.125000"/>
                                          </p:val>
                                        </p:tav>
                                        <p:tav tm="100000">
                                          <p:val>
                                            <p:strVal val="#ppt_y"/>
                                          </p:val>
                                        </p:tav>
                                      </p:tavLst>
                                    </p:anim>
                                    <p:animEffect transition="in" filter="wipe(up)">
                                      <p:cBhvr>
                                        <p:cTn id="8" dur="500"/>
                                        <p:tgtEl>
                                          <p:spTgt spid="65"/>
                                        </p:tgtEl>
                                      </p:cBhvr>
                                    </p:animEffect>
                                  </p:childTnLst>
                                </p:cTn>
                              </p:par>
                            </p:childTnLst>
                          </p:cTn>
                        </p:par>
                        <p:par>
                          <p:cTn id="9" fill="hold">
                            <p:stCondLst>
                              <p:cond delay="750"/>
                            </p:stCondLst>
                            <p:childTnLst>
                              <p:par>
                                <p:cTn id="10" presetID="53" presetClass="entr" presetSubtype="16"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childTnLst>
                          </p:cTn>
                        </p:par>
                        <p:par>
                          <p:cTn id="15" fill="hold">
                            <p:stCondLst>
                              <p:cond delay="1250"/>
                            </p:stCondLst>
                            <p:childTnLst>
                              <p:par>
                                <p:cTn id="16" presetID="53" presetClass="entr" presetSubtype="16" fill="hold" grpId="0" nodeType="afterEffect">
                                  <p:stCondLst>
                                    <p:cond delay="0"/>
                                  </p:stCondLst>
                                  <p:childTnLst>
                                    <p:set>
                                      <p:cBhvr>
                                        <p:cTn id="17" dur="1" fill="hold">
                                          <p:stCondLst>
                                            <p:cond delay="0"/>
                                          </p:stCondLst>
                                        </p:cTn>
                                        <p:tgtEl>
                                          <p:spTgt spid="39"/>
                                        </p:tgtEl>
                                        <p:attrNameLst>
                                          <p:attrName>style.visibility</p:attrName>
                                        </p:attrNameLst>
                                      </p:cBhvr>
                                      <p:to>
                                        <p:strVal val="visible"/>
                                      </p:to>
                                    </p:set>
                                    <p:anim calcmode="lin" valueType="num">
                                      <p:cBhvr>
                                        <p:cTn id="18" dur="500" fill="hold"/>
                                        <p:tgtEl>
                                          <p:spTgt spid="39"/>
                                        </p:tgtEl>
                                        <p:attrNameLst>
                                          <p:attrName>ppt_w</p:attrName>
                                        </p:attrNameLst>
                                      </p:cBhvr>
                                      <p:tavLst>
                                        <p:tav tm="0">
                                          <p:val>
                                            <p:fltVal val="0"/>
                                          </p:val>
                                        </p:tav>
                                        <p:tav tm="100000">
                                          <p:val>
                                            <p:strVal val="#ppt_w"/>
                                          </p:val>
                                        </p:tav>
                                      </p:tavLst>
                                    </p:anim>
                                    <p:anim calcmode="lin" valueType="num">
                                      <p:cBhvr>
                                        <p:cTn id="19" dur="500" fill="hold"/>
                                        <p:tgtEl>
                                          <p:spTgt spid="39"/>
                                        </p:tgtEl>
                                        <p:attrNameLst>
                                          <p:attrName>ppt_h</p:attrName>
                                        </p:attrNameLst>
                                      </p:cBhvr>
                                      <p:tavLst>
                                        <p:tav tm="0">
                                          <p:val>
                                            <p:fltVal val="0"/>
                                          </p:val>
                                        </p:tav>
                                        <p:tav tm="100000">
                                          <p:val>
                                            <p:strVal val="#ppt_h"/>
                                          </p:val>
                                        </p:tav>
                                      </p:tavLst>
                                    </p:anim>
                                    <p:animEffect transition="in" filter="fade">
                                      <p:cBhvr>
                                        <p:cTn id="20" dur="500"/>
                                        <p:tgtEl>
                                          <p:spTgt spid="39"/>
                                        </p:tgtEl>
                                      </p:cBhvr>
                                    </p:animEffect>
                                  </p:childTnLst>
                                </p:cTn>
                              </p:par>
                            </p:childTnLst>
                          </p:cTn>
                        </p:par>
                        <p:par>
                          <p:cTn id="21" fill="hold">
                            <p:stCondLst>
                              <p:cond delay="1750"/>
                            </p:stCondLst>
                            <p:childTnLst>
                              <p:par>
                                <p:cTn id="22" presetID="53" presetClass="entr" presetSubtype="16"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Effect transition="in" filter="fade">
                                      <p:cBhvr>
                                        <p:cTn id="26" dur="500"/>
                                        <p:tgtEl>
                                          <p:spTgt spid="40"/>
                                        </p:tgtEl>
                                      </p:cBhvr>
                                    </p:animEffect>
                                  </p:childTnLst>
                                </p:cTn>
                              </p:par>
                            </p:childTnLst>
                          </p:cTn>
                        </p:par>
                        <p:par>
                          <p:cTn id="27" fill="hold">
                            <p:stCondLst>
                              <p:cond delay="2250"/>
                            </p:stCondLst>
                            <p:childTnLst>
                              <p:par>
                                <p:cTn id="28" presetID="53" presetClass="entr" presetSubtype="16"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2750"/>
                            </p:stCondLst>
                            <p:childTnLst>
                              <p:par>
                                <p:cTn id="34" presetID="53" presetClass="entr" presetSubtype="16" fill="hold" nodeType="after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p:cTn id="36" dur="500" fill="hold"/>
                                        <p:tgtEl>
                                          <p:spTgt spid="42"/>
                                        </p:tgtEl>
                                        <p:attrNameLst>
                                          <p:attrName>ppt_w</p:attrName>
                                        </p:attrNameLst>
                                      </p:cBhvr>
                                      <p:tavLst>
                                        <p:tav tm="0">
                                          <p:val>
                                            <p:fltVal val="0"/>
                                          </p:val>
                                        </p:tav>
                                        <p:tav tm="100000">
                                          <p:val>
                                            <p:strVal val="#ppt_w"/>
                                          </p:val>
                                        </p:tav>
                                      </p:tavLst>
                                    </p:anim>
                                    <p:anim calcmode="lin" valueType="num">
                                      <p:cBhvr>
                                        <p:cTn id="37" dur="500" fill="hold"/>
                                        <p:tgtEl>
                                          <p:spTgt spid="42"/>
                                        </p:tgtEl>
                                        <p:attrNameLst>
                                          <p:attrName>ppt_h</p:attrName>
                                        </p:attrNameLst>
                                      </p:cBhvr>
                                      <p:tavLst>
                                        <p:tav tm="0">
                                          <p:val>
                                            <p:fltVal val="0"/>
                                          </p:val>
                                        </p:tav>
                                        <p:tav tm="100000">
                                          <p:val>
                                            <p:strVal val="#ppt_h"/>
                                          </p:val>
                                        </p:tav>
                                      </p:tavLst>
                                    </p:anim>
                                    <p:animEffect transition="in" filter="fade">
                                      <p:cBhvr>
                                        <p:cTn id="38" dur="500"/>
                                        <p:tgtEl>
                                          <p:spTgt spid="42"/>
                                        </p:tgtEl>
                                      </p:cBhvr>
                                    </p:animEffect>
                                  </p:childTnLst>
                                </p:cTn>
                              </p:par>
                            </p:childTnLst>
                          </p:cTn>
                        </p:par>
                        <p:par>
                          <p:cTn id="39" fill="hold">
                            <p:stCondLst>
                              <p:cond delay="3250"/>
                            </p:stCondLst>
                            <p:childTnLst>
                              <p:par>
                                <p:cTn id="40" presetID="53" presetClass="entr" presetSubtype="16"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p:cTn id="42" dur="500" fill="hold"/>
                                        <p:tgtEl>
                                          <p:spTgt spid="43"/>
                                        </p:tgtEl>
                                        <p:attrNameLst>
                                          <p:attrName>ppt_w</p:attrName>
                                        </p:attrNameLst>
                                      </p:cBhvr>
                                      <p:tavLst>
                                        <p:tav tm="0">
                                          <p:val>
                                            <p:fltVal val="0"/>
                                          </p:val>
                                        </p:tav>
                                        <p:tav tm="100000">
                                          <p:val>
                                            <p:strVal val="#ppt_w"/>
                                          </p:val>
                                        </p:tav>
                                      </p:tavLst>
                                    </p:anim>
                                    <p:anim calcmode="lin" valueType="num">
                                      <p:cBhvr>
                                        <p:cTn id="43" dur="500" fill="hold"/>
                                        <p:tgtEl>
                                          <p:spTgt spid="43"/>
                                        </p:tgtEl>
                                        <p:attrNameLst>
                                          <p:attrName>ppt_h</p:attrName>
                                        </p:attrNameLst>
                                      </p:cBhvr>
                                      <p:tavLst>
                                        <p:tav tm="0">
                                          <p:val>
                                            <p:fltVal val="0"/>
                                          </p:val>
                                        </p:tav>
                                        <p:tav tm="100000">
                                          <p:val>
                                            <p:strVal val="#ppt_h"/>
                                          </p:val>
                                        </p:tav>
                                      </p:tavLst>
                                    </p:anim>
                                    <p:animEffect transition="in" filter="fade">
                                      <p:cBhvr>
                                        <p:cTn id="44" dur="500"/>
                                        <p:tgtEl>
                                          <p:spTgt spid="43"/>
                                        </p:tgtEl>
                                      </p:cBhvr>
                                    </p:animEffect>
                                  </p:childTnLst>
                                </p:cTn>
                              </p:par>
                            </p:childTnLst>
                          </p:cTn>
                        </p:par>
                        <p:par>
                          <p:cTn id="45" fill="hold">
                            <p:stCondLst>
                              <p:cond delay="3750"/>
                            </p:stCondLst>
                            <p:childTnLst>
                              <p:par>
                                <p:cTn id="46" presetID="53" presetClass="entr" presetSubtype="16"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 calcmode="lin" valueType="num">
                                      <p:cBhvr>
                                        <p:cTn id="48" dur="500" fill="hold"/>
                                        <p:tgtEl>
                                          <p:spTgt spid="44"/>
                                        </p:tgtEl>
                                        <p:attrNameLst>
                                          <p:attrName>ppt_w</p:attrName>
                                        </p:attrNameLst>
                                      </p:cBhvr>
                                      <p:tavLst>
                                        <p:tav tm="0">
                                          <p:val>
                                            <p:fltVal val="0"/>
                                          </p:val>
                                        </p:tav>
                                        <p:tav tm="100000">
                                          <p:val>
                                            <p:strVal val="#ppt_w"/>
                                          </p:val>
                                        </p:tav>
                                      </p:tavLst>
                                    </p:anim>
                                    <p:anim calcmode="lin" valueType="num">
                                      <p:cBhvr>
                                        <p:cTn id="49" dur="500" fill="hold"/>
                                        <p:tgtEl>
                                          <p:spTgt spid="44"/>
                                        </p:tgtEl>
                                        <p:attrNameLst>
                                          <p:attrName>ppt_h</p:attrName>
                                        </p:attrNameLst>
                                      </p:cBhvr>
                                      <p:tavLst>
                                        <p:tav tm="0">
                                          <p:val>
                                            <p:fltVal val="0"/>
                                          </p:val>
                                        </p:tav>
                                        <p:tav tm="100000">
                                          <p:val>
                                            <p:strVal val="#ppt_h"/>
                                          </p:val>
                                        </p:tav>
                                      </p:tavLst>
                                    </p:anim>
                                    <p:animEffect transition="in" filter="fade">
                                      <p:cBhvr>
                                        <p:cTn id="50" dur="500"/>
                                        <p:tgtEl>
                                          <p:spTgt spid="44"/>
                                        </p:tgtEl>
                                      </p:cBhvr>
                                    </p:animEffect>
                                  </p:childTnLst>
                                </p:cTn>
                              </p:par>
                            </p:childTnLst>
                          </p:cTn>
                        </p:par>
                        <p:par>
                          <p:cTn id="51" fill="hold">
                            <p:stCondLst>
                              <p:cond delay="4250"/>
                            </p:stCondLst>
                            <p:childTnLst>
                              <p:par>
                                <p:cTn id="52" presetID="53" presetClass="entr" presetSubtype="16" fill="hold" nodeType="after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p:cTn id="54" dur="500" fill="hold"/>
                                        <p:tgtEl>
                                          <p:spTgt spid="45"/>
                                        </p:tgtEl>
                                        <p:attrNameLst>
                                          <p:attrName>ppt_w</p:attrName>
                                        </p:attrNameLst>
                                      </p:cBhvr>
                                      <p:tavLst>
                                        <p:tav tm="0">
                                          <p:val>
                                            <p:fltVal val="0"/>
                                          </p:val>
                                        </p:tav>
                                        <p:tav tm="100000">
                                          <p:val>
                                            <p:strVal val="#ppt_w"/>
                                          </p:val>
                                        </p:tav>
                                      </p:tavLst>
                                    </p:anim>
                                    <p:anim calcmode="lin" valueType="num">
                                      <p:cBhvr>
                                        <p:cTn id="55" dur="500" fill="hold"/>
                                        <p:tgtEl>
                                          <p:spTgt spid="45"/>
                                        </p:tgtEl>
                                        <p:attrNameLst>
                                          <p:attrName>ppt_h</p:attrName>
                                        </p:attrNameLst>
                                      </p:cBhvr>
                                      <p:tavLst>
                                        <p:tav tm="0">
                                          <p:val>
                                            <p:fltVal val="0"/>
                                          </p:val>
                                        </p:tav>
                                        <p:tav tm="100000">
                                          <p:val>
                                            <p:strVal val="#ppt_h"/>
                                          </p:val>
                                        </p:tav>
                                      </p:tavLst>
                                    </p:anim>
                                    <p:animEffect transition="in" filter="fade">
                                      <p:cBhvr>
                                        <p:cTn id="56" dur="500"/>
                                        <p:tgtEl>
                                          <p:spTgt spid="45"/>
                                        </p:tgtEl>
                                      </p:cBhvr>
                                    </p:animEffect>
                                  </p:childTnLst>
                                </p:cTn>
                              </p:par>
                            </p:childTnLst>
                          </p:cTn>
                        </p:par>
                        <p:par>
                          <p:cTn id="57" fill="hold">
                            <p:stCondLst>
                              <p:cond delay="4750"/>
                            </p:stCondLst>
                            <p:childTnLst>
                              <p:par>
                                <p:cTn id="58" presetID="53" presetClass="entr" presetSubtype="16" fill="hold" nodeType="afterEffect">
                                  <p:stCondLst>
                                    <p:cond delay="0"/>
                                  </p:stCondLst>
                                  <p:childTnLst>
                                    <p:set>
                                      <p:cBhvr>
                                        <p:cTn id="59" dur="1" fill="hold">
                                          <p:stCondLst>
                                            <p:cond delay="0"/>
                                          </p:stCondLst>
                                        </p:cTn>
                                        <p:tgtEl>
                                          <p:spTgt spid="46"/>
                                        </p:tgtEl>
                                        <p:attrNameLst>
                                          <p:attrName>style.visibility</p:attrName>
                                        </p:attrNameLst>
                                      </p:cBhvr>
                                      <p:to>
                                        <p:strVal val="visible"/>
                                      </p:to>
                                    </p:set>
                                    <p:anim calcmode="lin" valueType="num">
                                      <p:cBhvr>
                                        <p:cTn id="60" dur="500" fill="hold"/>
                                        <p:tgtEl>
                                          <p:spTgt spid="46"/>
                                        </p:tgtEl>
                                        <p:attrNameLst>
                                          <p:attrName>ppt_w</p:attrName>
                                        </p:attrNameLst>
                                      </p:cBhvr>
                                      <p:tavLst>
                                        <p:tav tm="0">
                                          <p:val>
                                            <p:fltVal val="0"/>
                                          </p:val>
                                        </p:tav>
                                        <p:tav tm="100000">
                                          <p:val>
                                            <p:strVal val="#ppt_w"/>
                                          </p:val>
                                        </p:tav>
                                      </p:tavLst>
                                    </p:anim>
                                    <p:anim calcmode="lin" valueType="num">
                                      <p:cBhvr>
                                        <p:cTn id="61" dur="500" fill="hold"/>
                                        <p:tgtEl>
                                          <p:spTgt spid="46"/>
                                        </p:tgtEl>
                                        <p:attrNameLst>
                                          <p:attrName>ppt_h</p:attrName>
                                        </p:attrNameLst>
                                      </p:cBhvr>
                                      <p:tavLst>
                                        <p:tav tm="0">
                                          <p:val>
                                            <p:fltVal val="0"/>
                                          </p:val>
                                        </p:tav>
                                        <p:tav tm="100000">
                                          <p:val>
                                            <p:strVal val="#ppt_h"/>
                                          </p:val>
                                        </p:tav>
                                      </p:tavLst>
                                    </p:anim>
                                    <p:animEffect transition="in" filter="fade">
                                      <p:cBhvr>
                                        <p:cTn id="62" dur="500"/>
                                        <p:tgtEl>
                                          <p:spTgt spid="46"/>
                                        </p:tgtEl>
                                      </p:cBhvr>
                                    </p:animEffect>
                                  </p:childTnLst>
                                </p:cTn>
                              </p:par>
                            </p:childTnLst>
                          </p:cTn>
                        </p:par>
                        <p:par>
                          <p:cTn id="63" fill="hold">
                            <p:stCondLst>
                              <p:cond delay="5250"/>
                            </p:stCondLst>
                            <p:childTnLst>
                              <p:par>
                                <p:cTn id="64" presetID="53" presetClass="entr" presetSubtype="16" fill="hold" nodeType="afterEffect">
                                  <p:stCondLst>
                                    <p:cond delay="0"/>
                                  </p:stCondLst>
                                  <p:childTnLst>
                                    <p:set>
                                      <p:cBhvr>
                                        <p:cTn id="65" dur="1" fill="hold">
                                          <p:stCondLst>
                                            <p:cond delay="0"/>
                                          </p:stCondLst>
                                        </p:cTn>
                                        <p:tgtEl>
                                          <p:spTgt spid="47"/>
                                        </p:tgtEl>
                                        <p:attrNameLst>
                                          <p:attrName>style.visibility</p:attrName>
                                        </p:attrNameLst>
                                      </p:cBhvr>
                                      <p:to>
                                        <p:strVal val="visible"/>
                                      </p:to>
                                    </p:set>
                                    <p:anim calcmode="lin" valueType="num">
                                      <p:cBhvr>
                                        <p:cTn id="66" dur="500" fill="hold"/>
                                        <p:tgtEl>
                                          <p:spTgt spid="47"/>
                                        </p:tgtEl>
                                        <p:attrNameLst>
                                          <p:attrName>ppt_w</p:attrName>
                                        </p:attrNameLst>
                                      </p:cBhvr>
                                      <p:tavLst>
                                        <p:tav tm="0">
                                          <p:val>
                                            <p:fltVal val="0"/>
                                          </p:val>
                                        </p:tav>
                                        <p:tav tm="100000">
                                          <p:val>
                                            <p:strVal val="#ppt_w"/>
                                          </p:val>
                                        </p:tav>
                                      </p:tavLst>
                                    </p:anim>
                                    <p:anim calcmode="lin" valueType="num">
                                      <p:cBhvr>
                                        <p:cTn id="67" dur="500" fill="hold"/>
                                        <p:tgtEl>
                                          <p:spTgt spid="47"/>
                                        </p:tgtEl>
                                        <p:attrNameLst>
                                          <p:attrName>ppt_h</p:attrName>
                                        </p:attrNameLst>
                                      </p:cBhvr>
                                      <p:tavLst>
                                        <p:tav tm="0">
                                          <p:val>
                                            <p:fltVal val="0"/>
                                          </p:val>
                                        </p:tav>
                                        <p:tav tm="100000">
                                          <p:val>
                                            <p:strVal val="#ppt_h"/>
                                          </p:val>
                                        </p:tav>
                                      </p:tavLst>
                                    </p:anim>
                                    <p:animEffect transition="in" filter="fade">
                                      <p:cBhvr>
                                        <p:cTn id="68" dur="500"/>
                                        <p:tgtEl>
                                          <p:spTgt spid="47"/>
                                        </p:tgtEl>
                                      </p:cBhvr>
                                    </p:animEffect>
                                  </p:childTnLst>
                                </p:cTn>
                              </p:par>
                            </p:childTnLst>
                          </p:cTn>
                        </p:par>
                        <p:par>
                          <p:cTn id="69" fill="hold">
                            <p:stCondLst>
                              <p:cond delay="5750"/>
                            </p:stCondLst>
                            <p:childTnLst>
                              <p:par>
                                <p:cTn id="70" presetID="53" presetClass="entr" presetSubtype="16" fill="hold"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animEffect transition="in" filter="fade">
                                      <p:cBhvr>
                                        <p:cTn id="74" dur="500"/>
                                        <p:tgtEl>
                                          <p:spTgt spid="48"/>
                                        </p:tgtEl>
                                      </p:cBhvr>
                                    </p:animEffect>
                                  </p:childTnLst>
                                </p:cTn>
                              </p:par>
                            </p:childTnLst>
                          </p:cTn>
                        </p:par>
                        <p:par>
                          <p:cTn id="75" fill="hold">
                            <p:stCondLst>
                              <p:cond delay="6250"/>
                            </p:stCondLst>
                            <p:childTnLst>
                              <p:par>
                                <p:cTn id="76" presetID="53" presetClass="entr" presetSubtype="16" fill="hold" grpId="0" nodeType="afterEffect">
                                  <p:stCondLst>
                                    <p:cond delay="0"/>
                                  </p:stCondLst>
                                  <p:childTnLst>
                                    <p:set>
                                      <p:cBhvr>
                                        <p:cTn id="77" dur="1" fill="hold">
                                          <p:stCondLst>
                                            <p:cond delay="0"/>
                                          </p:stCondLst>
                                        </p:cTn>
                                        <p:tgtEl>
                                          <p:spTgt spid="49"/>
                                        </p:tgtEl>
                                        <p:attrNameLst>
                                          <p:attrName>style.visibility</p:attrName>
                                        </p:attrNameLst>
                                      </p:cBhvr>
                                      <p:to>
                                        <p:strVal val="visible"/>
                                      </p:to>
                                    </p:set>
                                    <p:anim calcmode="lin" valueType="num">
                                      <p:cBhvr>
                                        <p:cTn id="78" dur="500" fill="hold"/>
                                        <p:tgtEl>
                                          <p:spTgt spid="49"/>
                                        </p:tgtEl>
                                        <p:attrNameLst>
                                          <p:attrName>ppt_w</p:attrName>
                                        </p:attrNameLst>
                                      </p:cBhvr>
                                      <p:tavLst>
                                        <p:tav tm="0">
                                          <p:val>
                                            <p:fltVal val="0"/>
                                          </p:val>
                                        </p:tav>
                                        <p:tav tm="100000">
                                          <p:val>
                                            <p:strVal val="#ppt_w"/>
                                          </p:val>
                                        </p:tav>
                                      </p:tavLst>
                                    </p:anim>
                                    <p:anim calcmode="lin" valueType="num">
                                      <p:cBhvr>
                                        <p:cTn id="79" dur="500" fill="hold"/>
                                        <p:tgtEl>
                                          <p:spTgt spid="49"/>
                                        </p:tgtEl>
                                        <p:attrNameLst>
                                          <p:attrName>ppt_h</p:attrName>
                                        </p:attrNameLst>
                                      </p:cBhvr>
                                      <p:tavLst>
                                        <p:tav tm="0">
                                          <p:val>
                                            <p:fltVal val="0"/>
                                          </p:val>
                                        </p:tav>
                                        <p:tav tm="100000">
                                          <p:val>
                                            <p:strVal val="#ppt_h"/>
                                          </p:val>
                                        </p:tav>
                                      </p:tavLst>
                                    </p:anim>
                                    <p:animEffect transition="in" filter="fade">
                                      <p:cBhvr>
                                        <p:cTn id="80" dur="500"/>
                                        <p:tgtEl>
                                          <p:spTgt spid="49"/>
                                        </p:tgtEl>
                                      </p:cBhvr>
                                    </p:animEffect>
                                  </p:childTnLst>
                                </p:cTn>
                              </p:par>
                            </p:childTnLst>
                          </p:cTn>
                        </p:par>
                        <p:par>
                          <p:cTn id="81" fill="hold">
                            <p:stCondLst>
                              <p:cond delay="6750"/>
                            </p:stCondLst>
                            <p:childTnLst>
                              <p:par>
                                <p:cTn id="82" presetID="53" presetClass="entr" presetSubtype="16" fill="hold" grpId="0" nodeType="afterEffect">
                                  <p:stCondLst>
                                    <p:cond delay="0"/>
                                  </p:stCondLst>
                                  <p:childTnLst>
                                    <p:set>
                                      <p:cBhvr>
                                        <p:cTn id="83" dur="1" fill="hold">
                                          <p:stCondLst>
                                            <p:cond delay="0"/>
                                          </p:stCondLst>
                                        </p:cTn>
                                        <p:tgtEl>
                                          <p:spTgt spid="52"/>
                                        </p:tgtEl>
                                        <p:attrNameLst>
                                          <p:attrName>style.visibility</p:attrName>
                                        </p:attrNameLst>
                                      </p:cBhvr>
                                      <p:to>
                                        <p:strVal val="visible"/>
                                      </p:to>
                                    </p:set>
                                    <p:anim calcmode="lin" valueType="num">
                                      <p:cBhvr>
                                        <p:cTn id="84" dur="500" fill="hold"/>
                                        <p:tgtEl>
                                          <p:spTgt spid="52"/>
                                        </p:tgtEl>
                                        <p:attrNameLst>
                                          <p:attrName>ppt_w</p:attrName>
                                        </p:attrNameLst>
                                      </p:cBhvr>
                                      <p:tavLst>
                                        <p:tav tm="0">
                                          <p:val>
                                            <p:fltVal val="0"/>
                                          </p:val>
                                        </p:tav>
                                        <p:tav tm="100000">
                                          <p:val>
                                            <p:strVal val="#ppt_w"/>
                                          </p:val>
                                        </p:tav>
                                      </p:tavLst>
                                    </p:anim>
                                    <p:anim calcmode="lin" valueType="num">
                                      <p:cBhvr>
                                        <p:cTn id="85" dur="500" fill="hold"/>
                                        <p:tgtEl>
                                          <p:spTgt spid="52"/>
                                        </p:tgtEl>
                                        <p:attrNameLst>
                                          <p:attrName>ppt_h</p:attrName>
                                        </p:attrNameLst>
                                      </p:cBhvr>
                                      <p:tavLst>
                                        <p:tav tm="0">
                                          <p:val>
                                            <p:fltVal val="0"/>
                                          </p:val>
                                        </p:tav>
                                        <p:tav tm="100000">
                                          <p:val>
                                            <p:strVal val="#ppt_h"/>
                                          </p:val>
                                        </p:tav>
                                      </p:tavLst>
                                    </p:anim>
                                    <p:animEffect transition="in" filter="fade">
                                      <p:cBhvr>
                                        <p:cTn id="86" dur="500"/>
                                        <p:tgtEl>
                                          <p:spTgt spid="52"/>
                                        </p:tgtEl>
                                      </p:cBhvr>
                                    </p:animEffect>
                                  </p:childTnLst>
                                </p:cTn>
                              </p:par>
                            </p:childTnLst>
                          </p:cTn>
                        </p:par>
                        <p:par>
                          <p:cTn id="87" fill="hold">
                            <p:stCondLst>
                              <p:cond delay="7250"/>
                            </p:stCondLst>
                            <p:childTnLst>
                              <p:par>
                                <p:cTn id="88" presetID="53" presetClass="entr" presetSubtype="16" fill="hold" grpId="0" nodeType="afterEffect">
                                  <p:stCondLst>
                                    <p:cond delay="0"/>
                                  </p:stCondLst>
                                  <p:childTnLst>
                                    <p:set>
                                      <p:cBhvr>
                                        <p:cTn id="89" dur="1" fill="hold">
                                          <p:stCondLst>
                                            <p:cond delay="0"/>
                                          </p:stCondLst>
                                        </p:cTn>
                                        <p:tgtEl>
                                          <p:spTgt spid="53"/>
                                        </p:tgtEl>
                                        <p:attrNameLst>
                                          <p:attrName>style.visibility</p:attrName>
                                        </p:attrNameLst>
                                      </p:cBhvr>
                                      <p:to>
                                        <p:strVal val="visible"/>
                                      </p:to>
                                    </p:set>
                                    <p:anim calcmode="lin" valueType="num">
                                      <p:cBhvr>
                                        <p:cTn id="90" dur="500" fill="hold"/>
                                        <p:tgtEl>
                                          <p:spTgt spid="53"/>
                                        </p:tgtEl>
                                        <p:attrNameLst>
                                          <p:attrName>ppt_w</p:attrName>
                                        </p:attrNameLst>
                                      </p:cBhvr>
                                      <p:tavLst>
                                        <p:tav tm="0">
                                          <p:val>
                                            <p:fltVal val="0"/>
                                          </p:val>
                                        </p:tav>
                                        <p:tav tm="100000">
                                          <p:val>
                                            <p:strVal val="#ppt_w"/>
                                          </p:val>
                                        </p:tav>
                                      </p:tavLst>
                                    </p:anim>
                                    <p:anim calcmode="lin" valueType="num">
                                      <p:cBhvr>
                                        <p:cTn id="91" dur="500" fill="hold"/>
                                        <p:tgtEl>
                                          <p:spTgt spid="53"/>
                                        </p:tgtEl>
                                        <p:attrNameLst>
                                          <p:attrName>ppt_h</p:attrName>
                                        </p:attrNameLst>
                                      </p:cBhvr>
                                      <p:tavLst>
                                        <p:tav tm="0">
                                          <p:val>
                                            <p:fltVal val="0"/>
                                          </p:val>
                                        </p:tav>
                                        <p:tav tm="100000">
                                          <p:val>
                                            <p:strVal val="#ppt_h"/>
                                          </p:val>
                                        </p:tav>
                                      </p:tavLst>
                                    </p:anim>
                                    <p:animEffect transition="in" filter="fade">
                                      <p:cBhvr>
                                        <p:cTn id="92" dur="500"/>
                                        <p:tgtEl>
                                          <p:spTgt spid="53"/>
                                        </p:tgtEl>
                                      </p:cBhvr>
                                    </p:animEffect>
                                  </p:childTnLst>
                                </p:cTn>
                              </p:par>
                            </p:childTnLst>
                          </p:cTn>
                        </p:par>
                        <p:par>
                          <p:cTn id="93" fill="hold">
                            <p:stCondLst>
                              <p:cond delay="7750"/>
                            </p:stCondLst>
                            <p:childTnLst>
                              <p:par>
                                <p:cTn id="94" presetID="53" presetClass="entr" presetSubtype="16"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 calcmode="lin" valueType="num">
                                      <p:cBhvr>
                                        <p:cTn id="96" dur="500" fill="hold"/>
                                        <p:tgtEl>
                                          <p:spTgt spid="55"/>
                                        </p:tgtEl>
                                        <p:attrNameLst>
                                          <p:attrName>ppt_w</p:attrName>
                                        </p:attrNameLst>
                                      </p:cBhvr>
                                      <p:tavLst>
                                        <p:tav tm="0">
                                          <p:val>
                                            <p:fltVal val="0"/>
                                          </p:val>
                                        </p:tav>
                                        <p:tav tm="100000">
                                          <p:val>
                                            <p:strVal val="#ppt_w"/>
                                          </p:val>
                                        </p:tav>
                                      </p:tavLst>
                                    </p:anim>
                                    <p:anim calcmode="lin" valueType="num">
                                      <p:cBhvr>
                                        <p:cTn id="97" dur="500" fill="hold"/>
                                        <p:tgtEl>
                                          <p:spTgt spid="55"/>
                                        </p:tgtEl>
                                        <p:attrNameLst>
                                          <p:attrName>ppt_h</p:attrName>
                                        </p:attrNameLst>
                                      </p:cBhvr>
                                      <p:tavLst>
                                        <p:tav tm="0">
                                          <p:val>
                                            <p:fltVal val="0"/>
                                          </p:val>
                                        </p:tav>
                                        <p:tav tm="100000">
                                          <p:val>
                                            <p:strVal val="#ppt_h"/>
                                          </p:val>
                                        </p:tav>
                                      </p:tavLst>
                                    </p:anim>
                                    <p:animEffect transition="in" filter="fade">
                                      <p:cBhvr>
                                        <p:cTn id="98" dur="500"/>
                                        <p:tgtEl>
                                          <p:spTgt spid="55"/>
                                        </p:tgtEl>
                                      </p:cBhvr>
                                    </p:animEffect>
                                  </p:childTnLst>
                                </p:cTn>
                              </p:par>
                            </p:childTnLst>
                          </p:cTn>
                        </p:par>
                        <p:par>
                          <p:cTn id="99" fill="hold">
                            <p:stCondLst>
                              <p:cond delay="8250"/>
                            </p:stCondLst>
                            <p:childTnLst>
                              <p:par>
                                <p:cTn id="100" presetID="53" presetClass="entr" presetSubtype="16" fill="hold" grpId="0" nodeType="afterEffect">
                                  <p:stCondLst>
                                    <p:cond delay="0"/>
                                  </p:stCondLst>
                                  <p:childTnLst>
                                    <p:set>
                                      <p:cBhvr>
                                        <p:cTn id="101" dur="1" fill="hold">
                                          <p:stCondLst>
                                            <p:cond delay="0"/>
                                          </p:stCondLst>
                                        </p:cTn>
                                        <p:tgtEl>
                                          <p:spTgt spid="56"/>
                                        </p:tgtEl>
                                        <p:attrNameLst>
                                          <p:attrName>style.visibility</p:attrName>
                                        </p:attrNameLst>
                                      </p:cBhvr>
                                      <p:to>
                                        <p:strVal val="visible"/>
                                      </p:to>
                                    </p:set>
                                    <p:anim calcmode="lin" valueType="num">
                                      <p:cBhvr>
                                        <p:cTn id="102" dur="500" fill="hold"/>
                                        <p:tgtEl>
                                          <p:spTgt spid="56"/>
                                        </p:tgtEl>
                                        <p:attrNameLst>
                                          <p:attrName>ppt_w</p:attrName>
                                        </p:attrNameLst>
                                      </p:cBhvr>
                                      <p:tavLst>
                                        <p:tav tm="0">
                                          <p:val>
                                            <p:fltVal val="0"/>
                                          </p:val>
                                        </p:tav>
                                        <p:tav tm="100000">
                                          <p:val>
                                            <p:strVal val="#ppt_w"/>
                                          </p:val>
                                        </p:tav>
                                      </p:tavLst>
                                    </p:anim>
                                    <p:anim calcmode="lin" valueType="num">
                                      <p:cBhvr>
                                        <p:cTn id="103" dur="500" fill="hold"/>
                                        <p:tgtEl>
                                          <p:spTgt spid="56"/>
                                        </p:tgtEl>
                                        <p:attrNameLst>
                                          <p:attrName>ppt_h</p:attrName>
                                        </p:attrNameLst>
                                      </p:cBhvr>
                                      <p:tavLst>
                                        <p:tav tm="0">
                                          <p:val>
                                            <p:fltVal val="0"/>
                                          </p:val>
                                        </p:tav>
                                        <p:tav tm="100000">
                                          <p:val>
                                            <p:strVal val="#ppt_h"/>
                                          </p:val>
                                        </p:tav>
                                      </p:tavLst>
                                    </p:anim>
                                    <p:animEffect transition="in" filter="fade">
                                      <p:cBhvr>
                                        <p:cTn id="104" dur="500"/>
                                        <p:tgtEl>
                                          <p:spTgt spid="56"/>
                                        </p:tgtEl>
                                      </p:cBhvr>
                                    </p:animEffect>
                                  </p:childTnLst>
                                </p:cTn>
                              </p:par>
                            </p:childTnLst>
                          </p:cTn>
                        </p:par>
                        <p:par>
                          <p:cTn id="105" fill="hold">
                            <p:stCondLst>
                              <p:cond delay="8750"/>
                            </p:stCondLst>
                            <p:childTnLst>
                              <p:par>
                                <p:cTn id="106" presetID="53" presetClass="entr" presetSubtype="16" fill="hold" grpId="0" nodeType="afterEffect">
                                  <p:stCondLst>
                                    <p:cond delay="0"/>
                                  </p:stCondLst>
                                  <p:childTnLst>
                                    <p:set>
                                      <p:cBhvr>
                                        <p:cTn id="107" dur="1" fill="hold">
                                          <p:stCondLst>
                                            <p:cond delay="0"/>
                                          </p:stCondLst>
                                        </p:cTn>
                                        <p:tgtEl>
                                          <p:spTgt spid="57"/>
                                        </p:tgtEl>
                                        <p:attrNameLst>
                                          <p:attrName>style.visibility</p:attrName>
                                        </p:attrNameLst>
                                      </p:cBhvr>
                                      <p:to>
                                        <p:strVal val="visible"/>
                                      </p:to>
                                    </p:set>
                                    <p:anim calcmode="lin" valueType="num">
                                      <p:cBhvr>
                                        <p:cTn id="108" dur="500" fill="hold"/>
                                        <p:tgtEl>
                                          <p:spTgt spid="57"/>
                                        </p:tgtEl>
                                        <p:attrNameLst>
                                          <p:attrName>ppt_w</p:attrName>
                                        </p:attrNameLst>
                                      </p:cBhvr>
                                      <p:tavLst>
                                        <p:tav tm="0">
                                          <p:val>
                                            <p:fltVal val="0"/>
                                          </p:val>
                                        </p:tav>
                                        <p:tav tm="100000">
                                          <p:val>
                                            <p:strVal val="#ppt_w"/>
                                          </p:val>
                                        </p:tav>
                                      </p:tavLst>
                                    </p:anim>
                                    <p:anim calcmode="lin" valueType="num">
                                      <p:cBhvr>
                                        <p:cTn id="109" dur="500" fill="hold"/>
                                        <p:tgtEl>
                                          <p:spTgt spid="57"/>
                                        </p:tgtEl>
                                        <p:attrNameLst>
                                          <p:attrName>ppt_h</p:attrName>
                                        </p:attrNameLst>
                                      </p:cBhvr>
                                      <p:tavLst>
                                        <p:tav tm="0">
                                          <p:val>
                                            <p:fltVal val="0"/>
                                          </p:val>
                                        </p:tav>
                                        <p:tav tm="100000">
                                          <p:val>
                                            <p:strVal val="#ppt_h"/>
                                          </p:val>
                                        </p:tav>
                                      </p:tavLst>
                                    </p:anim>
                                    <p:animEffect transition="in" filter="fade">
                                      <p:cBhvr>
                                        <p:cTn id="110"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38" grpId="0" bldLvl="0" animBg="1"/>
      <p:bldP spid="39" grpId="0" bldLvl="0" animBg="1"/>
      <p:bldP spid="40" grpId="0" bldLvl="0" animBg="1"/>
      <p:bldP spid="41" grpId="0" bldLvl="0" animBg="1"/>
      <p:bldP spid="44" grpId="0" bldLvl="0" animBg="1"/>
      <p:bldP spid="49" grpId="0" bldLvl="0" animBg="1"/>
      <p:bldP spid="52" grpId="0"/>
      <p:bldP spid="53" grpId="0" bldLvl="0" animBg="1"/>
      <p:bldP spid="55" grpId="0" bldLvl="0" animBg="1"/>
      <p:bldP spid="56" grpId="0"/>
      <p:bldP spid="57"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itle 6"/>
          <p:cNvSpPr txBox="1"/>
          <p:nvPr/>
        </p:nvSpPr>
        <p:spPr>
          <a:xfrm>
            <a:off x="2336800" y="356628"/>
            <a:ext cx="7518400" cy="471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000" dirty="0">
                <a:solidFill>
                  <a:schemeClr val="accent1"/>
                </a:solidFill>
                <a:latin typeface="Times New Roman" panose="02020603050405020304" charset="0"/>
                <a:ea typeface="汉仪大宋简" panose="02010600000101010101" charset="-122"/>
                <a:cs typeface="+mn-ea"/>
                <a:sym typeface="+mn-lt"/>
              </a:rPr>
              <a:t>重点工作</a:t>
            </a:r>
          </a:p>
        </p:txBody>
      </p:sp>
      <p:sp>
        <p:nvSpPr>
          <p:cNvPr id="59" name="Text Placeholder 7"/>
          <p:cNvSpPr txBox="1"/>
          <p:nvPr/>
        </p:nvSpPr>
        <p:spPr>
          <a:xfrm>
            <a:off x="3352165" y="969010"/>
            <a:ext cx="5514975" cy="4464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000" dirty="0">
                <a:solidFill>
                  <a:schemeClr val="accent1"/>
                </a:solidFill>
                <a:latin typeface="Times New Roman" panose="02020603050405020304" charset="0"/>
                <a:ea typeface="汉仪大宋简" panose="02010600000101010101" charset="-122"/>
                <a:cs typeface="+mn-ea"/>
                <a:sym typeface="+mn-lt"/>
              </a:rPr>
              <a:t>围绕以下三个方面开展</a:t>
            </a:r>
          </a:p>
        </p:txBody>
      </p:sp>
      <p:sp>
        <p:nvSpPr>
          <p:cNvPr id="52" name="Rectangle 5"/>
          <p:cNvSpPr/>
          <p:nvPr/>
        </p:nvSpPr>
        <p:spPr>
          <a:xfrm>
            <a:off x="1045707" y="1415574"/>
            <a:ext cx="2358085" cy="2463271"/>
          </a:xfrm>
          <a:prstGeom prst="rect">
            <a:avLst/>
          </a:prstGeom>
          <a:solidFill>
            <a:schemeClr val="accent1"/>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endParaRPr lang="zh-CN" altLang="en-US" sz="2000" b="1">
              <a:solidFill>
                <a:schemeClr val="bg1"/>
              </a:solidFill>
              <a:latin typeface="Times New Roman" panose="02020603050405020304" charset="0"/>
              <a:ea typeface="汉仪大宋简" panose="02010600000101010101" charset="-122"/>
            </a:endParaRPr>
          </a:p>
          <a:p>
            <a:pPr algn="ctr"/>
            <a:endParaRPr lang="zh-CN" altLang="en-US" sz="2000" b="1">
              <a:solidFill>
                <a:schemeClr val="bg1"/>
              </a:solidFill>
              <a:latin typeface="Times New Roman" panose="02020603050405020304" charset="0"/>
              <a:ea typeface="汉仪大宋简" panose="02010600000101010101" charset="-122"/>
            </a:endParaRPr>
          </a:p>
          <a:p>
            <a:pPr algn="ctr"/>
            <a:endParaRPr lang="zh-CN" altLang="en-US" sz="2000" b="1">
              <a:solidFill>
                <a:schemeClr val="bg1"/>
              </a:solidFill>
              <a:latin typeface="Times New Roman" panose="02020603050405020304" charset="0"/>
              <a:ea typeface="汉仪大宋简" panose="02010600000101010101" charset="-122"/>
            </a:endParaRPr>
          </a:p>
          <a:p>
            <a:pPr algn="ctr"/>
            <a:endParaRPr lang="zh-CN" altLang="en-US" sz="2000" b="1">
              <a:solidFill>
                <a:schemeClr val="bg1"/>
              </a:solidFill>
              <a:latin typeface="Times New Roman" panose="02020603050405020304" charset="0"/>
              <a:ea typeface="汉仪大宋简" panose="02010600000101010101" charset="-122"/>
            </a:endParaRPr>
          </a:p>
          <a:p>
            <a:pPr algn="ctr"/>
            <a:r>
              <a:rPr lang="zh-CN" altLang="en-US" sz="2000" b="1">
                <a:solidFill>
                  <a:schemeClr val="bg1"/>
                </a:solidFill>
                <a:latin typeface="Times New Roman" panose="02020603050405020304" charset="0"/>
                <a:ea typeface="汉仪大宋简" panose="02010600000101010101" charset="-122"/>
              </a:rPr>
              <a:t>安全生产</a:t>
            </a:r>
            <a:br>
              <a:rPr lang="zh-CN" altLang="en-US" sz="2000" b="1">
                <a:solidFill>
                  <a:schemeClr val="bg1"/>
                </a:solidFill>
                <a:latin typeface="Times New Roman" panose="02020603050405020304" charset="0"/>
                <a:ea typeface="汉仪大宋简" panose="02010600000101010101" charset="-122"/>
              </a:rPr>
            </a:br>
            <a:endParaRPr lang="zh-CN" altLang="en-US" sz="2000" b="1">
              <a:solidFill>
                <a:schemeClr val="bg1"/>
              </a:solidFill>
              <a:latin typeface="Times New Roman" panose="02020603050405020304" charset="0"/>
              <a:ea typeface="汉仪大宋简" panose="02010600000101010101" charset="-122"/>
            </a:endParaRPr>
          </a:p>
        </p:txBody>
      </p:sp>
      <p:sp>
        <p:nvSpPr>
          <p:cNvPr id="53" name="Rectangle 6"/>
          <p:cNvSpPr/>
          <p:nvPr/>
        </p:nvSpPr>
        <p:spPr>
          <a:xfrm>
            <a:off x="7794029" y="1415574"/>
            <a:ext cx="2358085" cy="2463271"/>
          </a:xfrm>
          <a:prstGeom prst="rect">
            <a:avLst/>
          </a:prstGeom>
          <a:solidFill>
            <a:schemeClr val="accent3"/>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endParaRPr lang="zh-CN" altLang="en-US" sz="2000" b="1">
              <a:solidFill>
                <a:schemeClr val="bg1"/>
              </a:solidFill>
              <a:latin typeface="Times New Roman" panose="02020603050405020304" charset="0"/>
              <a:ea typeface="汉仪大宋简" panose="02010600000101010101" charset="-122"/>
              <a:sym typeface="+mn-ea"/>
            </a:endParaRPr>
          </a:p>
          <a:p>
            <a:pPr algn="ctr"/>
            <a:endParaRPr lang="zh-CN" altLang="en-US" sz="2000" b="1">
              <a:solidFill>
                <a:schemeClr val="bg1"/>
              </a:solidFill>
              <a:latin typeface="Times New Roman" panose="02020603050405020304" charset="0"/>
              <a:ea typeface="汉仪大宋简" panose="02010600000101010101" charset="-122"/>
            </a:endParaRPr>
          </a:p>
          <a:p>
            <a:pPr algn="ctr"/>
            <a:r>
              <a:rPr lang="zh-CN" altLang="en-US" sz="2000" b="1">
                <a:solidFill>
                  <a:schemeClr val="bg1"/>
                </a:solidFill>
                <a:latin typeface="Times New Roman" panose="02020603050405020304" charset="0"/>
                <a:ea typeface="汉仪大宋简" panose="02010600000101010101" charset="-122"/>
              </a:rPr>
              <a:t>节日活动</a:t>
            </a:r>
          </a:p>
        </p:txBody>
      </p:sp>
      <p:sp>
        <p:nvSpPr>
          <p:cNvPr id="54" name="Rectangle 7"/>
          <p:cNvSpPr/>
          <p:nvPr/>
        </p:nvSpPr>
        <p:spPr>
          <a:xfrm>
            <a:off x="4363085" y="1415415"/>
            <a:ext cx="2453640" cy="2463165"/>
          </a:xfrm>
          <a:prstGeom prst="rect">
            <a:avLst/>
          </a:prstGeom>
          <a:solidFill>
            <a:schemeClr val="accent2"/>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br>
              <a:rPr lang="zh-CN" altLang="en-US" sz="2000" b="1">
                <a:solidFill>
                  <a:schemeClr val="bg1"/>
                </a:solidFill>
                <a:latin typeface="Times New Roman" panose="02020603050405020304" charset="0"/>
                <a:ea typeface="汉仪大宋简" panose="02010600000101010101" charset="-122"/>
              </a:rPr>
            </a:br>
            <a:br>
              <a:rPr lang="zh-CN" altLang="en-US" sz="2000" b="1">
                <a:solidFill>
                  <a:schemeClr val="bg1"/>
                </a:solidFill>
                <a:latin typeface="Times New Roman" panose="02020603050405020304" charset="0"/>
                <a:ea typeface="汉仪大宋简" panose="02010600000101010101" charset="-122"/>
              </a:rPr>
            </a:br>
            <a:r>
              <a:rPr lang="zh-CN" altLang="en-US" sz="2000" b="1">
                <a:solidFill>
                  <a:schemeClr val="bg1"/>
                </a:solidFill>
                <a:latin typeface="Times New Roman" panose="02020603050405020304" charset="0"/>
                <a:ea typeface="汉仪大宋简" panose="02010600000101010101" charset="-122"/>
              </a:rPr>
              <a:t>沟通交流</a:t>
            </a:r>
          </a:p>
        </p:txBody>
      </p:sp>
      <p:sp>
        <p:nvSpPr>
          <p:cNvPr id="106" name="TextBox 24"/>
          <p:cNvSpPr txBox="1"/>
          <p:nvPr/>
        </p:nvSpPr>
        <p:spPr>
          <a:xfrm>
            <a:off x="988060" y="4288790"/>
            <a:ext cx="2484120" cy="1344930"/>
          </a:xfrm>
          <a:prstGeom prst="rect">
            <a:avLst/>
          </a:prstGeom>
          <a:noFill/>
          <a:ln w="9525">
            <a:gradFill>
              <a:gsLst>
                <a:gs pos="50000">
                  <a:srgbClr val="E79078"/>
                </a:gs>
                <a:gs pos="0">
                  <a:srgbClr val="EFB5A5"/>
                </a:gs>
                <a:gs pos="100000">
                  <a:srgbClr val="DF6B4A"/>
                </a:gs>
              </a:gsLst>
              <a:lin ang="5400000" scaled="1"/>
            </a:gradFill>
          </a:ln>
        </p:spPr>
        <p:txBody>
          <a:bodyPr wrap="none" lIns="0" tIns="0" rIns="0" bIns="0"/>
          <a:lstStyle/>
          <a:p>
            <a:pPr algn="l"/>
            <a:r>
              <a:rPr lang="en-US" altLang="zh-CN" sz="1600" b="1" dirty="0">
                <a:solidFill>
                  <a:schemeClr val="accent1">
                    <a:lumMod val="100000"/>
                  </a:schemeClr>
                </a:solidFill>
                <a:latin typeface="Times New Roman" panose="02020603050405020304" charset="0"/>
                <a:ea typeface="汉仪全唐诗简" panose="00020600040101010101" charset="-122"/>
              </a:rPr>
              <a:t>1.</a:t>
            </a:r>
            <a:r>
              <a:rPr lang="zh-CN" altLang="en-US" sz="1600" b="1" dirty="0">
                <a:solidFill>
                  <a:schemeClr val="accent1">
                    <a:lumMod val="100000"/>
                  </a:schemeClr>
                </a:solidFill>
                <a:latin typeface="Times New Roman" panose="02020603050405020304" charset="0"/>
                <a:ea typeface="汉仪全唐诗简" panose="00020600040101010101" charset="-122"/>
              </a:rPr>
              <a:t>安全自查</a:t>
            </a:r>
          </a:p>
          <a:p>
            <a:pPr algn="l"/>
            <a:r>
              <a:rPr lang="en-US" altLang="zh-CN" sz="1600" b="1" dirty="0">
                <a:solidFill>
                  <a:schemeClr val="accent1">
                    <a:lumMod val="100000"/>
                  </a:schemeClr>
                </a:solidFill>
                <a:latin typeface="Times New Roman" panose="02020603050405020304" charset="0"/>
                <a:ea typeface="汉仪全唐诗简" panose="00020600040101010101" charset="-122"/>
              </a:rPr>
              <a:t>2.</a:t>
            </a:r>
            <a:r>
              <a:rPr lang="zh-CN" altLang="en-US" sz="1600" b="1" dirty="0">
                <a:solidFill>
                  <a:schemeClr val="accent1">
                    <a:lumMod val="100000"/>
                  </a:schemeClr>
                </a:solidFill>
                <a:latin typeface="Times New Roman" panose="02020603050405020304" charset="0"/>
                <a:ea typeface="汉仪全唐诗简" panose="00020600040101010101" charset="-122"/>
              </a:rPr>
              <a:t>消防安全</a:t>
            </a:r>
            <a:r>
              <a:rPr lang="en-US" altLang="zh-CN" sz="1600" b="1" dirty="0">
                <a:solidFill>
                  <a:schemeClr val="accent1">
                    <a:lumMod val="100000"/>
                  </a:schemeClr>
                </a:solidFill>
                <a:latin typeface="Times New Roman" panose="02020603050405020304" charset="0"/>
                <a:ea typeface="汉仪全唐诗简" panose="00020600040101010101" charset="-122"/>
              </a:rPr>
              <a:t> </a:t>
            </a:r>
            <a:r>
              <a:rPr lang="zh-CN" altLang="en-US" sz="1600" b="1" dirty="0">
                <a:solidFill>
                  <a:schemeClr val="accent1">
                    <a:lumMod val="100000"/>
                  </a:schemeClr>
                </a:solidFill>
                <a:latin typeface="Times New Roman" panose="02020603050405020304" charset="0"/>
                <a:ea typeface="汉仪全唐诗简" panose="00020600040101010101" charset="-122"/>
              </a:rPr>
              <a:t>及生产安全</a:t>
            </a:r>
          </a:p>
          <a:p>
            <a:pPr algn="l"/>
            <a:r>
              <a:rPr lang="zh-CN" altLang="en-US" sz="1600" b="1" dirty="0">
                <a:solidFill>
                  <a:schemeClr val="accent1">
                    <a:lumMod val="100000"/>
                  </a:schemeClr>
                </a:solidFill>
                <a:latin typeface="Times New Roman" panose="02020603050405020304" charset="0"/>
                <a:ea typeface="汉仪全唐诗简" panose="00020600040101010101" charset="-122"/>
              </a:rPr>
              <a:t> </a:t>
            </a:r>
            <a:r>
              <a:rPr lang="en-US" altLang="zh-CN" sz="1600" b="1" dirty="0">
                <a:solidFill>
                  <a:schemeClr val="accent1">
                    <a:lumMod val="100000"/>
                  </a:schemeClr>
                </a:solidFill>
                <a:latin typeface="Times New Roman" panose="02020603050405020304" charset="0"/>
                <a:ea typeface="汉仪全唐诗简" panose="00020600040101010101" charset="-122"/>
              </a:rPr>
              <a:t>  </a:t>
            </a:r>
            <a:r>
              <a:rPr lang="zh-CN" altLang="en-US" sz="1600" b="1" dirty="0">
                <a:solidFill>
                  <a:schemeClr val="accent1">
                    <a:lumMod val="100000"/>
                  </a:schemeClr>
                </a:solidFill>
                <a:latin typeface="Times New Roman" panose="02020603050405020304" charset="0"/>
                <a:ea typeface="汉仪全唐诗简" panose="00020600040101010101" charset="-122"/>
              </a:rPr>
              <a:t>培训</a:t>
            </a:r>
          </a:p>
          <a:p>
            <a:pPr algn="l"/>
            <a:endParaRPr lang="zh-CN" altLang="en-US" sz="1600" b="1" dirty="0">
              <a:solidFill>
                <a:schemeClr val="accent1">
                  <a:lumMod val="100000"/>
                </a:schemeClr>
              </a:solidFill>
              <a:latin typeface="Times New Roman" panose="02020603050405020304" charset="0"/>
              <a:ea typeface="汉仪全唐诗简" panose="00020600040101010101" charset="-122"/>
            </a:endParaRPr>
          </a:p>
        </p:txBody>
      </p:sp>
      <p:sp>
        <p:nvSpPr>
          <p:cNvPr id="79" name="TextBox 32"/>
          <p:cNvSpPr txBox="1"/>
          <p:nvPr/>
        </p:nvSpPr>
        <p:spPr>
          <a:xfrm>
            <a:off x="4243705" y="4288790"/>
            <a:ext cx="3207385" cy="1345565"/>
          </a:xfrm>
          <a:prstGeom prst="rect">
            <a:avLst/>
          </a:prstGeom>
          <a:noFill/>
          <a:ln w="9525">
            <a:gradFill>
              <a:gsLst>
                <a:gs pos="100000">
                  <a:srgbClr val="E06A6D"/>
                </a:gs>
                <a:gs pos="0">
                  <a:srgbClr val="FDB0BA"/>
                </a:gs>
              </a:gsLst>
              <a:lin ang="5400000" scaled="1"/>
            </a:gradFill>
          </a:ln>
        </p:spPr>
        <p:txBody>
          <a:bodyPr wrap="none" lIns="0" tIns="0" rIns="0" bIns="0">
            <a:scene3d>
              <a:camera prst="orthographicFront"/>
              <a:lightRig rig="threePt" dir="t"/>
            </a:scene3d>
          </a:bodyPr>
          <a:lstStyle/>
          <a:p>
            <a:pPr algn="l"/>
            <a:r>
              <a:rPr lang="en-US" altLang="zh-CN"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sym typeface="+mn-ea"/>
              </a:rPr>
              <a:t>1</a:t>
            </a:r>
            <a:r>
              <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sym typeface="+mn-ea"/>
              </a:rPr>
              <a:t>。学生走进后场厨房</a:t>
            </a:r>
            <a:endParaRPr lang="en-US" altLang="zh-CN"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sym typeface="+mn-ea"/>
            </a:endParaRPr>
          </a:p>
          <a:p>
            <a:pPr algn="l"/>
            <a:r>
              <a:rPr lang="en-US" altLang="zh-CN"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sym typeface="+mn-ea"/>
              </a:rPr>
              <a:t>2.</a:t>
            </a:r>
            <a:r>
              <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sym typeface="+mn-ea"/>
              </a:rPr>
              <a:t>为学生提供场地，设备，物料，</a:t>
            </a:r>
          </a:p>
          <a:p>
            <a:pPr algn="l"/>
            <a:r>
              <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sym typeface="+mn-ea"/>
              </a:rPr>
              <a:t>服务，支持开展多项活动</a:t>
            </a:r>
          </a:p>
          <a:p>
            <a:pPr algn="l"/>
            <a:r>
              <a:rPr lang="en-US" altLang="zh-CN"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sym typeface="+mn-ea"/>
              </a:rPr>
              <a:t>3.</a:t>
            </a:r>
            <a:r>
              <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sym typeface="+mn-ea"/>
              </a:rPr>
              <a:t>接待兄弟院校餐厅考察交流</a:t>
            </a:r>
          </a:p>
          <a:p>
            <a:pPr algn="l"/>
            <a:r>
              <a:rPr lang="en-US" altLang="zh-CN"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sym typeface="+mn-ea"/>
              </a:rPr>
              <a:t>4.</a:t>
            </a:r>
            <a:r>
              <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sym typeface="+mn-ea"/>
              </a:rPr>
              <a:t>积极配合学生监管团队监督检查</a:t>
            </a:r>
          </a:p>
          <a:p>
            <a:pPr algn="l"/>
            <a:endPar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endParaRPr>
          </a:p>
        </p:txBody>
      </p:sp>
      <p:sp>
        <p:nvSpPr>
          <p:cNvPr id="67" name="TextBox 35"/>
          <p:cNvSpPr txBox="1"/>
          <p:nvPr/>
        </p:nvSpPr>
        <p:spPr>
          <a:xfrm>
            <a:off x="7925435" y="4288790"/>
            <a:ext cx="2287270" cy="1346200"/>
          </a:xfrm>
          <a:prstGeom prst="rect">
            <a:avLst/>
          </a:prstGeom>
          <a:noFill/>
          <a:ln w="9525">
            <a:gradFill>
              <a:gsLst>
                <a:gs pos="100000">
                  <a:srgbClr val="E06A6D"/>
                </a:gs>
                <a:gs pos="0">
                  <a:srgbClr val="FDB0BA"/>
                </a:gs>
              </a:gsLst>
              <a:lin ang="5400000" scaled="1"/>
            </a:gradFill>
          </a:ln>
        </p:spPr>
        <p:txBody>
          <a:bodyPr wrap="none" lIns="0" tIns="0" rIns="0" bIns="0"/>
          <a:lstStyle/>
          <a:p>
            <a:pPr algn="l"/>
            <a:r>
              <a:rPr lang="en-US" altLang="zh-CN" sz="1600" b="1">
                <a:solidFill>
                  <a:schemeClr val="accent1">
                    <a:lumMod val="100000"/>
                  </a:schemeClr>
                </a:solidFill>
                <a:latin typeface="Times New Roman" panose="02020603050405020304" charset="0"/>
                <a:ea typeface="汉仪全唐诗简" panose="00020600040101010101" charset="-122"/>
                <a:sym typeface="+mn-ea"/>
              </a:rPr>
              <a:t>1.</a:t>
            </a:r>
            <a:r>
              <a:rPr lang="zh-CN" altLang="en-US" sz="1600" b="1">
                <a:solidFill>
                  <a:schemeClr val="accent1">
                    <a:lumMod val="100000"/>
                  </a:schemeClr>
                </a:solidFill>
                <a:latin typeface="Times New Roman" panose="02020603050405020304" charset="0"/>
                <a:ea typeface="汉仪全唐诗简" panose="00020600040101010101" charset="-122"/>
                <a:sym typeface="+mn-ea"/>
              </a:rPr>
              <a:t>迎接新生活动</a:t>
            </a:r>
          </a:p>
          <a:p>
            <a:pPr algn="l"/>
            <a:r>
              <a:rPr lang="en-US" altLang="zh-CN" sz="1600" b="1">
                <a:solidFill>
                  <a:schemeClr val="accent1">
                    <a:lumMod val="100000"/>
                  </a:schemeClr>
                </a:solidFill>
                <a:latin typeface="Times New Roman" panose="02020603050405020304" charset="0"/>
                <a:ea typeface="汉仪全唐诗简" panose="00020600040101010101" charset="-122"/>
                <a:sym typeface="+mn-ea"/>
              </a:rPr>
              <a:t>2.</a:t>
            </a:r>
            <a:r>
              <a:rPr lang="zh-CN" altLang="en-US" sz="1600" b="1">
                <a:solidFill>
                  <a:schemeClr val="accent1">
                    <a:lumMod val="100000"/>
                  </a:schemeClr>
                </a:solidFill>
                <a:latin typeface="Times New Roman" panose="02020603050405020304" charset="0"/>
                <a:ea typeface="汉仪全唐诗简" panose="00020600040101010101" charset="-122"/>
                <a:sym typeface="+mn-ea"/>
              </a:rPr>
              <a:t>喜迎二十大迎中秋</a:t>
            </a:r>
          </a:p>
          <a:p>
            <a:pPr algn="l"/>
            <a:r>
              <a:rPr lang="zh-CN" altLang="en-US" sz="1600" b="1">
                <a:solidFill>
                  <a:schemeClr val="accent1">
                    <a:lumMod val="100000"/>
                  </a:schemeClr>
                </a:solidFill>
                <a:latin typeface="Times New Roman" panose="02020603050405020304" charset="0"/>
                <a:ea typeface="汉仪全唐诗简" panose="00020600040101010101" charset="-122"/>
                <a:sym typeface="+mn-ea"/>
              </a:rPr>
              <a:t>庆国庆活动</a:t>
            </a:r>
            <a:endParaRPr lang="zh-CN" altLang="en-US" sz="1600" b="1">
              <a:solidFill>
                <a:schemeClr val="accent1">
                  <a:lumMod val="100000"/>
                </a:schemeClr>
              </a:solidFill>
              <a:latin typeface="Times New Roman" panose="02020603050405020304" charset="0"/>
              <a:ea typeface="汉仪全唐诗简" panose="00020600040101010101" charset="-122"/>
            </a:endParaRPr>
          </a:p>
          <a:p>
            <a:pPr algn="l"/>
            <a:r>
              <a:rPr lang="en-US" altLang="zh-CN" sz="1600" b="1">
                <a:solidFill>
                  <a:schemeClr val="accent1">
                    <a:lumMod val="100000"/>
                  </a:schemeClr>
                </a:solidFill>
                <a:latin typeface="Times New Roman" panose="02020603050405020304" charset="0"/>
                <a:ea typeface="汉仪全唐诗简" panose="00020600040101010101" charset="-122"/>
                <a:sym typeface="+mn-ea"/>
              </a:rPr>
              <a:t> </a:t>
            </a:r>
            <a:endParaRPr lang="zh-CN" altLang="en-US" sz="1600" b="1">
              <a:solidFill>
                <a:schemeClr val="accent3">
                  <a:lumMod val="100000"/>
                </a:schemeClr>
              </a:solidFill>
              <a:latin typeface="Times New Roman" panose="02020603050405020304" charset="0"/>
              <a:ea typeface="汉仪全唐诗简" panose="00020600040101010101" charset="-122"/>
            </a:endParaRPr>
          </a:p>
        </p:txBody>
      </p:sp>
      <p:pic>
        <p:nvPicPr>
          <p:cNvPr id="2" name="图片 1" descr="华餐logo"/>
          <p:cNvPicPr>
            <a:picLocks noChangeAspect="1"/>
          </p:cNvPicPr>
          <p:nvPr/>
        </p:nvPicPr>
        <p:blipFill>
          <a:blip r:embed="rId3"/>
          <a:stretch>
            <a:fillRect/>
          </a:stretch>
        </p:blipFill>
        <p:spPr>
          <a:xfrm>
            <a:off x="9508490" y="58420"/>
            <a:ext cx="2455545" cy="7264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p:tgtEl>
                                          <p:spTgt spid="59"/>
                                        </p:tgtEl>
                                        <p:attrNameLst>
                                          <p:attrName>ppt_y</p:attrName>
                                        </p:attrNameLst>
                                      </p:cBhvr>
                                      <p:tavLst>
                                        <p:tav tm="0">
                                          <p:val>
                                            <p:strVal val="#ppt_y+#ppt_h*1.125000"/>
                                          </p:val>
                                        </p:tav>
                                        <p:tav tm="100000">
                                          <p:val>
                                            <p:strVal val="#ppt_y"/>
                                          </p:val>
                                        </p:tav>
                                      </p:tavLst>
                                    </p:anim>
                                    <p:animEffect transition="in" filter="wipe(up)">
                                      <p:cBhvr>
                                        <p:cTn id="8" dur="500"/>
                                        <p:tgtEl>
                                          <p:spTgt spid="59"/>
                                        </p:tgtEl>
                                      </p:cBhvr>
                                    </p:animEffect>
                                  </p:childTnLst>
                                </p:cTn>
                              </p:par>
                            </p:childTnLst>
                          </p:cTn>
                        </p:par>
                        <p:par>
                          <p:cTn id="9" fill="hold">
                            <p:stCondLst>
                              <p:cond delay="949"/>
                            </p:stCondLst>
                            <p:childTnLst>
                              <p:par>
                                <p:cTn id="10" presetID="53" presetClass="entr" presetSubtype="16" fill="hold" grpId="0"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p:cTn id="12" dur="500" fill="hold"/>
                                        <p:tgtEl>
                                          <p:spTgt spid="53"/>
                                        </p:tgtEl>
                                        <p:attrNameLst>
                                          <p:attrName>ppt_w</p:attrName>
                                        </p:attrNameLst>
                                      </p:cBhvr>
                                      <p:tavLst>
                                        <p:tav tm="0">
                                          <p:val>
                                            <p:fltVal val="0"/>
                                          </p:val>
                                        </p:tav>
                                        <p:tav tm="100000">
                                          <p:val>
                                            <p:strVal val="#ppt_w"/>
                                          </p:val>
                                        </p:tav>
                                      </p:tavLst>
                                    </p:anim>
                                    <p:anim calcmode="lin" valueType="num">
                                      <p:cBhvr>
                                        <p:cTn id="13" dur="500" fill="hold"/>
                                        <p:tgtEl>
                                          <p:spTgt spid="53"/>
                                        </p:tgtEl>
                                        <p:attrNameLst>
                                          <p:attrName>ppt_h</p:attrName>
                                        </p:attrNameLst>
                                      </p:cBhvr>
                                      <p:tavLst>
                                        <p:tav tm="0">
                                          <p:val>
                                            <p:fltVal val="0"/>
                                          </p:val>
                                        </p:tav>
                                        <p:tav tm="100000">
                                          <p:val>
                                            <p:strVal val="#ppt_h"/>
                                          </p:val>
                                        </p:tav>
                                      </p:tavLst>
                                    </p:anim>
                                    <p:animEffect transition="in" filter="fade">
                                      <p:cBhvr>
                                        <p:cTn id="14" dur="500"/>
                                        <p:tgtEl>
                                          <p:spTgt spid="53"/>
                                        </p:tgtEl>
                                      </p:cBhvr>
                                    </p:animEffect>
                                  </p:childTnLst>
                                </p:cTn>
                              </p:par>
                            </p:childTnLst>
                          </p:cTn>
                        </p:par>
                        <p:par>
                          <p:cTn id="15" fill="hold">
                            <p:stCondLst>
                              <p:cond delay="1449"/>
                            </p:stCondLst>
                            <p:childTnLst>
                              <p:par>
                                <p:cTn id="16" presetID="53" presetClass="entr" presetSubtype="16"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 calcmode="lin" valueType="num">
                                      <p:cBhvr>
                                        <p:cTn id="18" dur="500" fill="hold"/>
                                        <p:tgtEl>
                                          <p:spTgt spid="54"/>
                                        </p:tgtEl>
                                        <p:attrNameLst>
                                          <p:attrName>ppt_w</p:attrName>
                                        </p:attrNameLst>
                                      </p:cBhvr>
                                      <p:tavLst>
                                        <p:tav tm="0">
                                          <p:val>
                                            <p:fltVal val="0"/>
                                          </p:val>
                                        </p:tav>
                                        <p:tav tm="100000">
                                          <p:val>
                                            <p:strVal val="#ppt_w"/>
                                          </p:val>
                                        </p:tav>
                                      </p:tavLst>
                                    </p:anim>
                                    <p:anim calcmode="lin" valueType="num">
                                      <p:cBhvr>
                                        <p:cTn id="19" dur="500" fill="hold"/>
                                        <p:tgtEl>
                                          <p:spTgt spid="54"/>
                                        </p:tgtEl>
                                        <p:attrNameLst>
                                          <p:attrName>ppt_h</p:attrName>
                                        </p:attrNameLst>
                                      </p:cBhvr>
                                      <p:tavLst>
                                        <p:tav tm="0">
                                          <p:val>
                                            <p:fltVal val="0"/>
                                          </p:val>
                                        </p:tav>
                                        <p:tav tm="100000">
                                          <p:val>
                                            <p:strVal val="#ppt_h"/>
                                          </p:val>
                                        </p:tav>
                                      </p:tavLst>
                                    </p:anim>
                                    <p:animEffect transition="in" filter="fade">
                                      <p:cBhvr>
                                        <p:cTn id="20" dur="500"/>
                                        <p:tgtEl>
                                          <p:spTgt spid="54"/>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3" presetClass="entr" presetSubtype="16" fill="hold" nodeType="clickEffect">
                                  <p:stCondLst>
                                    <p:cond delay="0"/>
                                  </p:stCondLst>
                                  <p:childTnLst>
                                    <p:set>
                                      <p:cBhvr>
                                        <p:cTn id="28" dur="1" fill="hold">
                                          <p:stCondLst>
                                            <p:cond delay="0"/>
                                          </p:stCondLst>
                                        </p:cTn>
                                        <p:tgtEl>
                                          <p:spTgt spid="58">
                                            <p:txEl>
                                              <p:pRg st="0" end="0"/>
                                            </p:txEl>
                                          </p:spTgt>
                                        </p:tgtEl>
                                        <p:attrNameLst>
                                          <p:attrName>style.visibility</p:attrName>
                                        </p:attrNameLst>
                                      </p:cBhvr>
                                      <p:to>
                                        <p:strVal val="visible"/>
                                      </p:to>
                                    </p:set>
                                    <p:animEffect transition="in" filter="plus(in)">
                                      <p:cBhvr>
                                        <p:cTn id="29" dur="2000"/>
                                        <p:tgtEl>
                                          <p:spTgt spid="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8" grpId="1"/>
      <p:bldP spid="59" grpId="0"/>
      <p:bldP spid="53" grpId="0" bldLvl="0" animBg="1"/>
      <p:bldP spid="54"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4"/>
          <p:cNvSpPr/>
          <p:nvPr/>
        </p:nvSpPr>
        <p:spPr>
          <a:xfrm>
            <a:off x="127000" y="4295775"/>
            <a:ext cx="4262755" cy="2072005"/>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itle 6"/>
          <p:cNvSpPr txBox="1"/>
          <p:nvPr/>
        </p:nvSpPr>
        <p:spPr>
          <a:xfrm>
            <a:off x="2336800" y="356628"/>
            <a:ext cx="7518400" cy="471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3600" dirty="0">
                <a:solidFill>
                  <a:schemeClr val="accent1"/>
                </a:solidFill>
                <a:latin typeface="Times New Roman" panose="02020603050405020304" charset="0"/>
                <a:ea typeface="汉仪大宋简" panose="02010600000101010101" charset="-122"/>
                <a:cs typeface="+mn-ea"/>
                <a:sym typeface="+mn-lt"/>
              </a:rPr>
              <a:t>安</a:t>
            </a:r>
            <a:r>
              <a:rPr lang="en-US" altLang="zh-CN" sz="3600" dirty="0">
                <a:solidFill>
                  <a:schemeClr val="accent1"/>
                </a:solidFill>
                <a:latin typeface="Times New Roman" panose="02020603050405020304" charset="0"/>
                <a:ea typeface="汉仪大宋简" panose="02010600000101010101" charset="-122"/>
                <a:cs typeface="+mn-ea"/>
                <a:sym typeface="+mn-lt"/>
              </a:rPr>
              <a:t> </a:t>
            </a:r>
            <a:r>
              <a:rPr lang="zh-CN" altLang="en-US" sz="3600" dirty="0">
                <a:solidFill>
                  <a:schemeClr val="accent1"/>
                </a:solidFill>
                <a:latin typeface="Times New Roman" panose="02020603050405020304" charset="0"/>
                <a:ea typeface="汉仪大宋简" panose="02010600000101010101" charset="-122"/>
                <a:cs typeface="+mn-ea"/>
                <a:sym typeface="+mn-lt"/>
              </a:rPr>
              <a:t>全</a:t>
            </a:r>
            <a:r>
              <a:rPr lang="en-US" altLang="zh-CN" sz="3600" dirty="0">
                <a:solidFill>
                  <a:schemeClr val="accent1"/>
                </a:solidFill>
                <a:latin typeface="Times New Roman" panose="02020603050405020304" charset="0"/>
                <a:ea typeface="汉仪大宋简" panose="02010600000101010101" charset="-122"/>
                <a:cs typeface="+mn-ea"/>
                <a:sym typeface="+mn-lt"/>
              </a:rPr>
              <a:t> </a:t>
            </a:r>
            <a:r>
              <a:rPr lang="zh-CN" altLang="en-US" sz="3600" dirty="0">
                <a:solidFill>
                  <a:schemeClr val="accent1"/>
                </a:solidFill>
                <a:latin typeface="Times New Roman" panose="02020603050405020304" charset="0"/>
                <a:ea typeface="汉仪大宋简" panose="02010600000101010101" charset="-122"/>
                <a:cs typeface="+mn-ea"/>
                <a:sym typeface="+mn-lt"/>
              </a:rPr>
              <a:t>生</a:t>
            </a:r>
            <a:r>
              <a:rPr lang="en-US" altLang="zh-CN" sz="3600" dirty="0">
                <a:solidFill>
                  <a:schemeClr val="accent1"/>
                </a:solidFill>
                <a:latin typeface="Times New Roman" panose="02020603050405020304" charset="0"/>
                <a:ea typeface="汉仪大宋简" panose="02010600000101010101" charset="-122"/>
                <a:cs typeface="+mn-ea"/>
                <a:sym typeface="+mn-lt"/>
              </a:rPr>
              <a:t> </a:t>
            </a:r>
            <a:r>
              <a:rPr lang="zh-CN" altLang="en-US" sz="3600" dirty="0">
                <a:solidFill>
                  <a:schemeClr val="accent1"/>
                </a:solidFill>
                <a:latin typeface="Times New Roman" panose="02020603050405020304" charset="0"/>
                <a:ea typeface="汉仪大宋简" panose="02010600000101010101" charset="-122"/>
                <a:cs typeface="+mn-ea"/>
                <a:sym typeface="+mn-lt"/>
              </a:rPr>
              <a:t>产</a:t>
            </a:r>
          </a:p>
        </p:txBody>
      </p:sp>
      <p:sp>
        <p:nvSpPr>
          <p:cNvPr id="44" name="Text Placeholder 7"/>
          <p:cNvSpPr txBox="1"/>
          <p:nvPr/>
        </p:nvSpPr>
        <p:spPr>
          <a:xfrm>
            <a:off x="3352800" y="826135"/>
            <a:ext cx="5486400" cy="55054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1200" dirty="0">
                <a:solidFill>
                  <a:schemeClr val="tx1"/>
                </a:solidFill>
                <a:effectLst>
                  <a:outerShdw blurRad="38100" dist="19050" dir="2700000" algn="tl" rotWithShape="0">
                    <a:schemeClr val="dk1">
                      <a:alpha val="40000"/>
                    </a:schemeClr>
                  </a:outerShdw>
                </a:effectLst>
                <a:latin typeface="Times New Roman" panose="02020603050405020304" charset="0"/>
                <a:ea typeface="汉仪大宋简" panose="02010600000101010101" charset="-122"/>
                <a:cs typeface="+mn-ea"/>
                <a:sym typeface="+mn-lt"/>
              </a:rPr>
              <a:t>定期对所有燃气及用电设备，消防设施</a:t>
            </a:r>
            <a:r>
              <a:rPr lang="en-US" altLang="zh-CN" sz="1200" dirty="0">
                <a:solidFill>
                  <a:schemeClr val="tx1"/>
                </a:solidFill>
                <a:effectLst>
                  <a:outerShdw blurRad="38100" dist="19050" dir="2700000" algn="tl" rotWithShape="0">
                    <a:schemeClr val="dk1">
                      <a:alpha val="40000"/>
                    </a:schemeClr>
                  </a:outerShdw>
                </a:effectLst>
                <a:latin typeface="Times New Roman" panose="02020603050405020304" charset="0"/>
                <a:ea typeface="汉仪大宋简" panose="02010600000101010101" charset="-122"/>
                <a:cs typeface="+mn-ea"/>
                <a:sym typeface="+mn-lt"/>
              </a:rPr>
              <a:t> </a:t>
            </a:r>
            <a:r>
              <a:rPr lang="zh-CN" altLang="en-US" sz="1200" dirty="0">
                <a:solidFill>
                  <a:schemeClr val="tx1"/>
                </a:solidFill>
                <a:effectLst>
                  <a:outerShdw blurRad="38100" dist="19050" dir="2700000" algn="tl" rotWithShape="0">
                    <a:schemeClr val="dk1">
                      <a:alpha val="40000"/>
                    </a:schemeClr>
                  </a:outerShdw>
                </a:effectLst>
                <a:latin typeface="Times New Roman" panose="02020603050405020304" charset="0"/>
                <a:ea typeface="汉仪大宋简" panose="02010600000101010101" charset="-122"/>
                <a:cs typeface="+mn-ea"/>
                <a:sym typeface="+mn-lt"/>
              </a:rPr>
              <a:t>，进行自查排查，及时排除隐患，定期维护易损设备，同时加强日常安全培训与监督，提高安全意识，确保安全生产</a:t>
            </a:r>
          </a:p>
        </p:txBody>
      </p:sp>
      <p:sp>
        <p:nvSpPr>
          <p:cNvPr id="78" name="PA_Freeform: Shape 89"/>
          <p:cNvSpPr/>
          <p:nvPr>
            <p:custDataLst>
              <p:tags r:id="rId1"/>
            </p:custDataLst>
          </p:nvPr>
        </p:nvSpPr>
        <p:spPr bwMode="auto">
          <a:xfrm>
            <a:off x="6265545" y="4476115"/>
            <a:ext cx="1753235" cy="878205"/>
          </a:xfrm>
          <a:custGeom>
            <a:avLst/>
            <a:gdLst/>
            <a:ahLst/>
            <a:cxnLst>
              <a:cxn ang="0">
                <a:pos x="818" y="603"/>
              </a:cxn>
              <a:cxn ang="0">
                <a:pos x="0" y="603"/>
              </a:cxn>
              <a:cxn ang="0">
                <a:pos x="0" y="0"/>
              </a:cxn>
              <a:cxn ang="0">
                <a:pos x="818" y="0"/>
              </a:cxn>
              <a:cxn ang="0">
                <a:pos x="1033" y="302"/>
              </a:cxn>
              <a:cxn ang="0">
                <a:pos x="818" y="603"/>
              </a:cxn>
            </a:cxnLst>
            <a:rect l="0" t="0" r="r" b="b"/>
            <a:pathLst>
              <a:path w="1033" h="603">
                <a:moveTo>
                  <a:pt x="818" y="603"/>
                </a:moveTo>
                <a:lnTo>
                  <a:pt x="0" y="603"/>
                </a:lnTo>
                <a:lnTo>
                  <a:pt x="0" y="0"/>
                </a:lnTo>
                <a:lnTo>
                  <a:pt x="818" y="0"/>
                </a:lnTo>
                <a:lnTo>
                  <a:pt x="1033" y="302"/>
                </a:lnTo>
                <a:lnTo>
                  <a:pt x="818" y="603"/>
                </a:lnTo>
                <a:close/>
              </a:path>
            </a:pathLst>
          </a:custGeom>
          <a:solidFill>
            <a:schemeClr val="accent1"/>
          </a:solidFill>
          <a:ln w="9525">
            <a:noFill/>
            <a:round/>
          </a:ln>
        </p:spPr>
        <p:txBody>
          <a:bodyPr anchor="ctr"/>
          <a:lstStyle/>
          <a:p>
            <a:pPr algn="ctr"/>
            <a:endParaRPr/>
          </a:p>
        </p:txBody>
      </p:sp>
      <p:sp>
        <p:nvSpPr>
          <p:cNvPr id="79" name="PA_Freeform: Shape 91"/>
          <p:cNvSpPr/>
          <p:nvPr>
            <p:custDataLst>
              <p:tags r:id="rId2"/>
            </p:custDataLst>
          </p:nvPr>
        </p:nvSpPr>
        <p:spPr bwMode="auto">
          <a:xfrm>
            <a:off x="5265469" y="4295953"/>
            <a:ext cx="1233586" cy="1457148"/>
          </a:xfrm>
          <a:custGeom>
            <a:avLst/>
            <a:gdLst/>
            <a:ahLst/>
            <a:cxnLst>
              <a:cxn ang="0">
                <a:pos x="0" y="0"/>
              </a:cxn>
              <a:cxn ang="0">
                <a:pos x="0" y="468"/>
              </a:cxn>
              <a:cxn ang="0">
                <a:pos x="244" y="575"/>
              </a:cxn>
              <a:cxn ang="0">
                <a:pos x="487" y="468"/>
              </a:cxn>
              <a:cxn ang="0">
                <a:pos x="487" y="0"/>
              </a:cxn>
              <a:cxn ang="0">
                <a:pos x="0" y="0"/>
              </a:cxn>
            </a:cxnLst>
            <a:rect l="0" t="0" r="r" b="b"/>
            <a:pathLst>
              <a:path w="487" h="575">
                <a:moveTo>
                  <a:pt x="0" y="0"/>
                </a:moveTo>
                <a:cubicBezTo>
                  <a:pt x="0" y="468"/>
                  <a:pt x="0" y="468"/>
                  <a:pt x="0" y="468"/>
                </a:cubicBezTo>
                <a:cubicBezTo>
                  <a:pt x="0" y="527"/>
                  <a:pt x="109" y="575"/>
                  <a:pt x="244" y="575"/>
                </a:cubicBezTo>
                <a:cubicBezTo>
                  <a:pt x="378" y="575"/>
                  <a:pt x="487" y="527"/>
                  <a:pt x="487" y="468"/>
                </a:cubicBezTo>
                <a:cubicBezTo>
                  <a:pt x="487" y="0"/>
                  <a:pt x="487" y="0"/>
                  <a:pt x="487" y="0"/>
                </a:cubicBezTo>
                <a:lnTo>
                  <a:pt x="0" y="0"/>
                </a:lnTo>
                <a:close/>
              </a:path>
            </a:pathLst>
          </a:custGeom>
          <a:solidFill>
            <a:schemeClr val="accent1">
              <a:lumMod val="75000"/>
            </a:schemeClr>
          </a:solidFill>
          <a:ln w="9525">
            <a:noFill/>
            <a:round/>
          </a:ln>
        </p:spPr>
        <p:txBody>
          <a:bodyPr vert="horz" wrap="none" lIns="91440" tIns="45720" rIns="91440" bIns="45720" anchor="ctr" anchorCtr="0" compatLnSpc="1">
            <a:normAutofit/>
          </a:bodyPr>
          <a:lstStyle/>
          <a:p>
            <a:pPr lvl="0" algn="ctr"/>
            <a:r>
              <a:rPr lang="en-US" altLang="zh-CN" sz="2400" b="1">
                <a:solidFill>
                  <a:srgbClr val="FFFFFF"/>
                </a:solidFill>
              </a:rPr>
              <a:t>01</a:t>
            </a:r>
          </a:p>
        </p:txBody>
      </p:sp>
      <p:sp>
        <p:nvSpPr>
          <p:cNvPr id="80" name="PA_椭圆 92"/>
          <p:cNvSpPr/>
          <p:nvPr>
            <p:custDataLst>
              <p:tags r:id="rId3"/>
            </p:custDataLst>
          </p:nvPr>
        </p:nvSpPr>
        <p:spPr bwMode="auto">
          <a:xfrm>
            <a:off x="5265469" y="4024483"/>
            <a:ext cx="1233586" cy="544934"/>
          </a:xfrm>
          <a:prstGeom prst="ellipse">
            <a:avLst/>
          </a:prstGeom>
          <a:solidFill>
            <a:schemeClr val="accent1"/>
          </a:solidFill>
          <a:ln w="9525">
            <a:noFill/>
            <a:round/>
          </a:ln>
        </p:spPr>
        <p:txBody>
          <a:bodyPr anchor="ctr"/>
          <a:lstStyle/>
          <a:p>
            <a:pPr algn="ctr"/>
            <a:endParaRPr/>
          </a:p>
        </p:txBody>
      </p:sp>
      <p:sp>
        <p:nvSpPr>
          <p:cNvPr id="81" name="PA_Freeform: Shape 93"/>
          <p:cNvSpPr/>
          <p:nvPr>
            <p:custDataLst>
              <p:tags r:id="rId4"/>
            </p:custDataLst>
          </p:nvPr>
        </p:nvSpPr>
        <p:spPr bwMode="auto">
          <a:xfrm flipH="1">
            <a:off x="3840258" y="3303894"/>
            <a:ext cx="1656757" cy="978086"/>
          </a:xfrm>
          <a:custGeom>
            <a:avLst/>
            <a:gdLst/>
            <a:ahLst/>
            <a:cxnLst>
              <a:cxn ang="0">
                <a:pos x="657" y="490"/>
              </a:cxn>
              <a:cxn ang="0">
                <a:pos x="0" y="490"/>
              </a:cxn>
              <a:cxn ang="0">
                <a:pos x="0" y="0"/>
              </a:cxn>
              <a:cxn ang="0">
                <a:pos x="657" y="0"/>
              </a:cxn>
              <a:cxn ang="0">
                <a:pos x="830" y="245"/>
              </a:cxn>
              <a:cxn ang="0">
                <a:pos x="657" y="490"/>
              </a:cxn>
            </a:cxnLst>
            <a:rect l="0" t="0" r="r" b="b"/>
            <a:pathLst>
              <a:path w="830" h="490">
                <a:moveTo>
                  <a:pt x="657" y="490"/>
                </a:moveTo>
                <a:lnTo>
                  <a:pt x="0" y="490"/>
                </a:lnTo>
                <a:lnTo>
                  <a:pt x="0" y="0"/>
                </a:lnTo>
                <a:lnTo>
                  <a:pt x="657" y="0"/>
                </a:lnTo>
                <a:lnTo>
                  <a:pt x="830" y="245"/>
                </a:lnTo>
                <a:lnTo>
                  <a:pt x="657" y="490"/>
                </a:lnTo>
                <a:close/>
              </a:path>
            </a:pathLst>
          </a:custGeom>
          <a:solidFill>
            <a:schemeClr val="accent2"/>
          </a:solidFill>
          <a:ln w="9525">
            <a:noFill/>
            <a:round/>
          </a:ln>
        </p:spPr>
        <p:txBody>
          <a:bodyPr anchor="ctr"/>
          <a:lstStyle/>
          <a:p>
            <a:pPr algn="ctr"/>
            <a:endParaRPr/>
          </a:p>
        </p:txBody>
      </p:sp>
      <p:sp>
        <p:nvSpPr>
          <p:cNvPr id="82" name="PA_Freeform: Shape 95"/>
          <p:cNvSpPr/>
          <p:nvPr>
            <p:custDataLst>
              <p:tags r:id="rId5"/>
            </p:custDataLst>
          </p:nvPr>
        </p:nvSpPr>
        <p:spPr bwMode="auto">
          <a:xfrm flipH="1">
            <a:off x="5390224" y="3315871"/>
            <a:ext cx="984075" cy="1159731"/>
          </a:xfrm>
          <a:custGeom>
            <a:avLst/>
            <a:gdLst/>
            <a:ahLst/>
            <a:cxnLst>
              <a:cxn ang="0">
                <a:pos x="0" y="0"/>
              </a:cxn>
              <a:cxn ang="0">
                <a:pos x="0" y="372"/>
              </a:cxn>
              <a:cxn ang="0">
                <a:pos x="194" y="458"/>
              </a:cxn>
              <a:cxn ang="0">
                <a:pos x="388" y="372"/>
              </a:cxn>
              <a:cxn ang="0">
                <a:pos x="388" y="0"/>
              </a:cxn>
              <a:cxn ang="0">
                <a:pos x="0" y="0"/>
              </a:cxn>
            </a:cxnLst>
            <a:rect l="0" t="0" r="r" b="b"/>
            <a:pathLst>
              <a:path w="388" h="458">
                <a:moveTo>
                  <a:pt x="0" y="0"/>
                </a:moveTo>
                <a:cubicBezTo>
                  <a:pt x="0" y="372"/>
                  <a:pt x="0" y="372"/>
                  <a:pt x="0" y="372"/>
                </a:cubicBezTo>
                <a:cubicBezTo>
                  <a:pt x="0" y="419"/>
                  <a:pt x="87" y="458"/>
                  <a:pt x="194" y="458"/>
                </a:cubicBezTo>
                <a:cubicBezTo>
                  <a:pt x="301" y="458"/>
                  <a:pt x="388" y="419"/>
                  <a:pt x="388" y="372"/>
                </a:cubicBezTo>
                <a:cubicBezTo>
                  <a:pt x="388" y="0"/>
                  <a:pt x="388" y="0"/>
                  <a:pt x="388" y="0"/>
                </a:cubicBezTo>
                <a:lnTo>
                  <a:pt x="0" y="0"/>
                </a:lnTo>
                <a:close/>
              </a:path>
            </a:pathLst>
          </a:custGeom>
          <a:solidFill>
            <a:schemeClr val="accent2">
              <a:lumMod val="75000"/>
            </a:schemeClr>
          </a:solidFill>
          <a:ln w="9525">
            <a:noFill/>
            <a:round/>
          </a:ln>
        </p:spPr>
        <p:txBody>
          <a:bodyPr vert="horz" wrap="none" lIns="91440" tIns="45720" rIns="91440" bIns="45720" anchor="ctr" anchorCtr="0" compatLnSpc="1">
            <a:normAutofit/>
          </a:bodyPr>
          <a:lstStyle/>
          <a:p>
            <a:pPr lvl="0" algn="ctr"/>
            <a:r>
              <a:rPr lang="en-US" altLang="zh-CN" sz="2000" b="1">
                <a:solidFill>
                  <a:srgbClr val="FFFFFF"/>
                </a:solidFill>
              </a:rPr>
              <a:t>02</a:t>
            </a:r>
          </a:p>
        </p:txBody>
      </p:sp>
      <p:sp>
        <p:nvSpPr>
          <p:cNvPr id="83" name="PA_椭圆 96"/>
          <p:cNvSpPr/>
          <p:nvPr>
            <p:custDataLst>
              <p:tags r:id="rId6"/>
            </p:custDataLst>
          </p:nvPr>
        </p:nvSpPr>
        <p:spPr bwMode="auto">
          <a:xfrm flipH="1">
            <a:off x="5390224" y="3098296"/>
            <a:ext cx="984075" cy="433153"/>
          </a:xfrm>
          <a:prstGeom prst="ellipse">
            <a:avLst/>
          </a:prstGeom>
          <a:solidFill>
            <a:schemeClr val="accent2"/>
          </a:solidFill>
          <a:ln w="9525">
            <a:noFill/>
            <a:round/>
          </a:ln>
        </p:spPr>
        <p:txBody>
          <a:bodyPr anchor="ctr"/>
          <a:lstStyle/>
          <a:p>
            <a:pPr algn="ctr"/>
            <a:endParaRPr/>
          </a:p>
        </p:txBody>
      </p:sp>
      <p:sp>
        <p:nvSpPr>
          <p:cNvPr id="84" name="PA_Freeform: Shape 97"/>
          <p:cNvSpPr/>
          <p:nvPr>
            <p:custDataLst>
              <p:tags r:id="rId7"/>
            </p:custDataLst>
          </p:nvPr>
        </p:nvSpPr>
        <p:spPr bwMode="auto">
          <a:xfrm>
            <a:off x="6253535" y="2543382"/>
            <a:ext cx="1309437" cy="746539"/>
          </a:xfrm>
          <a:custGeom>
            <a:avLst/>
            <a:gdLst/>
            <a:ahLst/>
            <a:cxnLst>
              <a:cxn ang="0">
                <a:pos x="518" y="374"/>
              </a:cxn>
              <a:cxn ang="0">
                <a:pos x="0" y="374"/>
              </a:cxn>
              <a:cxn ang="0">
                <a:pos x="0" y="0"/>
              </a:cxn>
              <a:cxn ang="0">
                <a:pos x="518" y="0"/>
              </a:cxn>
              <a:cxn ang="0">
                <a:pos x="656" y="186"/>
              </a:cxn>
              <a:cxn ang="0">
                <a:pos x="518" y="374"/>
              </a:cxn>
            </a:cxnLst>
            <a:rect l="0" t="0" r="r" b="b"/>
            <a:pathLst>
              <a:path w="656" h="374">
                <a:moveTo>
                  <a:pt x="518" y="374"/>
                </a:moveTo>
                <a:lnTo>
                  <a:pt x="0" y="374"/>
                </a:lnTo>
                <a:lnTo>
                  <a:pt x="0" y="0"/>
                </a:lnTo>
                <a:lnTo>
                  <a:pt x="518" y="0"/>
                </a:lnTo>
                <a:lnTo>
                  <a:pt x="656" y="186"/>
                </a:lnTo>
                <a:lnTo>
                  <a:pt x="518" y="374"/>
                </a:lnTo>
                <a:close/>
              </a:path>
            </a:pathLst>
          </a:custGeom>
          <a:solidFill>
            <a:schemeClr val="accent3"/>
          </a:solidFill>
          <a:ln w="9525">
            <a:noFill/>
            <a:round/>
          </a:ln>
        </p:spPr>
        <p:txBody>
          <a:bodyPr anchor="ctr"/>
          <a:lstStyle/>
          <a:p>
            <a:pPr algn="ctr"/>
            <a:endParaRPr/>
          </a:p>
        </p:txBody>
      </p:sp>
      <p:sp>
        <p:nvSpPr>
          <p:cNvPr id="85" name="PA_Freeform: Shape 99"/>
          <p:cNvSpPr/>
          <p:nvPr>
            <p:custDataLst>
              <p:tags r:id="rId8"/>
            </p:custDataLst>
          </p:nvPr>
        </p:nvSpPr>
        <p:spPr bwMode="auto">
          <a:xfrm>
            <a:off x="5500009" y="2543381"/>
            <a:ext cx="764504" cy="904231"/>
          </a:xfrm>
          <a:custGeom>
            <a:avLst/>
            <a:gdLst/>
            <a:ahLst/>
            <a:cxnLst>
              <a:cxn ang="0">
                <a:pos x="0" y="0"/>
              </a:cxn>
              <a:cxn ang="0">
                <a:pos x="0" y="290"/>
              </a:cxn>
              <a:cxn ang="0">
                <a:pos x="151" y="357"/>
              </a:cxn>
              <a:cxn ang="0">
                <a:pos x="302" y="290"/>
              </a:cxn>
              <a:cxn ang="0">
                <a:pos x="302" y="0"/>
              </a:cxn>
              <a:cxn ang="0">
                <a:pos x="0" y="0"/>
              </a:cxn>
            </a:cxnLst>
            <a:rect l="0" t="0" r="r" b="b"/>
            <a:pathLst>
              <a:path w="302" h="357">
                <a:moveTo>
                  <a:pt x="0" y="0"/>
                </a:moveTo>
                <a:cubicBezTo>
                  <a:pt x="0" y="290"/>
                  <a:pt x="0" y="290"/>
                  <a:pt x="0" y="290"/>
                </a:cubicBezTo>
                <a:cubicBezTo>
                  <a:pt x="0" y="327"/>
                  <a:pt x="67" y="357"/>
                  <a:pt x="151" y="357"/>
                </a:cubicBezTo>
                <a:cubicBezTo>
                  <a:pt x="234" y="357"/>
                  <a:pt x="302" y="327"/>
                  <a:pt x="302" y="290"/>
                </a:cubicBezTo>
                <a:cubicBezTo>
                  <a:pt x="302" y="0"/>
                  <a:pt x="302" y="0"/>
                  <a:pt x="302" y="0"/>
                </a:cubicBezTo>
                <a:lnTo>
                  <a:pt x="0" y="0"/>
                </a:lnTo>
                <a:close/>
              </a:path>
            </a:pathLst>
          </a:custGeom>
          <a:solidFill>
            <a:schemeClr val="accent3">
              <a:lumMod val="75000"/>
            </a:schemeClr>
          </a:solidFill>
          <a:ln w="9525">
            <a:noFill/>
            <a:round/>
          </a:ln>
        </p:spPr>
        <p:txBody>
          <a:bodyPr vert="horz" wrap="none" lIns="91440" tIns="45720" rIns="91440" bIns="45720" anchor="ctr" anchorCtr="0" compatLnSpc="1">
            <a:normAutofit/>
          </a:bodyPr>
          <a:lstStyle/>
          <a:p>
            <a:pPr lvl="0" algn="ctr"/>
            <a:r>
              <a:rPr lang="en-US" altLang="zh-CN" b="1">
                <a:solidFill>
                  <a:srgbClr val="FFFFFF"/>
                </a:solidFill>
              </a:rPr>
              <a:t>03</a:t>
            </a:r>
          </a:p>
        </p:txBody>
      </p:sp>
      <p:sp>
        <p:nvSpPr>
          <p:cNvPr id="86" name="PA_椭圆 100"/>
          <p:cNvSpPr/>
          <p:nvPr>
            <p:custDataLst>
              <p:tags r:id="rId9"/>
            </p:custDataLst>
          </p:nvPr>
        </p:nvSpPr>
        <p:spPr bwMode="auto">
          <a:xfrm>
            <a:off x="5500009" y="2373715"/>
            <a:ext cx="764504" cy="339336"/>
          </a:xfrm>
          <a:prstGeom prst="ellipse">
            <a:avLst/>
          </a:prstGeom>
          <a:solidFill>
            <a:schemeClr val="accent3"/>
          </a:solidFill>
          <a:ln w="9525">
            <a:noFill/>
            <a:round/>
          </a:ln>
        </p:spPr>
        <p:txBody>
          <a:bodyPr anchor="ctr"/>
          <a:lstStyle/>
          <a:p>
            <a:pPr algn="ctr"/>
            <a:endParaRPr/>
          </a:p>
        </p:txBody>
      </p:sp>
      <p:sp>
        <p:nvSpPr>
          <p:cNvPr id="87" name="PA_Freeform: Shape 101"/>
          <p:cNvSpPr/>
          <p:nvPr>
            <p:custDataLst>
              <p:tags r:id="rId10"/>
            </p:custDataLst>
          </p:nvPr>
        </p:nvSpPr>
        <p:spPr bwMode="auto">
          <a:xfrm flipH="1">
            <a:off x="4299801" y="1944557"/>
            <a:ext cx="1309437" cy="584852"/>
          </a:xfrm>
          <a:custGeom>
            <a:avLst/>
            <a:gdLst/>
            <a:ahLst/>
            <a:cxnLst>
              <a:cxn ang="0">
                <a:pos x="518" y="374"/>
              </a:cxn>
              <a:cxn ang="0">
                <a:pos x="0" y="374"/>
              </a:cxn>
              <a:cxn ang="0">
                <a:pos x="0" y="0"/>
              </a:cxn>
              <a:cxn ang="0">
                <a:pos x="518" y="0"/>
              </a:cxn>
              <a:cxn ang="0">
                <a:pos x="656" y="186"/>
              </a:cxn>
              <a:cxn ang="0">
                <a:pos x="518" y="374"/>
              </a:cxn>
            </a:cxnLst>
            <a:rect l="0" t="0" r="r" b="b"/>
            <a:pathLst>
              <a:path w="656" h="374">
                <a:moveTo>
                  <a:pt x="518" y="374"/>
                </a:moveTo>
                <a:lnTo>
                  <a:pt x="0" y="374"/>
                </a:lnTo>
                <a:lnTo>
                  <a:pt x="0" y="0"/>
                </a:lnTo>
                <a:lnTo>
                  <a:pt x="518" y="0"/>
                </a:lnTo>
                <a:lnTo>
                  <a:pt x="656" y="186"/>
                </a:lnTo>
                <a:lnTo>
                  <a:pt x="518" y="374"/>
                </a:lnTo>
                <a:close/>
              </a:path>
            </a:pathLst>
          </a:custGeom>
          <a:solidFill>
            <a:schemeClr val="accent4"/>
          </a:solidFill>
          <a:ln w="9525">
            <a:noFill/>
            <a:round/>
          </a:ln>
        </p:spPr>
        <p:txBody>
          <a:bodyPr anchor="ctr"/>
          <a:lstStyle/>
          <a:p>
            <a:pPr algn="ctr"/>
            <a:endParaRPr/>
          </a:p>
        </p:txBody>
      </p:sp>
      <p:sp>
        <p:nvSpPr>
          <p:cNvPr id="88" name="PA_Freeform: Shape 103"/>
          <p:cNvSpPr/>
          <p:nvPr>
            <p:custDataLst>
              <p:tags r:id="rId11"/>
            </p:custDataLst>
          </p:nvPr>
        </p:nvSpPr>
        <p:spPr bwMode="auto">
          <a:xfrm flipH="1">
            <a:off x="5594266" y="1959789"/>
            <a:ext cx="575989" cy="681261"/>
          </a:xfrm>
          <a:custGeom>
            <a:avLst/>
            <a:gdLst/>
            <a:ahLst/>
            <a:cxnLst>
              <a:cxn ang="0">
                <a:pos x="0" y="0"/>
              </a:cxn>
              <a:cxn ang="0">
                <a:pos x="0" y="290"/>
              </a:cxn>
              <a:cxn ang="0">
                <a:pos x="151" y="357"/>
              </a:cxn>
              <a:cxn ang="0">
                <a:pos x="302" y="290"/>
              </a:cxn>
              <a:cxn ang="0">
                <a:pos x="302" y="0"/>
              </a:cxn>
              <a:cxn ang="0">
                <a:pos x="0" y="0"/>
              </a:cxn>
            </a:cxnLst>
            <a:rect l="0" t="0" r="r" b="b"/>
            <a:pathLst>
              <a:path w="302" h="357">
                <a:moveTo>
                  <a:pt x="0" y="0"/>
                </a:moveTo>
                <a:cubicBezTo>
                  <a:pt x="0" y="290"/>
                  <a:pt x="0" y="290"/>
                  <a:pt x="0" y="290"/>
                </a:cubicBezTo>
                <a:cubicBezTo>
                  <a:pt x="0" y="327"/>
                  <a:pt x="67" y="357"/>
                  <a:pt x="151" y="357"/>
                </a:cubicBezTo>
                <a:cubicBezTo>
                  <a:pt x="234" y="357"/>
                  <a:pt x="302" y="327"/>
                  <a:pt x="302" y="290"/>
                </a:cubicBezTo>
                <a:cubicBezTo>
                  <a:pt x="302" y="0"/>
                  <a:pt x="302" y="0"/>
                  <a:pt x="302" y="0"/>
                </a:cubicBezTo>
                <a:lnTo>
                  <a:pt x="0" y="0"/>
                </a:lnTo>
                <a:close/>
              </a:path>
            </a:pathLst>
          </a:custGeom>
          <a:solidFill>
            <a:schemeClr val="accent4">
              <a:lumMod val="75000"/>
            </a:schemeClr>
          </a:solidFill>
          <a:ln w="9525">
            <a:noFill/>
            <a:round/>
          </a:ln>
        </p:spPr>
        <p:txBody>
          <a:bodyPr vert="horz" wrap="none" lIns="91440" tIns="45720" rIns="91440" bIns="45720" anchor="ctr" anchorCtr="0" compatLnSpc="1">
            <a:normAutofit/>
          </a:bodyPr>
          <a:lstStyle/>
          <a:p>
            <a:pPr lvl="0" algn="ctr"/>
            <a:r>
              <a:rPr lang="en-US" altLang="zh-CN" sz="1600" b="1">
                <a:solidFill>
                  <a:srgbClr val="FFFFFF"/>
                </a:solidFill>
              </a:rPr>
              <a:t>04</a:t>
            </a:r>
          </a:p>
        </p:txBody>
      </p:sp>
      <p:sp>
        <p:nvSpPr>
          <p:cNvPr id="89" name="PA_椭圆 104"/>
          <p:cNvSpPr/>
          <p:nvPr>
            <p:custDataLst>
              <p:tags r:id="rId12"/>
            </p:custDataLst>
          </p:nvPr>
        </p:nvSpPr>
        <p:spPr bwMode="auto">
          <a:xfrm flipH="1">
            <a:off x="5594266" y="1831960"/>
            <a:ext cx="575989" cy="255661"/>
          </a:xfrm>
          <a:prstGeom prst="ellipse">
            <a:avLst/>
          </a:prstGeom>
          <a:solidFill>
            <a:schemeClr val="accent4"/>
          </a:solidFill>
          <a:ln w="9525">
            <a:noFill/>
            <a:round/>
          </a:ln>
        </p:spPr>
        <p:txBody>
          <a:bodyPr anchor="ctr"/>
          <a:lstStyle/>
          <a:p>
            <a:pPr algn="ctr"/>
            <a:endParaRPr/>
          </a:p>
        </p:txBody>
      </p:sp>
      <p:grpSp>
        <p:nvGrpSpPr>
          <p:cNvPr id="90" name="PA_组合 115"/>
          <p:cNvGrpSpPr/>
          <p:nvPr>
            <p:custDataLst>
              <p:tags r:id="rId13"/>
            </p:custDataLst>
          </p:nvPr>
        </p:nvGrpSpPr>
        <p:grpSpPr>
          <a:xfrm>
            <a:off x="6886296" y="4650515"/>
            <a:ext cx="780820" cy="494519"/>
            <a:chOff x="3175000" y="3792538"/>
            <a:chExt cx="190500" cy="120650"/>
          </a:xfrm>
          <a:solidFill>
            <a:schemeClr val="bg1"/>
          </a:solidFill>
        </p:grpSpPr>
        <p:sp>
          <p:nvSpPr>
            <p:cNvPr id="104" name="Freeform: Shape 116"/>
            <p:cNvSpPr/>
            <p:nvPr/>
          </p:nvSpPr>
          <p:spPr bwMode="auto">
            <a:xfrm>
              <a:off x="3175000" y="3792538"/>
              <a:ext cx="190500" cy="109538"/>
            </a:xfrm>
            <a:custGeom>
              <a:avLst/>
              <a:gdLst/>
              <a:ahLst/>
              <a:cxnLst>
                <a:cxn ang="0">
                  <a:pos x="32" y="3"/>
                </a:cxn>
                <a:cxn ang="0">
                  <a:pos x="32" y="3"/>
                </a:cxn>
                <a:cxn ang="0">
                  <a:pos x="33" y="1"/>
                </a:cxn>
                <a:cxn ang="0">
                  <a:pos x="33" y="1"/>
                </a:cxn>
                <a:cxn ang="0">
                  <a:pos x="32" y="0"/>
                </a:cxn>
                <a:cxn ang="0">
                  <a:pos x="32" y="0"/>
                </a:cxn>
                <a:cxn ang="0">
                  <a:pos x="30" y="1"/>
                </a:cxn>
                <a:cxn ang="0">
                  <a:pos x="30" y="1"/>
                </a:cxn>
                <a:cxn ang="0">
                  <a:pos x="29" y="2"/>
                </a:cxn>
                <a:cxn ang="0">
                  <a:pos x="29" y="2"/>
                </a:cxn>
                <a:cxn ang="0">
                  <a:pos x="30" y="3"/>
                </a:cxn>
                <a:cxn ang="0">
                  <a:pos x="21" y="11"/>
                </a:cxn>
                <a:cxn ang="0">
                  <a:pos x="15" y="5"/>
                </a:cxn>
                <a:cxn ang="0">
                  <a:pos x="0" y="19"/>
                </a:cxn>
                <a:cxn ang="0">
                  <a:pos x="1" y="19"/>
                </a:cxn>
                <a:cxn ang="0">
                  <a:pos x="15" y="6"/>
                </a:cxn>
                <a:cxn ang="0">
                  <a:pos x="21" y="12"/>
                </a:cxn>
                <a:cxn ang="0">
                  <a:pos x="30" y="3"/>
                </a:cxn>
                <a:cxn ang="0">
                  <a:pos x="31" y="4"/>
                </a:cxn>
                <a:cxn ang="0">
                  <a:pos x="31" y="4"/>
                </a:cxn>
                <a:cxn ang="0">
                  <a:pos x="32" y="3"/>
                </a:cxn>
              </a:cxnLst>
              <a:rect l="0" t="0" r="r" b="b"/>
              <a:pathLst>
                <a:path w="33" h="19">
                  <a:moveTo>
                    <a:pt x="32" y="3"/>
                  </a:moveTo>
                  <a:cubicBezTo>
                    <a:pt x="32" y="3"/>
                    <a:pt x="32" y="3"/>
                    <a:pt x="32" y="3"/>
                  </a:cubicBezTo>
                  <a:cubicBezTo>
                    <a:pt x="32" y="3"/>
                    <a:pt x="33" y="2"/>
                    <a:pt x="33" y="1"/>
                  </a:cubicBezTo>
                  <a:cubicBezTo>
                    <a:pt x="33" y="1"/>
                    <a:pt x="33" y="1"/>
                    <a:pt x="33" y="1"/>
                  </a:cubicBezTo>
                  <a:cubicBezTo>
                    <a:pt x="33" y="1"/>
                    <a:pt x="33" y="0"/>
                    <a:pt x="32" y="0"/>
                  </a:cubicBezTo>
                  <a:cubicBezTo>
                    <a:pt x="32" y="0"/>
                    <a:pt x="32" y="0"/>
                    <a:pt x="32" y="0"/>
                  </a:cubicBezTo>
                  <a:cubicBezTo>
                    <a:pt x="31" y="1"/>
                    <a:pt x="30" y="1"/>
                    <a:pt x="30" y="1"/>
                  </a:cubicBezTo>
                  <a:cubicBezTo>
                    <a:pt x="30" y="1"/>
                    <a:pt x="30" y="1"/>
                    <a:pt x="30" y="1"/>
                  </a:cubicBezTo>
                  <a:cubicBezTo>
                    <a:pt x="29" y="1"/>
                    <a:pt x="29" y="1"/>
                    <a:pt x="29" y="2"/>
                  </a:cubicBezTo>
                  <a:cubicBezTo>
                    <a:pt x="29" y="2"/>
                    <a:pt x="29" y="2"/>
                    <a:pt x="29" y="2"/>
                  </a:cubicBezTo>
                  <a:cubicBezTo>
                    <a:pt x="30" y="2"/>
                    <a:pt x="30" y="2"/>
                    <a:pt x="30" y="3"/>
                  </a:cubicBezTo>
                  <a:cubicBezTo>
                    <a:pt x="21" y="11"/>
                    <a:pt x="21" y="11"/>
                    <a:pt x="21" y="11"/>
                  </a:cubicBezTo>
                  <a:cubicBezTo>
                    <a:pt x="15" y="5"/>
                    <a:pt x="15" y="5"/>
                    <a:pt x="15" y="5"/>
                  </a:cubicBezTo>
                  <a:cubicBezTo>
                    <a:pt x="0" y="19"/>
                    <a:pt x="0" y="19"/>
                    <a:pt x="0" y="19"/>
                  </a:cubicBezTo>
                  <a:cubicBezTo>
                    <a:pt x="1" y="19"/>
                    <a:pt x="1" y="19"/>
                    <a:pt x="1" y="19"/>
                  </a:cubicBezTo>
                  <a:cubicBezTo>
                    <a:pt x="15" y="6"/>
                    <a:pt x="15" y="6"/>
                    <a:pt x="15" y="6"/>
                  </a:cubicBezTo>
                  <a:cubicBezTo>
                    <a:pt x="21" y="12"/>
                    <a:pt x="21" y="12"/>
                    <a:pt x="21" y="12"/>
                  </a:cubicBezTo>
                  <a:cubicBezTo>
                    <a:pt x="30" y="3"/>
                    <a:pt x="30" y="3"/>
                    <a:pt x="30" y="3"/>
                  </a:cubicBezTo>
                  <a:cubicBezTo>
                    <a:pt x="31" y="3"/>
                    <a:pt x="31" y="3"/>
                    <a:pt x="31" y="4"/>
                  </a:cubicBezTo>
                  <a:cubicBezTo>
                    <a:pt x="31" y="4"/>
                    <a:pt x="31" y="4"/>
                    <a:pt x="31" y="4"/>
                  </a:cubicBezTo>
                  <a:cubicBezTo>
                    <a:pt x="31" y="4"/>
                    <a:pt x="32" y="4"/>
                    <a:pt x="32" y="3"/>
                  </a:cubicBezTo>
                  <a:close/>
                </a:path>
              </a:pathLst>
            </a:custGeom>
            <a:grpFill/>
            <a:ln w="9525">
              <a:noFill/>
              <a:round/>
            </a:ln>
          </p:spPr>
          <p:txBody>
            <a:bodyPr anchor="ctr"/>
            <a:lstStyle/>
            <a:p>
              <a:pPr algn="ctr"/>
              <a:endParaRPr/>
            </a:p>
          </p:txBody>
        </p:sp>
        <p:sp>
          <p:nvSpPr>
            <p:cNvPr id="105" name="Freeform: Shape 147"/>
            <p:cNvSpPr/>
            <p:nvPr/>
          </p:nvSpPr>
          <p:spPr bwMode="auto">
            <a:xfrm>
              <a:off x="3325813" y="3821113"/>
              <a:ext cx="22225" cy="92075"/>
            </a:xfrm>
            <a:custGeom>
              <a:avLst/>
              <a:gdLst/>
              <a:ahLst/>
              <a:cxnLst>
                <a:cxn ang="0">
                  <a:pos x="0" y="11"/>
                </a:cxn>
                <a:cxn ang="0">
                  <a:pos x="0" y="58"/>
                </a:cxn>
                <a:cxn ang="0">
                  <a:pos x="14" y="58"/>
                </a:cxn>
                <a:cxn ang="0">
                  <a:pos x="14" y="0"/>
                </a:cxn>
                <a:cxn ang="0">
                  <a:pos x="0" y="11"/>
                </a:cxn>
              </a:cxnLst>
              <a:rect l="0" t="0" r="r" b="b"/>
              <a:pathLst>
                <a:path w="14" h="58">
                  <a:moveTo>
                    <a:pt x="0" y="11"/>
                  </a:moveTo>
                  <a:lnTo>
                    <a:pt x="0" y="58"/>
                  </a:lnTo>
                  <a:lnTo>
                    <a:pt x="14" y="58"/>
                  </a:lnTo>
                  <a:lnTo>
                    <a:pt x="14" y="0"/>
                  </a:lnTo>
                  <a:lnTo>
                    <a:pt x="0" y="11"/>
                  </a:lnTo>
                  <a:close/>
                </a:path>
              </a:pathLst>
            </a:custGeom>
            <a:grpFill/>
            <a:ln w="9525">
              <a:noFill/>
              <a:round/>
            </a:ln>
          </p:spPr>
          <p:txBody>
            <a:bodyPr anchor="ctr"/>
            <a:lstStyle/>
            <a:p>
              <a:pPr algn="ctr"/>
              <a:endParaRPr/>
            </a:p>
          </p:txBody>
        </p:sp>
        <p:sp>
          <p:nvSpPr>
            <p:cNvPr id="106" name="Freeform: Shape 148"/>
            <p:cNvSpPr/>
            <p:nvPr/>
          </p:nvSpPr>
          <p:spPr bwMode="auto">
            <a:xfrm>
              <a:off x="3295650" y="3843338"/>
              <a:ext cx="23813" cy="69850"/>
            </a:xfrm>
            <a:custGeom>
              <a:avLst/>
              <a:gdLst/>
              <a:ahLst/>
              <a:cxnLst>
                <a:cxn ang="0">
                  <a:pos x="0" y="15"/>
                </a:cxn>
                <a:cxn ang="0">
                  <a:pos x="0" y="44"/>
                </a:cxn>
                <a:cxn ang="0">
                  <a:pos x="15" y="44"/>
                </a:cxn>
                <a:cxn ang="0">
                  <a:pos x="15" y="0"/>
                </a:cxn>
                <a:cxn ang="0">
                  <a:pos x="0" y="15"/>
                </a:cxn>
              </a:cxnLst>
              <a:rect l="0" t="0" r="r" b="b"/>
              <a:pathLst>
                <a:path w="15" h="44">
                  <a:moveTo>
                    <a:pt x="0" y="15"/>
                  </a:moveTo>
                  <a:lnTo>
                    <a:pt x="0" y="44"/>
                  </a:lnTo>
                  <a:lnTo>
                    <a:pt x="15" y="44"/>
                  </a:lnTo>
                  <a:lnTo>
                    <a:pt x="15" y="0"/>
                  </a:lnTo>
                  <a:lnTo>
                    <a:pt x="0" y="15"/>
                  </a:lnTo>
                  <a:close/>
                </a:path>
              </a:pathLst>
            </a:custGeom>
            <a:grpFill/>
            <a:ln w="9525">
              <a:noFill/>
              <a:round/>
            </a:ln>
          </p:spPr>
          <p:txBody>
            <a:bodyPr anchor="ctr"/>
            <a:lstStyle/>
            <a:p>
              <a:pPr algn="ctr"/>
              <a:endParaRPr/>
            </a:p>
          </p:txBody>
        </p:sp>
        <p:sp>
          <p:nvSpPr>
            <p:cNvPr id="107" name="Freeform: Shape 149"/>
            <p:cNvSpPr/>
            <p:nvPr/>
          </p:nvSpPr>
          <p:spPr bwMode="auto">
            <a:xfrm>
              <a:off x="3267075" y="3843338"/>
              <a:ext cx="23813" cy="69850"/>
            </a:xfrm>
            <a:custGeom>
              <a:avLst/>
              <a:gdLst/>
              <a:ahLst/>
              <a:cxnLst>
                <a:cxn ang="0">
                  <a:pos x="0" y="0"/>
                </a:cxn>
                <a:cxn ang="0">
                  <a:pos x="0" y="44"/>
                </a:cxn>
                <a:cxn ang="0">
                  <a:pos x="15" y="44"/>
                </a:cxn>
                <a:cxn ang="0">
                  <a:pos x="15" y="11"/>
                </a:cxn>
                <a:cxn ang="0">
                  <a:pos x="0" y="0"/>
                </a:cxn>
              </a:cxnLst>
              <a:rect l="0" t="0" r="r" b="b"/>
              <a:pathLst>
                <a:path w="15" h="44">
                  <a:moveTo>
                    <a:pt x="0" y="0"/>
                  </a:moveTo>
                  <a:lnTo>
                    <a:pt x="0" y="44"/>
                  </a:lnTo>
                  <a:lnTo>
                    <a:pt x="15" y="44"/>
                  </a:lnTo>
                  <a:lnTo>
                    <a:pt x="15" y="11"/>
                  </a:lnTo>
                  <a:lnTo>
                    <a:pt x="0" y="0"/>
                  </a:lnTo>
                  <a:close/>
                </a:path>
              </a:pathLst>
            </a:custGeom>
            <a:grpFill/>
            <a:ln w="9525">
              <a:noFill/>
              <a:round/>
            </a:ln>
          </p:spPr>
          <p:txBody>
            <a:bodyPr anchor="ctr"/>
            <a:lstStyle/>
            <a:p>
              <a:pPr algn="ctr"/>
              <a:endParaRPr/>
            </a:p>
          </p:txBody>
        </p:sp>
        <p:sp>
          <p:nvSpPr>
            <p:cNvPr id="108" name="Freeform: Shape 150"/>
            <p:cNvSpPr/>
            <p:nvPr/>
          </p:nvSpPr>
          <p:spPr bwMode="auto">
            <a:xfrm>
              <a:off x="3238500" y="3832225"/>
              <a:ext cx="23813" cy="80963"/>
            </a:xfrm>
            <a:custGeom>
              <a:avLst/>
              <a:gdLst/>
              <a:ahLst/>
              <a:cxnLst>
                <a:cxn ang="0">
                  <a:pos x="15" y="0"/>
                </a:cxn>
                <a:cxn ang="0">
                  <a:pos x="0" y="11"/>
                </a:cxn>
                <a:cxn ang="0">
                  <a:pos x="0" y="51"/>
                </a:cxn>
                <a:cxn ang="0">
                  <a:pos x="15" y="51"/>
                </a:cxn>
                <a:cxn ang="0">
                  <a:pos x="15" y="0"/>
                </a:cxn>
                <a:cxn ang="0">
                  <a:pos x="15" y="0"/>
                </a:cxn>
              </a:cxnLst>
              <a:rect l="0" t="0" r="r" b="b"/>
              <a:pathLst>
                <a:path w="15" h="51">
                  <a:moveTo>
                    <a:pt x="15" y="0"/>
                  </a:moveTo>
                  <a:lnTo>
                    <a:pt x="0" y="11"/>
                  </a:lnTo>
                  <a:lnTo>
                    <a:pt x="0" y="51"/>
                  </a:lnTo>
                  <a:lnTo>
                    <a:pt x="15" y="51"/>
                  </a:lnTo>
                  <a:lnTo>
                    <a:pt x="15" y="0"/>
                  </a:lnTo>
                  <a:lnTo>
                    <a:pt x="15" y="0"/>
                  </a:lnTo>
                  <a:close/>
                </a:path>
              </a:pathLst>
            </a:custGeom>
            <a:grpFill/>
            <a:ln w="9525">
              <a:noFill/>
              <a:round/>
            </a:ln>
          </p:spPr>
          <p:txBody>
            <a:bodyPr anchor="ctr"/>
            <a:lstStyle/>
            <a:p>
              <a:pPr algn="ctr"/>
              <a:endParaRPr/>
            </a:p>
          </p:txBody>
        </p:sp>
        <p:sp>
          <p:nvSpPr>
            <p:cNvPr id="109" name="Freeform: Shape 151"/>
            <p:cNvSpPr/>
            <p:nvPr/>
          </p:nvSpPr>
          <p:spPr bwMode="auto">
            <a:xfrm>
              <a:off x="3209925" y="3860800"/>
              <a:ext cx="22225" cy="52388"/>
            </a:xfrm>
            <a:custGeom>
              <a:avLst/>
              <a:gdLst/>
              <a:ahLst/>
              <a:cxnLst>
                <a:cxn ang="0">
                  <a:pos x="0" y="11"/>
                </a:cxn>
                <a:cxn ang="0">
                  <a:pos x="0" y="33"/>
                </a:cxn>
                <a:cxn ang="0">
                  <a:pos x="14" y="33"/>
                </a:cxn>
                <a:cxn ang="0">
                  <a:pos x="14" y="0"/>
                </a:cxn>
                <a:cxn ang="0">
                  <a:pos x="0" y="11"/>
                </a:cxn>
              </a:cxnLst>
              <a:rect l="0" t="0" r="r" b="b"/>
              <a:pathLst>
                <a:path w="14" h="33">
                  <a:moveTo>
                    <a:pt x="0" y="11"/>
                  </a:moveTo>
                  <a:lnTo>
                    <a:pt x="0" y="33"/>
                  </a:lnTo>
                  <a:lnTo>
                    <a:pt x="14" y="33"/>
                  </a:lnTo>
                  <a:lnTo>
                    <a:pt x="14" y="0"/>
                  </a:lnTo>
                  <a:lnTo>
                    <a:pt x="0" y="11"/>
                  </a:lnTo>
                  <a:close/>
                </a:path>
              </a:pathLst>
            </a:custGeom>
            <a:grpFill/>
            <a:ln w="9525">
              <a:noFill/>
              <a:round/>
            </a:ln>
          </p:spPr>
          <p:txBody>
            <a:bodyPr anchor="ctr"/>
            <a:lstStyle/>
            <a:p>
              <a:pPr algn="ctr"/>
              <a:endParaRPr/>
            </a:p>
          </p:txBody>
        </p:sp>
        <p:sp>
          <p:nvSpPr>
            <p:cNvPr id="110" name="Freeform: Shape 152"/>
            <p:cNvSpPr/>
            <p:nvPr/>
          </p:nvSpPr>
          <p:spPr bwMode="auto">
            <a:xfrm>
              <a:off x="3181350" y="3884613"/>
              <a:ext cx="22225" cy="28575"/>
            </a:xfrm>
            <a:custGeom>
              <a:avLst/>
              <a:gdLst/>
              <a:ahLst/>
              <a:cxnLst>
                <a:cxn ang="0">
                  <a:pos x="0" y="14"/>
                </a:cxn>
                <a:cxn ang="0">
                  <a:pos x="0" y="18"/>
                </a:cxn>
                <a:cxn ang="0">
                  <a:pos x="14" y="18"/>
                </a:cxn>
                <a:cxn ang="0">
                  <a:pos x="14" y="0"/>
                </a:cxn>
                <a:cxn ang="0">
                  <a:pos x="0" y="14"/>
                </a:cxn>
              </a:cxnLst>
              <a:rect l="0" t="0" r="r" b="b"/>
              <a:pathLst>
                <a:path w="14" h="18">
                  <a:moveTo>
                    <a:pt x="0" y="14"/>
                  </a:moveTo>
                  <a:lnTo>
                    <a:pt x="0" y="18"/>
                  </a:lnTo>
                  <a:lnTo>
                    <a:pt x="14" y="18"/>
                  </a:lnTo>
                  <a:lnTo>
                    <a:pt x="14" y="0"/>
                  </a:lnTo>
                  <a:lnTo>
                    <a:pt x="0" y="14"/>
                  </a:lnTo>
                  <a:close/>
                </a:path>
              </a:pathLst>
            </a:custGeom>
            <a:grpFill/>
            <a:ln w="9525">
              <a:noFill/>
              <a:round/>
            </a:ln>
          </p:spPr>
          <p:txBody>
            <a:bodyPr anchor="ctr"/>
            <a:lstStyle/>
            <a:p>
              <a:pPr algn="ctr"/>
              <a:endParaRPr/>
            </a:p>
          </p:txBody>
        </p:sp>
      </p:grpSp>
      <p:grpSp>
        <p:nvGrpSpPr>
          <p:cNvPr id="91" name="PA_组合 153"/>
          <p:cNvGrpSpPr/>
          <p:nvPr>
            <p:custDataLst>
              <p:tags r:id="rId14"/>
            </p:custDataLst>
          </p:nvPr>
        </p:nvGrpSpPr>
        <p:grpSpPr>
          <a:xfrm>
            <a:off x="4502962" y="3609478"/>
            <a:ext cx="481856" cy="366919"/>
            <a:chOff x="3694113" y="3481388"/>
            <a:chExt cx="173038" cy="131763"/>
          </a:xfrm>
          <a:solidFill>
            <a:schemeClr val="bg1"/>
          </a:solidFill>
        </p:grpSpPr>
        <p:sp>
          <p:nvSpPr>
            <p:cNvPr id="100" name="Freeform: Shape 154"/>
            <p:cNvSpPr/>
            <p:nvPr/>
          </p:nvSpPr>
          <p:spPr bwMode="auto">
            <a:xfrm>
              <a:off x="3694113" y="3481388"/>
              <a:ext cx="173038" cy="131763"/>
            </a:xfrm>
            <a:custGeom>
              <a:avLst/>
              <a:gdLst/>
              <a:ahLst/>
              <a:cxnLst>
                <a:cxn ang="0">
                  <a:pos x="27" y="0"/>
                </a:cxn>
                <a:cxn ang="0">
                  <a:pos x="3" y="0"/>
                </a:cxn>
                <a:cxn ang="0">
                  <a:pos x="0" y="3"/>
                </a:cxn>
                <a:cxn ang="0">
                  <a:pos x="0" y="17"/>
                </a:cxn>
                <a:cxn ang="0">
                  <a:pos x="3" y="20"/>
                </a:cxn>
                <a:cxn ang="0">
                  <a:pos x="10" y="20"/>
                </a:cxn>
                <a:cxn ang="0">
                  <a:pos x="9" y="21"/>
                </a:cxn>
                <a:cxn ang="0">
                  <a:pos x="5" y="21"/>
                </a:cxn>
                <a:cxn ang="0">
                  <a:pos x="3" y="22"/>
                </a:cxn>
                <a:cxn ang="0">
                  <a:pos x="5" y="23"/>
                </a:cxn>
                <a:cxn ang="0">
                  <a:pos x="25" y="23"/>
                </a:cxn>
                <a:cxn ang="0">
                  <a:pos x="27" y="22"/>
                </a:cxn>
                <a:cxn ang="0">
                  <a:pos x="25" y="21"/>
                </a:cxn>
                <a:cxn ang="0">
                  <a:pos x="21" y="21"/>
                </a:cxn>
                <a:cxn ang="0">
                  <a:pos x="20" y="20"/>
                </a:cxn>
                <a:cxn ang="0">
                  <a:pos x="27" y="20"/>
                </a:cxn>
                <a:cxn ang="0">
                  <a:pos x="30" y="17"/>
                </a:cxn>
                <a:cxn ang="0">
                  <a:pos x="30" y="3"/>
                </a:cxn>
                <a:cxn ang="0">
                  <a:pos x="27" y="0"/>
                </a:cxn>
                <a:cxn ang="0">
                  <a:pos x="29" y="17"/>
                </a:cxn>
                <a:cxn ang="0">
                  <a:pos x="27" y="18"/>
                </a:cxn>
                <a:cxn ang="0">
                  <a:pos x="3" y="18"/>
                </a:cxn>
                <a:cxn ang="0">
                  <a:pos x="1" y="17"/>
                </a:cxn>
                <a:cxn ang="0">
                  <a:pos x="1" y="3"/>
                </a:cxn>
                <a:cxn ang="0">
                  <a:pos x="3" y="2"/>
                </a:cxn>
                <a:cxn ang="0">
                  <a:pos x="27" y="2"/>
                </a:cxn>
                <a:cxn ang="0">
                  <a:pos x="29" y="3"/>
                </a:cxn>
                <a:cxn ang="0">
                  <a:pos x="29" y="17"/>
                </a:cxn>
              </a:cxnLst>
              <a:rect l="0" t="0" r="r" b="b"/>
              <a:pathLst>
                <a:path w="30" h="23">
                  <a:moveTo>
                    <a:pt x="27" y="0"/>
                  </a:moveTo>
                  <a:cubicBezTo>
                    <a:pt x="3" y="0"/>
                    <a:pt x="3" y="0"/>
                    <a:pt x="3" y="0"/>
                  </a:cubicBezTo>
                  <a:cubicBezTo>
                    <a:pt x="1" y="0"/>
                    <a:pt x="0" y="1"/>
                    <a:pt x="0" y="3"/>
                  </a:cubicBezTo>
                  <a:cubicBezTo>
                    <a:pt x="0" y="17"/>
                    <a:pt x="0" y="17"/>
                    <a:pt x="0" y="17"/>
                  </a:cubicBezTo>
                  <a:cubicBezTo>
                    <a:pt x="0" y="19"/>
                    <a:pt x="1" y="20"/>
                    <a:pt x="3" y="20"/>
                  </a:cubicBezTo>
                  <a:cubicBezTo>
                    <a:pt x="10" y="20"/>
                    <a:pt x="10" y="20"/>
                    <a:pt x="10" y="20"/>
                  </a:cubicBezTo>
                  <a:cubicBezTo>
                    <a:pt x="9" y="20"/>
                    <a:pt x="9" y="20"/>
                    <a:pt x="9" y="21"/>
                  </a:cubicBezTo>
                  <a:cubicBezTo>
                    <a:pt x="5" y="21"/>
                    <a:pt x="5" y="21"/>
                    <a:pt x="5" y="21"/>
                  </a:cubicBezTo>
                  <a:cubicBezTo>
                    <a:pt x="4" y="21"/>
                    <a:pt x="3" y="21"/>
                    <a:pt x="3" y="22"/>
                  </a:cubicBezTo>
                  <a:cubicBezTo>
                    <a:pt x="3" y="22"/>
                    <a:pt x="4" y="23"/>
                    <a:pt x="5" y="23"/>
                  </a:cubicBezTo>
                  <a:cubicBezTo>
                    <a:pt x="25" y="23"/>
                    <a:pt x="25" y="23"/>
                    <a:pt x="25" y="23"/>
                  </a:cubicBezTo>
                  <a:cubicBezTo>
                    <a:pt x="26" y="23"/>
                    <a:pt x="27" y="22"/>
                    <a:pt x="27" y="22"/>
                  </a:cubicBezTo>
                  <a:cubicBezTo>
                    <a:pt x="27" y="21"/>
                    <a:pt x="26" y="21"/>
                    <a:pt x="25" y="21"/>
                  </a:cubicBezTo>
                  <a:cubicBezTo>
                    <a:pt x="21" y="21"/>
                    <a:pt x="21" y="21"/>
                    <a:pt x="21" y="21"/>
                  </a:cubicBezTo>
                  <a:cubicBezTo>
                    <a:pt x="21" y="20"/>
                    <a:pt x="20" y="20"/>
                    <a:pt x="20" y="20"/>
                  </a:cubicBezTo>
                  <a:cubicBezTo>
                    <a:pt x="27" y="20"/>
                    <a:pt x="27" y="20"/>
                    <a:pt x="27" y="20"/>
                  </a:cubicBezTo>
                  <a:cubicBezTo>
                    <a:pt x="29" y="20"/>
                    <a:pt x="30" y="19"/>
                    <a:pt x="30" y="17"/>
                  </a:cubicBezTo>
                  <a:cubicBezTo>
                    <a:pt x="30" y="3"/>
                    <a:pt x="30" y="3"/>
                    <a:pt x="30" y="3"/>
                  </a:cubicBezTo>
                  <a:cubicBezTo>
                    <a:pt x="30" y="1"/>
                    <a:pt x="29" y="0"/>
                    <a:pt x="27" y="0"/>
                  </a:cubicBezTo>
                  <a:close/>
                  <a:moveTo>
                    <a:pt x="29" y="17"/>
                  </a:moveTo>
                  <a:cubicBezTo>
                    <a:pt x="29" y="18"/>
                    <a:pt x="28" y="18"/>
                    <a:pt x="27" y="18"/>
                  </a:cubicBezTo>
                  <a:cubicBezTo>
                    <a:pt x="3" y="18"/>
                    <a:pt x="3" y="18"/>
                    <a:pt x="3" y="18"/>
                  </a:cubicBezTo>
                  <a:cubicBezTo>
                    <a:pt x="2" y="18"/>
                    <a:pt x="1" y="18"/>
                    <a:pt x="1" y="17"/>
                  </a:cubicBezTo>
                  <a:cubicBezTo>
                    <a:pt x="1" y="3"/>
                    <a:pt x="1" y="3"/>
                    <a:pt x="1" y="3"/>
                  </a:cubicBezTo>
                  <a:cubicBezTo>
                    <a:pt x="1" y="2"/>
                    <a:pt x="2" y="2"/>
                    <a:pt x="3" y="2"/>
                  </a:cubicBezTo>
                  <a:cubicBezTo>
                    <a:pt x="27" y="2"/>
                    <a:pt x="27" y="2"/>
                    <a:pt x="27" y="2"/>
                  </a:cubicBezTo>
                  <a:cubicBezTo>
                    <a:pt x="28" y="2"/>
                    <a:pt x="29" y="2"/>
                    <a:pt x="29" y="3"/>
                  </a:cubicBezTo>
                  <a:lnTo>
                    <a:pt x="29" y="17"/>
                  </a:lnTo>
                  <a:close/>
                </a:path>
              </a:pathLst>
            </a:custGeom>
            <a:grpFill/>
            <a:ln w="9525">
              <a:noFill/>
              <a:round/>
            </a:ln>
          </p:spPr>
          <p:txBody>
            <a:bodyPr anchor="ctr"/>
            <a:lstStyle/>
            <a:p>
              <a:pPr algn="ctr"/>
              <a:endParaRPr/>
            </a:p>
          </p:txBody>
        </p:sp>
        <p:sp>
          <p:nvSpPr>
            <p:cNvPr id="101" name="Freeform: Shape 155"/>
            <p:cNvSpPr/>
            <p:nvPr/>
          </p:nvSpPr>
          <p:spPr bwMode="auto">
            <a:xfrm>
              <a:off x="3733800" y="3514725"/>
              <a:ext cx="63500" cy="63500"/>
            </a:xfrm>
            <a:custGeom>
              <a:avLst/>
              <a:gdLst/>
              <a:ahLst/>
              <a:cxnLst>
                <a:cxn ang="0">
                  <a:pos x="11" y="6"/>
                </a:cxn>
                <a:cxn ang="0">
                  <a:pos x="11" y="5"/>
                </a:cxn>
                <a:cxn ang="0">
                  <a:pos x="9" y="5"/>
                </a:cxn>
                <a:cxn ang="0">
                  <a:pos x="9" y="3"/>
                </a:cxn>
                <a:cxn ang="0">
                  <a:pos x="9" y="2"/>
                </a:cxn>
                <a:cxn ang="0">
                  <a:pos x="8" y="1"/>
                </a:cxn>
                <a:cxn ang="0">
                  <a:pos x="8" y="2"/>
                </a:cxn>
                <a:cxn ang="0">
                  <a:pos x="6" y="1"/>
                </a:cxn>
                <a:cxn ang="0">
                  <a:pos x="6" y="0"/>
                </a:cxn>
                <a:cxn ang="0">
                  <a:pos x="5" y="0"/>
                </a:cxn>
                <a:cxn ang="0">
                  <a:pos x="5" y="1"/>
                </a:cxn>
                <a:cxn ang="0">
                  <a:pos x="3" y="2"/>
                </a:cxn>
                <a:cxn ang="0">
                  <a:pos x="2" y="1"/>
                </a:cxn>
                <a:cxn ang="0">
                  <a:pos x="1" y="2"/>
                </a:cxn>
                <a:cxn ang="0">
                  <a:pos x="2" y="3"/>
                </a:cxn>
                <a:cxn ang="0">
                  <a:pos x="1" y="5"/>
                </a:cxn>
                <a:cxn ang="0">
                  <a:pos x="0" y="5"/>
                </a:cxn>
                <a:cxn ang="0">
                  <a:pos x="0" y="6"/>
                </a:cxn>
                <a:cxn ang="0">
                  <a:pos x="1" y="6"/>
                </a:cxn>
                <a:cxn ang="0">
                  <a:pos x="2" y="8"/>
                </a:cxn>
                <a:cxn ang="0">
                  <a:pos x="1" y="9"/>
                </a:cxn>
                <a:cxn ang="0">
                  <a:pos x="2" y="10"/>
                </a:cxn>
                <a:cxn ang="0">
                  <a:pos x="3" y="9"/>
                </a:cxn>
                <a:cxn ang="0">
                  <a:pos x="5" y="10"/>
                </a:cxn>
                <a:cxn ang="0">
                  <a:pos x="5" y="11"/>
                </a:cxn>
                <a:cxn ang="0">
                  <a:pos x="6" y="11"/>
                </a:cxn>
                <a:cxn ang="0">
                  <a:pos x="6" y="10"/>
                </a:cxn>
                <a:cxn ang="0">
                  <a:pos x="8" y="9"/>
                </a:cxn>
                <a:cxn ang="0">
                  <a:pos x="9" y="10"/>
                </a:cxn>
                <a:cxn ang="0">
                  <a:pos x="9" y="9"/>
                </a:cxn>
                <a:cxn ang="0">
                  <a:pos x="9" y="8"/>
                </a:cxn>
                <a:cxn ang="0">
                  <a:pos x="9" y="6"/>
                </a:cxn>
                <a:cxn ang="0">
                  <a:pos x="11" y="6"/>
                </a:cxn>
                <a:cxn ang="0">
                  <a:pos x="8" y="6"/>
                </a:cxn>
                <a:cxn ang="0">
                  <a:pos x="5" y="9"/>
                </a:cxn>
                <a:cxn ang="0">
                  <a:pos x="2" y="6"/>
                </a:cxn>
                <a:cxn ang="0">
                  <a:pos x="5" y="2"/>
                </a:cxn>
                <a:cxn ang="0">
                  <a:pos x="8" y="6"/>
                </a:cxn>
              </a:cxnLst>
              <a:rect l="0" t="0" r="r" b="b"/>
              <a:pathLst>
                <a:path w="11" h="11">
                  <a:moveTo>
                    <a:pt x="11" y="6"/>
                  </a:moveTo>
                  <a:cubicBezTo>
                    <a:pt x="11" y="5"/>
                    <a:pt x="11" y="5"/>
                    <a:pt x="11" y="5"/>
                  </a:cubicBezTo>
                  <a:cubicBezTo>
                    <a:pt x="9" y="5"/>
                    <a:pt x="9" y="5"/>
                    <a:pt x="9" y="5"/>
                  </a:cubicBezTo>
                  <a:cubicBezTo>
                    <a:pt x="9" y="4"/>
                    <a:pt x="9" y="4"/>
                    <a:pt x="9" y="3"/>
                  </a:cubicBezTo>
                  <a:cubicBezTo>
                    <a:pt x="9" y="2"/>
                    <a:pt x="9" y="2"/>
                    <a:pt x="9" y="2"/>
                  </a:cubicBezTo>
                  <a:cubicBezTo>
                    <a:pt x="8" y="1"/>
                    <a:pt x="8" y="1"/>
                    <a:pt x="8" y="1"/>
                  </a:cubicBezTo>
                  <a:cubicBezTo>
                    <a:pt x="8" y="2"/>
                    <a:pt x="8" y="2"/>
                    <a:pt x="8" y="2"/>
                  </a:cubicBezTo>
                  <a:cubicBezTo>
                    <a:pt x="7" y="2"/>
                    <a:pt x="7" y="1"/>
                    <a:pt x="6" y="1"/>
                  </a:cubicBezTo>
                  <a:cubicBezTo>
                    <a:pt x="6" y="0"/>
                    <a:pt x="6" y="0"/>
                    <a:pt x="6" y="0"/>
                  </a:cubicBezTo>
                  <a:cubicBezTo>
                    <a:pt x="5" y="0"/>
                    <a:pt x="5" y="0"/>
                    <a:pt x="5" y="0"/>
                  </a:cubicBezTo>
                  <a:cubicBezTo>
                    <a:pt x="5" y="1"/>
                    <a:pt x="5" y="1"/>
                    <a:pt x="5" y="1"/>
                  </a:cubicBezTo>
                  <a:cubicBezTo>
                    <a:pt x="4" y="1"/>
                    <a:pt x="3" y="2"/>
                    <a:pt x="3" y="2"/>
                  </a:cubicBezTo>
                  <a:cubicBezTo>
                    <a:pt x="2" y="1"/>
                    <a:pt x="2" y="1"/>
                    <a:pt x="2" y="1"/>
                  </a:cubicBezTo>
                  <a:cubicBezTo>
                    <a:pt x="1" y="2"/>
                    <a:pt x="1" y="2"/>
                    <a:pt x="1" y="2"/>
                  </a:cubicBezTo>
                  <a:cubicBezTo>
                    <a:pt x="2" y="3"/>
                    <a:pt x="2" y="3"/>
                    <a:pt x="2" y="3"/>
                  </a:cubicBezTo>
                  <a:cubicBezTo>
                    <a:pt x="1" y="4"/>
                    <a:pt x="1" y="4"/>
                    <a:pt x="1" y="5"/>
                  </a:cubicBezTo>
                  <a:cubicBezTo>
                    <a:pt x="0" y="5"/>
                    <a:pt x="0" y="5"/>
                    <a:pt x="0" y="5"/>
                  </a:cubicBezTo>
                  <a:cubicBezTo>
                    <a:pt x="0" y="6"/>
                    <a:pt x="0" y="6"/>
                    <a:pt x="0" y="6"/>
                  </a:cubicBezTo>
                  <a:cubicBezTo>
                    <a:pt x="1" y="6"/>
                    <a:pt x="1" y="6"/>
                    <a:pt x="1" y="6"/>
                  </a:cubicBezTo>
                  <a:cubicBezTo>
                    <a:pt x="1" y="7"/>
                    <a:pt x="1" y="8"/>
                    <a:pt x="2" y="8"/>
                  </a:cubicBezTo>
                  <a:cubicBezTo>
                    <a:pt x="1" y="9"/>
                    <a:pt x="1" y="9"/>
                    <a:pt x="1" y="9"/>
                  </a:cubicBezTo>
                  <a:cubicBezTo>
                    <a:pt x="2" y="10"/>
                    <a:pt x="2" y="10"/>
                    <a:pt x="2" y="10"/>
                  </a:cubicBezTo>
                  <a:cubicBezTo>
                    <a:pt x="3" y="9"/>
                    <a:pt x="3" y="9"/>
                    <a:pt x="3" y="9"/>
                  </a:cubicBezTo>
                  <a:cubicBezTo>
                    <a:pt x="3" y="10"/>
                    <a:pt x="4" y="10"/>
                    <a:pt x="5" y="10"/>
                  </a:cubicBezTo>
                  <a:cubicBezTo>
                    <a:pt x="5" y="11"/>
                    <a:pt x="5" y="11"/>
                    <a:pt x="5" y="11"/>
                  </a:cubicBezTo>
                  <a:cubicBezTo>
                    <a:pt x="6" y="11"/>
                    <a:pt x="6" y="11"/>
                    <a:pt x="6" y="11"/>
                  </a:cubicBezTo>
                  <a:cubicBezTo>
                    <a:pt x="6" y="10"/>
                    <a:pt x="6" y="10"/>
                    <a:pt x="6" y="10"/>
                  </a:cubicBezTo>
                  <a:cubicBezTo>
                    <a:pt x="7" y="10"/>
                    <a:pt x="7" y="10"/>
                    <a:pt x="8" y="9"/>
                  </a:cubicBezTo>
                  <a:cubicBezTo>
                    <a:pt x="9" y="10"/>
                    <a:pt x="9" y="10"/>
                    <a:pt x="9" y="10"/>
                  </a:cubicBezTo>
                  <a:cubicBezTo>
                    <a:pt x="9" y="9"/>
                    <a:pt x="9" y="9"/>
                    <a:pt x="9" y="9"/>
                  </a:cubicBezTo>
                  <a:cubicBezTo>
                    <a:pt x="9" y="8"/>
                    <a:pt x="9" y="8"/>
                    <a:pt x="9" y="8"/>
                  </a:cubicBezTo>
                  <a:cubicBezTo>
                    <a:pt x="9" y="8"/>
                    <a:pt x="9" y="7"/>
                    <a:pt x="9" y="6"/>
                  </a:cubicBezTo>
                  <a:lnTo>
                    <a:pt x="11" y="6"/>
                  </a:lnTo>
                  <a:close/>
                  <a:moveTo>
                    <a:pt x="8" y="6"/>
                  </a:moveTo>
                  <a:cubicBezTo>
                    <a:pt x="8" y="7"/>
                    <a:pt x="7" y="9"/>
                    <a:pt x="5" y="9"/>
                  </a:cubicBezTo>
                  <a:cubicBezTo>
                    <a:pt x="3" y="9"/>
                    <a:pt x="2" y="7"/>
                    <a:pt x="2" y="6"/>
                  </a:cubicBezTo>
                  <a:cubicBezTo>
                    <a:pt x="2" y="4"/>
                    <a:pt x="3" y="2"/>
                    <a:pt x="5" y="2"/>
                  </a:cubicBezTo>
                  <a:cubicBezTo>
                    <a:pt x="7" y="2"/>
                    <a:pt x="8" y="4"/>
                    <a:pt x="8" y="6"/>
                  </a:cubicBezTo>
                  <a:close/>
                </a:path>
              </a:pathLst>
            </a:custGeom>
            <a:grpFill/>
            <a:ln w="9525">
              <a:noFill/>
              <a:round/>
            </a:ln>
          </p:spPr>
          <p:txBody>
            <a:bodyPr anchor="ctr"/>
            <a:lstStyle/>
            <a:p>
              <a:pPr algn="ctr"/>
              <a:endParaRPr/>
            </a:p>
          </p:txBody>
        </p:sp>
        <p:sp>
          <p:nvSpPr>
            <p:cNvPr id="102" name="Freeform: Shape 156"/>
            <p:cNvSpPr/>
            <p:nvPr/>
          </p:nvSpPr>
          <p:spPr bwMode="auto">
            <a:xfrm>
              <a:off x="3792538" y="3544888"/>
              <a:ext cx="34925" cy="28575"/>
            </a:xfrm>
            <a:custGeom>
              <a:avLst/>
              <a:gdLst/>
              <a:ahLst/>
              <a:cxnLst>
                <a:cxn ang="0">
                  <a:pos x="6" y="3"/>
                </a:cxn>
                <a:cxn ang="0">
                  <a:pos x="6" y="2"/>
                </a:cxn>
                <a:cxn ang="0">
                  <a:pos x="5" y="2"/>
                </a:cxn>
                <a:cxn ang="0">
                  <a:pos x="5" y="1"/>
                </a:cxn>
                <a:cxn ang="0">
                  <a:pos x="5" y="1"/>
                </a:cxn>
                <a:cxn ang="0">
                  <a:pos x="5" y="0"/>
                </a:cxn>
                <a:cxn ang="0">
                  <a:pos x="4" y="1"/>
                </a:cxn>
                <a:cxn ang="0">
                  <a:pos x="3" y="0"/>
                </a:cxn>
                <a:cxn ang="0">
                  <a:pos x="3" y="0"/>
                </a:cxn>
                <a:cxn ang="0">
                  <a:pos x="3" y="0"/>
                </a:cxn>
                <a:cxn ang="0">
                  <a:pos x="3" y="0"/>
                </a:cxn>
                <a:cxn ang="0">
                  <a:pos x="2" y="1"/>
                </a:cxn>
                <a:cxn ang="0">
                  <a:pos x="1" y="0"/>
                </a:cxn>
                <a:cxn ang="0">
                  <a:pos x="1" y="1"/>
                </a:cxn>
                <a:cxn ang="0">
                  <a:pos x="1" y="1"/>
                </a:cxn>
                <a:cxn ang="0">
                  <a:pos x="1" y="2"/>
                </a:cxn>
                <a:cxn ang="0">
                  <a:pos x="0" y="2"/>
                </a:cxn>
                <a:cxn ang="0">
                  <a:pos x="0" y="3"/>
                </a:cxn>
                <a:cxn ang="0">
                  <a:pos x="1" y="3"/>
                </a:cxn>
                <a:cxn ang="0">
                  <a:pos x="1" y="4"/>
                </a:cxn>
                <a:cxn ang="0">
                  <a:pos x="1" y="4"/>
                </a:cxn>
                <a:cxn ang="0">
                  <a:pos x="1" y="4"/>
                </a:cxn>
                <a:cxn ang="0">
                  <a:pos x="2" y="4"/>
                </a:cxn>
                <a:cxn ang="0">
                  <a:pos x="3" y="4"/>
                </a:cxn>
                <a:cxn ang="0">
                  <a:pos x="3" y="5"/>
                </a:cxn>
                <a:cxn ang="0">
                  <a:pos x="3" y="5"/>
                </a:cxn>
                <a:cxn ang="0">
                  <a:pos x="3" y="4"/>
                </a:cxn>
                <a:cxn ang="0">
                  <a:pos x="4" y="4"/>
                </a:cxn>
                <a:cxn ang="0">
                  <a:pos x="5" y="4"/>
                </a:cxn>
                <a:cxn ang="0">
                  <a:pos x="5" y="4"/>
                </a:cxn>
                <a:cxn ang="0">
                  <a:pos x="5" y="4"/>
                </a:cxn>
                <a:cxn ang="0">
                  <a:pos x="5" y="3"/>
                </a:cxn>
                <a:cxn ang="0">
                  <a:pos x="6" y="3"/>
                </a:cxn>
                <a:cxn ang="0">
                  <a:pos x="5" y="2"/>
                </a:cxn>
                <a:cxn ang="0">
                  <a:pos x="3" y="4"/>
                </a:cxn>
                <a:cxn ang="0">
                  <a:pos x="1" y="2"/>
                </a:cxn>
                <a:cxn ang="0">
                  <a:pos x="3" y="1"/>
                </a:cxn>
                <a:cxn ang="0">
                  <a:pos x="5" y="2"/>
                </a:cxn>
              </a:cxnLst>
              <a:rect l="0" t="0" r="r" b="b"/>
              <a:pathLst>
                <a:path w="6" h="5">
                  <a:moveTo>
                    <a:pt x="6" y="3"/>
                  </a:moveTo>
                  <a:cubicBezTo>
                    <a:pt x="6" y="2"/>
                    <a:pt x="6" y="2"/>
                    <a:pt x="6" y="2"/>
                  </a:cubicBezTo>
                  <a:cubicBezTo>
                    <a:pt x="5" y="2"/>
                    <a:pt x="5" y="2"/>
                    <a:pt x="5" y="2"/>
                  </a:cubicBezTo>
                  <a:cubicBezTo>
                    <a:pt x="5" y="2"/>
                    <a:pt x="5" y="1"/>
                    <a:pt x="5" y="1"/>
                  </a:cubicBezTo>
                  <a:cubicBezTo>
                    <a:pt x="5" y="1"/>
                    <a:pt x="5" y="1"/>
                    <a:pt x="5" y="1"/>
                  </a:cubicBezTo>
                  <a:cubicBezTo>
                    <a:pt x="5" y="0"/>
                    <a:pt x="5" y="0"/>
                    <a:pt x="5" y="0"/>
                  </a:cubicBezTo>
                  <a:cubicBezTo>
                    <a:pt x="4" y="1"/>
                    <a:pt x="4" y="1"/>
                    <a:pt x="4" y="1"/>
                  </a:cubicBezTo>
                  <a:cubicBezTo>
                    <a:pt x="4" y="0"/>
                    <a:pt x="4" y="0"/>
                    <a:pt x="3" y="0"/>
                  </a:cubicBezTo>
                  <a:cubicBezTo>
                    <a:pt x="3" y="0"/>
                    <a:pt x="3" y="0"/>
                    <a:pt x="3" y="0"/>
                  </a:cubicBezTo>
                  <a:cubicBezTo>
                    <a:pt x="3" y="0"/>
                    <a:pt x="3" y="0"/>
                    <a:pt x="3" y="0"/>
                  </a:cubicBezTo>
                  <a:cubicBezTo>
                    <a:pt x="3" y="0"/>
                    <a:pt x="3" y="0"/>
                    <a:pt x="3" y="0"/>
                  </a:cubicBezTo>
                  <a:cubicBezTo>
                    <a:pt x="2" y="0"/>
                    <a:pt x="2" y="0"/>
                    <a:pt x="2" y="1"/>
                  </a:cubicBezTo>
                  <a:cubicBezTo>
                    <a:pt x="1" y="0"/>
                    <a:pt x="1" y="0"/>
                    <a:pt x="1" y="0"/>
                  </a:cubicBezTo>
                  <a:cubicBezTo>
                    <a:pt x="1" y="1"/>
                    <a:pt x="1" y="1"/>
                    <a:pt x="1" y="1"/>
                  </a:cubicBezTo>
                  <a:cubicBezTo>
                    <a:pt x="1" y="1"/>
                    <a:pt x="1" y="1"/>
                    <a:pt x="1" y="1"/>
                  </a:cubicBezTo>
                  <a:cubicBezTo>
                    <a:pt x="1" y="1"/>
                    <a:pt x="1" y="2"/>
                    <a:pt x="1" y="2"/>
                  </a:cubicBezTo>
                  <a:cubicBezTo>
                    <a:pt x="0" y="2"/>
                    <a:pt x="0" y="2"/>
                    <a:pt x="0" y="2"/>
                  </a:cubicBezTo>
                  <a:cubicBezTo>
                    <a:pt x="0" y="3"/>
                    <a:pt x="0" y="3"/>
                    <a:pt x="0" y="3"/>
                  </a:cubicBezTo>
                  <a:cubicBezTo>
                    <a:pt x="1" y="3"/>
                    <a:pt x="1" y="3"/>
                    <a:pt x="1" y="3"/>
                  </a:cubicBezTo>
                  <a:cubicBezTo>
                    <a:pt x="1" y="3"/>
                    <a:pt x="1" y="3"/>
                    <a:pt x="1" y="4"/>
                  </a:cubicBezTo>
                  <a:cubicBezTo>
                    <a:pt x="1" y="4"/>
                    <a:pt x="1" y="4"/>
                    <a:pt x="1" y="4"/>
                  </a:cubicBezTo>
                  <a:cubicBezTo>
                    <a:pt x="1" y="4"/>
                    <a:pt x="1" y="4"/>
                    <a:pt x="1" y="4"/>
                  </a:cubicBezTo>
                  <a:cubicBezTo>
                    <a:pt x="2" y="4"/>
                    <a:pt x="2" y="4"/>
                    <a:pt x="2" y="4"/>
                  </a:cubicBezTo>
                  <a:cubicBezTo>
                    <a:pt x="2" y="4"/>
                    <a:pt x="2" y="4"/>
                    <a:pt x="3" y="4"/>
                  </a:cubicBezTo>
                  <a:cubicBezTo>
                    <a:pt x="3" y="5"/>
                    <a:pt x="3" y="5"/>
                    <a:pt x="3" y="5"/>
                  </a:cubicBezTo>
                  <a:cubicBezTo>
                    <a:pt x="3" y="5"/>
                    <a:pt x="3" y="5"/>
                    <a:pt x="3" y="5"/>
                  </a:cubicBezTo>
                  <a:cubicBezTo>
                    <a:pt x="3" y="4"/>
                    <a:pt x="3" y="4"/>
                    <a:pt x="3" y="4"/>
                  </a:cubicBezTo>
                  <a:cubicBezTo>
                    <a:pt x="4" y="4"/>
                    <a:pt x="4" y="4"/>
                    <a:pt x="4" y="4"/>
                  </a:cubicBezTo>
                  <a:cubicBezTo>
                    <a:pt x="5" y="4"/>
                    <a:pt x="5" y="4"/>
                    <a:pt x="5" y="4"/>
                  </a:cubicBezTo>
                  <a:cubicBezTo>
                    <a:pt x="5" y="4"/>
                    <a:pt x="5" y="4"/>
                    <a:pt x="5" y="4"/>
                  </a:cubicBezTo>
                  <a:cubicBezTo>
                    <a:pt x="5" y="4"/>
                    <a:pt x="5" y="4"/>
                    <a:pt x="5" y="4"/>
                  </a:cubicBezTo>
                  <a:cubicBezTo>
                    <a:pt x="5" y="3"/>
                    <a:pt x="5" y="3"/>
                    <a:pt x="5" y="3"/>
                  </a:cubicBezTo>
                  <a:lnTo>
                    <a:pt x="6" y="3"/>
                  </a:lnTo>
                  <a:close/>
                  <a:moveTo>
                    <a:pt x="5" y="2"/>
                  </a:moveTo>
                  <a:cubicBezTo>
                    <a:pt x="5" y="3"/>
                    <a:pt x="4" y="4"/>
                    <a:pt x="3" y="4"/>
                  </a:cubicBezTo>
                  <a:cubicBezTo>
                    <a:pt x="2" y="4"/>
                    <a:pt x="1" y="3"/>
                    <a:pt x="1" y="2"/>
                  </a:cubicBezTo>
                  <a:cubicBezTo>
                    <a:pt x="1" y="1"/>
                    <a:pt x="2" y="1"/>
                    <a:pt x="3" y="1"/>
                  </a:cubicBezTo>
                  <a:cubicBezTo>
                    <a:pt x="4" y="1"/>
                    <a:pt x="5" y="1"/>
                    <a:pt x="5" y="2"/>
                  </a:cubicBezTo>
                  <a:close/>
                </a:path>
              </a:pathLst>
            </a:custGeom>
            <a:grpFill/>
            <a:ln w="9525">
              <a:noFill/>
              <a:round/>
            </a:ln>
          </p:spPr>
          <p:txBody>
            <a:bodyPr anchor="ctr"/>
            <a:lstStyle/>
            <a:p>
              <a:pPr algn="ctr"/>
              <a:endParaRPr/>
            </a:p>
          </p:txBody>
        </p:sp>
        <p:sp>
          <p:nvSpPr>
            <p:cNvPr id="103" name="Freeform: Shape 157"/>
            <p:cNvSpPr/>
            <p:nvPr/>
          </p:nvSpPr>
          <p:spPr bwMode="auto">
            <a:xfrm>
              <a:off x="3786188" y="3497263"/>
              <a:ext cx="41275" cy="41275"/>
            </a:xfrm>
            <a:custGeom>
              <a:avLst/>
              <a:gdLst/>
              <a:ahLst/>
              <a:cxnLst>
                <a:cxn ang="0">
                  <a:pos x="7" y="4"/>
                </a:cxn>
                <a:cxn ang="0">
                  <a:pos x="7" y="3"/>
                </a:cxn>
                <a:cxn ang="0">
                  <a:pos x="6" y="3"/>
                </a:cxn>
                <a:cxn ang="0">
                  <a:pos x="6" y="2"/>
                </a:cxn>
                <a:cxn ang="0">
                  <a:pos x="6" y="1"/>
                </a:cxn>
                <a:cxn ang="0">
                  <a:pos x="5" y="1"/>
                </a:cxn>
                <a:cxn ang="0">
                  <a:pos x="5" y="1"/>
                </a:cxn>
                <a:cxn ang="0">
                  <a:pos x="4" y="1"/>
                </a:cxn>
                <a:cxn ang="0">
                  <a:pos x="4" y="0"/>
                </a:cxn>
                <a:cxn ang="0">
                  <a:pos x="3" y="0"/>
                </a:cxn>
                <a:cxn ang="0">
                  <a:pos x="3" y="1"/>
                </a:cxn>
                <a:cxn ang="0">
                  <a:pos x="1" y="1"/>
                </a:cxn>
                <a:cxn ang="0">
                  <a:pos x="1" y="1"/>
                </a:cxn>
                <a:cxn ang="0">
                  <a:pos x="0" y="1"/>
                </a:cxn>
                <a:cxn ang="0">
                  <a:pos x="1" y="2"/>
                </a:cxn>
                <a:cxn ang="0">
                  <a:pos x="0" y="3"/>
                </a:cxn>
                <a:cxn ang="0">
                  <a:pos x="0" y="3"/>
                </a:cxn>
                <a:cxn ang="0">
                  <a:pos x="0" y="4"/>
                </a:cxn>
                <a:cxn ang="0">
                  <a:pos x="0" y="4"/>
                </a:cxn>
                <a:cxn ang="0">
                  <a:pos x="1" y="5"/>
                </a:cxn>
                <a:cxn ang="0">
                  <a:pos x="0" y="6"/>
                </a:cxn>
                <a:cxn ang="0">
                  <a:pos x="1" y="6"/>
                </a:cxn>
                <a:cxn ang="0">
                  <a:pos x="1" y="6"/>
                </a:cxn>
                <a:cxn ang="0">
                  <a:pos x="3" y="6"/>
                </a:cxn>
                <a:cxn ang="0">
                  <a:pos x="3" y="7"/>
                </a:cxn>
                <a:cxn ang="0">
                  <a:pos x="4" y="7"/>
                </a:cxn>
                <a:cxn ang="0">
                  <a:pos x="4" y="6"/>
                </a:cxn>
                <a:cxn ang="0">
                  <a:pos x="5" y="6"/>
                </a:cxn>
                <a:cxn ang="0">
                  <a:pos x="5" y="6"/>
                </a:cxn>
                <a:cxn ang="0">
                  <a:pos x="6" y="6"/>
                </a:cxn>
                <a:cxn ang="0">
                  <a:pos x="6" y="5"/>
                </a:cxn>
                <a:cxn ang="0">
                  <a:pos x="6" y="4"/>
                </a:cxn>
                <a:cxn ang="0">
                  <a:pos x="7" y="4"/>
                </a:cxn>
                <a:cxn ang="0">
                  <a:pos x="5" y="4"/>
                </a:cxn>
                <a:cxn ang="0">
                  <a:pos x="3" y="6"/>
                </a:cxn>
                <a:cxn ang="0">
                  <a:pos x="1" y="4"/>
                </a:cxn>
                <a:cxn ang="0">
                  <a:pos x="3" y="1"/>
                </a:cxn>
                <a:cxn ang="0">
                  <a:pos x="5" y="4"/>
                </a:cxn>
              </a:cxnLst>
              <a:rect l="0" t="0" r="r" b="b"/>
              <a:pathLst>
                <a:path w="7" h="7">
                  <a:moveTo>
                    <a:pt x="7" y="4"/>
                  </a:moveTo>
                  <a:cubicBezTo>
                    <a:pt x="7" y="3"/>
                    <a:pt x="7" y="3"/>
                    <a:pt x="7" y="3"/>
                  </a:cubicBezTo>
                  <a:cubicBezTo>
                    <a:pt x="6" y="3"/>
                    <a:pt x="6" y="3"/>
                    <a:pt x="6" y="3"/>
                  </a:cubicBezTo>
                  <a:cubicBezTo>
                    <a:pt x="6" y="3"/>
                    <a:pt x="6" y="2"/>
                    <a:pt x="6" y="2"/>
                  </a:cubicBezTo>
                  <a:cubicBezTo>
                    <a:pt x="6" y="1"/>
                    <a:pt x="6" y="1"/>
                    <a:pt x="6" y="1"/>
                  </a:cubicBezTo>
                  <a:cubicBezTo>
                    <a:pt x="5" y="1"/>
                    <a:pt x="5" y="1"/>
                    <a:pt x="5" y="1"/>
                  </a:cubicBezTo>
                  <a:cubicBezTo>
                    <a:pt x="5" y="1"/>
                    <a:pt x="5" y="1"/>
                    <a:pt x="5" y="1"/>
                  </a:cubicBezTo>
                  <a:cubicBezTo>
                    <a:pt x="5" y="1"/>
                    <a:pt x="4" y="1"/>
                    <a:pt x="4" y="1"/>
                  </a:cubicBezTo>
                  <a:cubicBezTo>
                    <a:pt x="4" y="0"/>
                    <a:pt x="4" y="0"/>
                    <a:pt x="4" y="0"/>
                  </a:cubicBezTo>
                  <a:cubicBezTo>
                    <a:pt x="3" y="0"/>
                    <a:pt x="3" y="0"/>
                    <a:pt x="3" y="0"/>
                  </a:cubicBezTo>
                  <a:cubicBezTo>
                    <a:pt x="3" y="1"/>
                    <a:pt x="3" y="1"/>
                    <a:pt x="3" y="1"/>
                  </a:cubicBezTo>
                  <a:cubicBezTo>
                    <a:pt x="2" y="1"/>
                    <a:pt x="2" y="1"/>
                    <a:pt x="1" y="1"/>
                  </a:cubicBezTo>
                  <a:cubicBezTo>
                    <a:pt x="1" y="1"/>
                    <a:pt x="1" y="1"/>
                    <a:pt x="1" y="1"/>
                  </a:cubicBezTo>
                  <a:cubicBezTo>
                    <a:pt x="0" y="1"/>
                    <a:pt x="0" y="1"/>
                    <a:pt x="0" y="1"/>
                  </a:cubicBezTo>
                  <a:cubicBezTo>
                    <a:pt x="1" y="2"/>
                    <a:pt x="1" y="2"/>
                    <a:pt x="1" y="2"/>
                  </a:cubicBezTo>
                  <a:cubicBezTo>
                    <a:pt x="1" y="2"/>
                    <a:pt x="0" y="3"/>
                    <a:pt x="0" y="3"/>
                  </a:cubicBezTo>
                  <a:cubicBezTo>
                    <a:pt x="0" y="3"/>
                    <a:pt x="0" y="3"/>
                    <a:pt x="0" y="3"/>
                  </a:cubicBezTo>
                  <a:cubicBezTo>
                    <a:pt x="0" y="4"/>
                    <a:pt x="0" y="4"/>
                    <a:pt x="0" y="4"/>
                  </a:cubicBezTo>
                  <a:cubicBezTo>
                    <a:pt x="0" y="4"/>
                    <a:pt x="0" y="4"/>
                    <a:pt x="0" y="4"/>
                  </a:cubicBezTo>
                  <a:cubicBezTo>
                    <a:pt x="0" y="4"/>
                    <a:pt x="1" y="5"/>
                    <a:pt x="1" y="5"/>
                  </a:cubicBezTo>
                  <a:cubicBezTo>
                    <a:pt x="0" y="6"/>
                    <a:pt x="0" y="6"/>
                    <a:pt x="0" y="6"/>
                  </a:cubicBezTo>
                  <a:cubicBezTo>
                    <a:pt x="1" y="6"/>
                    <a:pt x="1" y="6"/>
                    <a:pt x="1" y="6"/>
                  </a:cubicBezTo>
                  <a:cubicBezTo>
                    <a:pt x="1" y="6"/>
                    <a:pt x="1" y="6"/>
                    <a:pt x="1" y="6"/>
                  </a:cubicBezTo>
                  <a:cubicBezTo>
                    <a:pt x="2" y="6"/>
                    <a:pt x="2" y="6"/>
                    <a:pt x="3" y="6"/>
                  </a:cubicBezTo>
                  <a:cubicBezTo>
                    <a:pt x="3" y="7"/>
                    <a:pt x="3" y="7"/>
                    <a:pt x="3" y="7"/>
                  </a:cubicBezTo>
                  <a:cubicBezTo>
                    <a:pt x="4" y="7"/>
                    <a:pt x="4" y="7"/>
                    <a:pt x="4" y="7"/>
                  </a:cubicBezTo>
                  <a:cubicBezTo>
                    <a:pt x="4" y="6"/>
                    <a:pt x="4" y="6"/>
                    <a:pt x="4" y="6"/>
                  </a:cubicBezTo>
                  <a:cubicBezTo>
                    <a:pt x="4" y="6"/>
                    <a:pt x="5" y="6"/>
                    <a:pt x="5" y="6"/>
                  </a:cubicBezTo>
                  <a:cubicBezTo>
                    <a:pt x="5" y="6"/>
                    <a:pt x="5" y="6"/>
                    <a:pt x="5" y="6"/>
                  </a:cubicBezTo>
                  <a:cubicBezTo>
                    <a:pt x="6" y="6"/>
                    <a:pt x="6" y="6"/>
                    <a:pt x="6" y="6"/>
                  </a:cubicBezTo>
                  <a:cubicBezTo>
                    <a:pt x="6" y="5"/>
                    <a:pt x="6" y="5"/>
                    <a:pt x="6" y="5"/>
                  </a:cubicBezTo>
                  <a:cubicBezTo>
                    <a:pt x="6" y="5"/>
                    <a:pt x="6" y="4"/>
                    <a:pt x="6" y="4"/>
                  </a:cubicBezTo>
                  <a:lnTo>
                    <a:pt x="7" y="4"/>
                  </a:lnTo>
                  <a:close/>
                  <a:moveTo>
                    <a:pt x="5" y="4"/>
                  </a:moveTo>
                  <a:cubicBezTo>
                    <a:pt x="5" y="5"/>
                    <a:pt x="4" y="6"/>
                    <a:pt x="3" y="6"/>
                  </a:cubicBezTo>
                  <a:cubicBezTo>
                    <a:pt x="2" y="6"/>
                    <a:pt x="1" y="5"/>
                    <a:pt x="1" y="4"/>
                  </a:cubicBezTo>
                  <a:cubicBezTo>
                    <a:pt x="1" y="2"/>
                    <a:pt x="2" y="1"/>
                    <a:pt x="3" y="1"/>
                  </a:cubicBezTo>
                  <a:cubicBezTo>
                    <a:pt x="4" y="1"/>
                    <a:pt x="5" y="2"/>
                    <a:pt x="5" y="4"/>
                  </a:cubicBezTo>
                  <a:close/>
                </a:path>
              </a:pathLst>
            </a:custGeom>
            <a:grpFill/>
            <a:ln w="9525">
              <a:noFill/>
              <a:round/>
            </a:ln>
          </p:spPr>
          <p:txBody>
            <a:bodyPr anchor="ctr"/>
            <a:lstStyle/>
            <a:p>
              <a:pPr algn="ctr"/>
              <a:endParaRPr/>
            </a:p>
          </p:txBody>
        </p:sp>
      </p:grpSp>
      <p:grpSp>
        <p:nvGrpSpPr>
          <p:cNvPr id="92" name="PA_组合 158"/>
          <p:cNvGrpSpPr/>
          <p:nvPr>
            <p:custDataLst>
              <p:tags r:id="rId15"/>
            </p:custDataLst>
          </p:nvPr>
        </p:nvGrpSpPr>
        <p:grpSpPr>
          <a:xfrm>
            <a:off x="6718627" y="2727682"/>
            <a:ext cx="351184" cy="377942"/>
            <a:chOff x="4184640" y="3094048"/>
            <a:chExt cx="166688" cy="179389"/>
          </a:xfrm>
          <a:solidFill>
            <a:schemeClr val="bg1"/>
          </a:solidFill>
        </p:grpSpPr>
        <p:sp>
          <p:nvSpPr>
            <p:cNvPr id="98" name="Freeform: Shape 159"/>
            <p:cNvSpPr/>
            <p:nvPr/>
          </p:nvSpPr>
          <p:spPr bwMode="auto">
            <a:xfrm>
              <a:off x="4184640" y="3094048"/>
              <a:ext cx="166688" cy="179389"/>
            </a:xfrm>
            <a:custGeom>
              <a:avLst/>
              <a:gdLst/>
              <a:ahLst/>
              <a:cxnLst>
                <a:cxn ang="0">
                  <a:pos x="25" y="17"/>
                </a:cxn>
                <a:cxn ang="0">
                  <a:pos x="22" y="25"/>
                </a:cxn>
                <a:cxn ang="0">
                  <a:pos x="21" y="20"/>
                </a:cxn>
                <a:cxn ang="0">
                  <a:pos x="19" y="18"/>
                </a:cxn>
                <a:cxn ang="0">
                  <a:pos x="19" y="18"/>
                </a:cxn>
                <a:cxn ang="0">
                  <a:pos x="17" y="18"/>
                </a:cxn>
                <a:cxn ang="0">
                  <a:pos x="16" y="21"/>
                </a:cxn>
                <a:cxn ang="0">
                  <a:pos x="15" y="22"/>
                </a:cxn>
                <a:cxn ang="0">
                  <a:pos x="15" y="19"/>
                </a:cxn>
                <a:cxn ang="0">
                  <a:pos x="15" y="18"/>
                </a:cxn>
                <a:cxn ang="0">
                  <a:pos x="15" y="18"/>
                </a:cxn>
                <a:cxn ang="0">
                  <a:pos x="14" y="18"/>
                </a:cxn>
                <a:cxn ang="0">
                  <a:pos x="14" y="19"/>
                </a:cxn>
                <a:cxn ang="0">
                  <a:pos x="14" y="22"/>
                </a:cxn>
                <a:cxn ang="0">
                  <a:pos x="13" y="21"/>
                </a:cxn>
                <a:cxn ang="0">
                  <a:pos x="12" y="18"/>
                </a:cxn>
                <a:cxn ang="0">
                  <a:pos x="10" y="18"/>
                </a:cxn>
                <a:cxn ang="0">
                  <a:pos x="10" y="18"/>
                </a:cxn>
                <a:cxn ang="0">
                  <a:pos x="7" y="20"/>
                </a:cxn>
                <a:cxn ang="0">
                  <a:pos x="7" y="24"/>
                </a:cxn>
                <a:cxn ang="0">
                  <a:pos x="4" y="17"/>
                </a:cxn>
                <a:cxn ang="0">
                  <a:pos x="14" y="6"/>
                </a:cxn>
                <a:cxn ang="0">
                  <a:pos x="14" y="8"/>
                </a:cxn>
                <a:cxn ang="0">
                  <a:pos x="16" y="8"/>
                </a:cxn>
                <a:cxn ang="0">
                  <a:pos x="17" y="7"/>
                </a:cxn>
                <a:cxn ang="0">
                  <a:pos x="20" y="6"/>
                </a:cxn>
                <a:cxn ang="0">
                  <a:pos x="22" y="5"/>
                </a:cxn>
                <a:cxn ang="0">
                  <a:pos x="22" y="3"/>
                </a:cxn>
                <a:cxn ang="0">
                  <a:pos x="20" y="2"/>
                </a:cxn>
                <a:cxn ang="0">
                  <a:pos x="17" y="1"/>
                </a:cxn>
                <a:cxn ang="0">
                  <a:pos x="16" y="0"/>
                </a:cxn>
                <a:cxn ang="0">
                  <a:pos x="14" y="1"/>
                </a:cxn>
                <a:cxn ang="0">
                  <a:pos x="14" y="3"/>
                </a:cxn>
                <a:cxn ang="0">
                  <a:pos x="0" y="17"/>
                </a:cxn>
                <a:cxn ang="0">
                  <a:pos x="15" y="31"/>
                </a:cxn>
                <a:cxn ang="0">
                  <a:pos x="29" y="17"/>
                </a:cxn>
                <a:cxn ang="0">
                  <a:pos x="25" y="17"/>
                </a:cxn>
                <a:cxn ang="0">
                  <a:pos x="19" y="22"/>
                </a:cxn>
                <a:cxn ang="0">
                  <a:pos x="19" y="22"/>
                </a:cxn>
                <a:cxn ang="0">
                  <a:pos x="19" y="26"/>
                </a:cxn>
                <a:cxn ang="0">
                  <a:pos x="19" y="26"/>
                </a:cxn>
                <a:cxn ang="0">
                  <a:pos x="19" y="22"/>
                </a:cxn>
                <a:cxn ang="0">
                  <a:pos x="19" y="22"/>
                </a:cxn>
                <a:cxn ang="0">
                  <a:pos x="10" y="22"/>
                </a:cxn>
                <a:cxn ang="0">
                  <a:pos x="10" y="26"/>
                </a:cxn>
                <a:cxn ang="0">
                  <a:pos x="9" y="26"/>
                </a:cxn>
                <a:cxn ang="0">
                  <a:pos x="9" y="22"/>
                </a:cxn>
                <a:cxn ang="0">
                  <a:pos x="10" y="22"/>
                </a:cxn>
              </a:cxnLst>
              <a:rect l="0" t="0" r="r" b="b"/>
              <a:pathLst>
                <a:path w="29" h="31">
                  <a:moveTo>
                    <a:pt x="25" y="17"/>
                  </a:moveTo>
                  <a:cubicBezTo>
                    <a:pt x="25" y="20"/>
                    <a:pt x="24" y="23"/>
                    <a:pt x="22" y="25"/>
                  </a:cubicBezTo>
                  <a:cubicBezTo>
                    <a:pt x="22" y="22"/>
                    <a:pt x="22" y="20"/>
                    <a:pt x="21" y="20"/>
                  </a:cubicBezTo>
                  <a:cubicBezTo>
                    <a:pt x="21" y="18"/>
                    <a:pt x="19" y="18"/>
                    <a:pt x="19" y="18"/>
                  </a:cubicBezTo>
                  <a:cubicBezTo>
                    <a:pt x="19" y="18"/>
                    <a:pt x="19" y="18"/>
                    <a:pt x="19" y="18"/>
                  </a:cubicBezTo>
                  <a:cubicBezTo>
                    <a:pt x="17" y="18"/>
                    <a:pt x="17" y="18"/>
                    <a:pt x="17" y="18"/>
                  </a:cubicBezTo>
                  <a:cubicBezTo>
                    <a:pt x="16" y="21"/>
                    <a:pt x="16" y="21"/>
                    <a:pt x="16" y="21"/>
                  </a:cubicBezTo>
                  <a:cubicBezTo>
                    <a:pt x="15" y="22"/>
                    <a:pt x="15" y="22"/>
                    <a:pt x="15" y="22"/>
                  </a:cubicBezTo>
                  <a:cubicBezTo>
                    <a:pt x="15" y="19"/>
                    <a:pt x="15" y="19"/>
                    <a:pt x="15" y="19"/>
                  </a:cubicBezTo>
                  <a:cubicBezTo>
                    <a:pt x="15" y="19"/>
                    <a:pt x="15" y="18"/>
                    <a:pt x="15" y="18"/>
                  </a:cubicBezTo>
                  <a:cubicBezTo>
                    <a:pt x="15" y="18"/>
                    <a:pt x="15" y="18"/>
                    <a:pt x="15" y="18"/>
                  </a:cubicBezTo>
                  <a:cubicBezTo>
                    <a:pt x="14" y="18"/>
                    <a:pt x="14" y="18"/>
                    <a:pt x="14" y="18"/>
                  </a:cubicBezTo>
                  <a:cubicBezTo>
                    <a:pt x="14" y="18"/>
                    <a:pt x="14" y="19"/>
                    <a:pt x="14" y="19"/>
                  </a:cubicBezTo>
                  <a:cubicBezTo>
                    <a:pt x="14" y="22"/>
                    <a:pt x="14" y="22"/>
                    <a:pt x="14" y="22"/>
                  </a:cubicBezTo>
                  <a:cubicBezTo>
                    <a:pt x="13" y="21"/>
                    <a:pt x="13" y="21"/>
                    <a:pt x="13" y="21"/>
                  </a:cubicBezTo>
                  <a:cubicBezTo>
                    <a:pt x="12" y="18"/>
                    <a:pt x="12" y="18"/>
                    <a:pt x="12" y="18"/>
                  </a:cubicBezTo>
                  <a:cubicBezTo>
                    <a:pt x="10" y="18"/>
                    <a:pt x="10" y="18"/>
                    <a:pt x="10" y="18"/>
                  </a:cubicBezTo>
                  <a:cubicBezTo>
                    <a:pt x="10" y="18"/>
                    <a:pt x="10" y="18"/>
                    <a:pt x="10" y="18"/>
                  </a:cubicBezTo>
                  <a:cubicBezTo>
                    <a:pt x="9" y="18"/>
                    <a:pt x="8" y="19"/>
                    <a:pt x="7" y="20"/>
                  </a:cubicBezTo>
                  <a:cubicBezTo>
                    <a:pt x="7" y="20"/>
                    <a:pt x="7" y="22"/>
                    <a:pt x="7" y="24"/>
                  </a:cubicBezTo>
                  <a:cubicBezTo>
                    <a:pt x="5" y="22"/>
                    <a:pt x="4" y="20"/>
                    <a:pt x="4" y="17"/>
                  </a:cubicBezTo>
                  <a:cubicBezTo>
                    <a:pt x="4" y="11"/>
                    <a:pt x="9" y="6"/>
                    <a:pt x="14" y="6"/>
                  </a:cubicBezTo>
                  <a:cubicBezTo>
                    <a:pt x="14" y="8"/>
                    <a:pt x="14" y="8"/>
                    <a:pt x="14" y="8"/>
                  </a:cubicBezTo>
                  <a:cubicBezTo>
                    <a:pt x="14" y="8"/>
                    <a:pt x="15" y="9"/>
                    <a:pt x="16" y="8"/>
                  </a:cubicBezTo>
                  <a:cubicBezTo>
                    <a:pt x="17" y="7"/>
                    <a:pt x="17" y="7"/>
                    <a:pt x="17" y="7"/>
                  </a:cubicBezTo>
                  <a:cubicBezTo>
                    <a:pt x="18" y="7"/>
                    <a:pt x="19" y="6"/>
                    <a:pt x="20" y="6"/>
                  </a:cubicBezTo>
                  <a:cubicBezTo>
                    <a:pt x="22" y="5"/>
                    <a:pt x="22" y="5"/>
                    <a:pt x="22" y="5"/>
                  </a:cubicBezTo>
                  <a:cubicBezTo>
                    <a:pt x="22" y="4"/>
                    <a:pt x="22" y="4"/>
                    <a:pt x="22" y="3"/>
                  </a:cubicBezTo>
                  <a:cubicBezTo>
                    <a:pt x="20" y="2"/>
                    <a:pt x="20" y="2"/>
                    <a:pt x="20" y="2"/>
                  </a:cubicBezTo>
                  <a:cubicBezTo>
                    <a:pt x="19" y="2"/>
                    <a:pt x="18" y="1"/>
                    <a:pt x="17" y="1"/>
                  </a:cubicBezTo>
                  <a:cubicBezTo>
                    <a:pt x="16" y="0"/>
                    <a:pt x="16" y="0"/>
                    <a:pt x="16" y="0"/>
                  </a:cubicBezTo>
                  <a:cubicBezTo>
                    <a:pt x="15" y="0"/>
                    <a:pt x="14" y="0"/>
                    <a:pt x="14" y="1"/>
                  </a:cubicBezTo>
                  <a:cubicBezTo>
                    <a:pt x="14" y="3"/>
                    <a:pt x="14" y="3"/>
                    <a:pt x="14" y="3"/>
                  </a:cubicBezTo>
                  <a:cubicBezTo>
                    <a:pt x="7" y="3"/>
                    <a:pt x="0" y="9"/>
                    <a:pt x="0" y="17"/>
                  </a:cubicBezTo>
                  <a:cubicBezTo>
                    <a:pt x="0" y="24"/>
                    <a:pt x="7" y="31"/>
                    <a:pt x="15" y="31"/>
                  </a:cubicBezTo>
                  <a:cubicBezTo>
                    <a:pt x="22" y="31"/>
                    <a:pt x="29" y="24"/>
                    <a:pt x="29" y="17"/>
                  </a:cubicBezTo>
                  <a:lnTo>
                    <a:pt x="25" y="17"/>
                  </a:lnTo>
                  <a:close/>
                  <a:moveTo>
                    <a:pt x="19" y="22"/>
                  </a:moveTo>
                  <a:cubicBezTo>
                    <a:pt x="19" y="22"/>
                    <a:pt x="19" y="22"/>
                    <a:pt x="19" y="22"/>
                  </a:cubicBezTo>
                  <a:cubicBezTo>
                    <a:pt x="19" y="26"/>
                    <a:pt x="19" y="26"/>
                    <a:pt x="19" y="26"/>
                  </a:cubicBezTo>
                  <a:cubicBezTo>
                    <a:pt x="19" y="26"/>
                    <a:pt x="19" y="26"/>
                    <a:pt x="19" y="26"/>
                  </a:cubicBezTo>
                  <a:cubicBezTo>
                    <a:pt x="19" y="22"/>
                    <a:pt x="19" y="22"/>
                    <a:pt x="19" y="22"/>
                  </a:cubicBezTo>
                  <a:cubicBezTo>
                    <a:pt x="19" y="22"/>
                    <a:pt x="19" y="22"/>
                    <a:pt x="19" y="22"/>
                  </a:cubicBezTo>
                  <a:close/>
                  <a:moveTo>
                    <a:pt x="10" y="22"/>
                  </a:moveTo>
                  <a:cubicBezTo>
                    <a:pt x="10" y="26"/>
                    <a:pt x="10" y="26"/>
                    <a:pt x="10" y="26"/>
                  </a:cubicBezTo>
                  <a:cubicBezTo>
                    <a:pt x="10" y="26"/>
                    <a:pt x="9" y="26"/>
                    <a:pt x="9" y="26"/>
                  </a:cubicBezTo>
                  <a:cubicBezTo>
                    <a:pt x="9" y="22"/>
                    <a:pt x="9" y="22"/>
                    <a:pt x="9" y="22"/>
                  </a:cubicBezTo>
                  <a:cubicBezTo>
                    <a:pt x="9" y="22"/>
                    <a:pt x="9" y="22"/>
                    <a:pt x="10" y="22"/>
                  </a:cubicBezTo>
                  <a:close/>
                </a:path>
              </a:pathLst>
            </a:custGeom>
            <a:grpFill/>
            <a:ln w="9525">
              <a:noFill/>
              <a:round/>
            </a:ln>
          </p:spPr>
          <p:txBody>
            <a:bodyPr anchor="ctr"/>
            <a:lstStyle/>
            <a:p>
              <a:pPr algn="ctr"/>
              <a:endParaRPr/>
            </a:p>
          </p:txBody>
        </p:sp>
        <p:sp>
          <p:nvSpPr>
            <p:cNvPr id="99" name="Oval 160"/>
            <p:cNvSpPr/>
            <p:nvPr/>
          </p:nvSpPr>
          <p:spPr bwMode="auto">
            <a:xfrm>
              <a:off x="4248150" y="3157538"/>
              <a:ext cx="39688" cy="34925"/>
            </a:xfrm>
            <a:prstGeom prst="ellipse">
              <a:avLst/>
            </a:prstGeom>
            <a:grpFill/>
            <a:ln w="9525">
              <a:noFill/>
              <a:round/>
            </a:ln>
          </p:spPr>
          <p:txBody>
            <a:bodyPr anchor="ctr"/>
            <a:lstStyle/>
            <a:p>
              <a:pPr algn="ctr"/>
              <a:endParaRPr/>
            </a:p>
          </p:txBody>
        </p:sp>
      </p:grpSp>
      <p:grpSp>
        <p:nvGrpSpPr>
          <p:cNvPr id="93" name="PA_组合 161"/>
          <p:cNvGrpSpPr/>
          <p:nvPr>
            <p:custDataLst>
              <p:tags r:id="rId16"/>
            </p:custDataLst>
          </p:nvPr>
        </p:nvGrpSpPr>
        <p:grpSpPr>
          <a:xfrm>
            <a:off x="4802375" y="2101455"/>
            <a:ext cx="384343" cy="271101"/>
            <a:chOff x="4686300" y="2778125"/>
            <a:chExt cx="177800" cy="125413"/>
          </a:xfrm>
          <a:solidFill>
            <a:schemeClr val="bg1"/>
          </a:solidFill>
        </p:grpSpPr>
        <p:sp>
          <p:nvSpPr>
            <p:cNvPr id="94" name="Freeform: Shape 162"/>
            <p:cNvSpPr/>
            <p:nvPr/>
          </p:nvSpPr>
          <p:spPr bwMode="auto">
            <a:xfrm>
              <a:off x="4725988" y="2794000"/>
              <a:ext cx="92075" cy="47625"/>
            </a:xfrm>
            <a:custGeom>
              <a:avLst/>
              <a:gdLst/>
              <a:ahLst/>
              <a:cxnLst>
                <a:cxn ang="0">
                  <a:pos x="7" y="8"/>
                </a:cxn>
                <a:cxn ang="0">
                  <a:pos x="7" y="7"/>
                </a:cxn>
                <a:cxn ang="0">
                  <a:pos x="8" y="7"/>
                </a:cxn>
                <a:cxn ang="0">
                  <a:pos x="9" y="7"/>
                </a:cxn>
                <a:cxn ang="0">
                  <a:pos x="9" y="7"/>
                </a:cxn>
                <a:cxn ang="0">
                  <a:pos x="9" y="8"/>
                </a:cxn>
                <a:cxn ang="0">
                  <a:pos x="16" y="5"/>
                </a:cxn>
                <a:cxn ang="0">
                  <a:pos x="14" y="3"/>
                </a:cxn>
                <a:cxn ang="0">
                  <a:pos x="11" y="3"/>
                </a:cxn>
                <a:cxn ang="0">
                  <a:pos x="8" y="0"/>
                </a:cxn>
                <a:cxn ang="0">
                  <a:pos x="5" y="3"/>
                </a:cxn>
                <a:cxn ang="0">
                  <a:pos x="3" y="3"/>
                </a:cxn>
                <a:cxn ang="0">
                  <a:pos x="0" y="5"/>
                </a:cxn>
                <a:cxn ang="0">
                  <a:pos x="7" y="8"/>
                </a:cxn>
                <a:cxn ang="0">
                  <a:pos x="8" y="0"/>
                </a:cxn>
                <a:cxn ang="0">
                  <a:pos x="11" y="3"/>
                </a:cxn>
                <a:cxn ang="0">
                  <a:pos x="6" y="3"/>
                </a:cxn>
                <a:cxn ang="0">
                  <a:pos x="8" y="0"/>
                </a:cxn>
              </a:cxnLst>
              <a:rect l="0" t="0" r="r" b="b"/>
              <a:pathLst>
                <a:path w="16" h="8">
                  <a:moveTo>
                    <a:pt x="7" y="8"/>
                  </a:moveTo>
                  <a:cubicBezTo>
                    <a:pt x="7" y="7"/>
                    <a:pt x="7" y="7"/>
                    <a:pt x="7" y="7"/>
                  </a:cubicBezTo>
                  <a:cubicBezTo>
                    <a:pt x="7" y="7"/>
                    <a:pt x="7" y="7"/>
                    <a:pt x="8" y="7"/>
                  </a:cubicBezTo>
                  <a:cubicBezTo>
                    <a:pt x="9" y="7"/>
                    <a:pt x="9" y="7"/>
                    <a:pt x="9" y="7"/>
                  </a:cubicBezTo>
                  <a:cubicBezTo>
                    <a:pt x="9" y="7"/>
                    <a:pt x="9" y="7"/>
                    <a:pt x="9" y="7"/>
                  </a:cubicBezTo>
                  <a:cubicBezTo>
                    <a:pt x="9" y="8"/>
                    <a:pt x="9" y="8"/>
                    <a:pt x="9" y="8"/>
                  </a:cubicBezTo>
                  <a:cubicBezTo>
                    <a:pt x="16" y="5"/>
                    <a:pt x="16" y="5"/>
                    <a:pt x="16" y="5"/>
                  </a:cubicBezTo>
                  <a:cubicBezTo>
                    <a:pt x="16" y="4"/>
                    <a:pt x="15" y="3"/>
                    <a:pt x="14" y="3"/>
                  </a:cubicBezTo>
                  <a:cubicBezTo>
                    <a:pt x="11" y="3"/>
                    <a:pt x="11" y="3"/>
                    <a:pt x="11" y="3"/>
                  </a:cubicBezTo>
                  <a:cubicBezTo>
                    <a:pt x="11" y="1"/>
                    <a:pt x="10" y="0"/>
                    <a:pt x="8" y="0"/>
                  </a:cubicBezTo>
                  <a:cubicBezTo>
                    <a:pt x="7" y="0"/>
                    <a:pt x="5" y="1"/>
                    <a:pt x="5" y="3"/>
                  </a:cubicBezTo>
                  <a:cubicBezTo>
                    <a:pt x="3" y="3"/>
                    <a:pt x="3" y="3"/>
                    <a:pt x="3" y="3"/>
                  </a:cubicBezTo>
                  <a:cubicBezTo>
                    <a:pt x="1" y="3"/>
                    <a:pt x="0" y="4"/>
                    <a:pt x="0" y="5"/>
                  </a:cubicBezTo>
                  <a:lnTo>
                    <a:pt x="7" y="8"/>
                  </a:lnTo>
                  <a:close/>
                  <a:moveTo>
                    <a:pt x="8" y="0"/>
                  </a:moveTo>
                  <a:cubicBezTo>
                    <a:pt x="10" y="0"/>
                    <a:pt x="11" y="1"/>
                    <a:pt x="11" y="3"/>
                  </a:cubicBezTo>
                  <a:cubicBezTo>
                    <a:pt x="6" y="3"/>
                    <a:pt x="6" y="3"/>
                    <a:pt x="6" y="3"/>
                  </a:cubicBezTo>
                  <a:cubicBezTo>
                    <a:pt x="6" y="1"/>
                    <a:pt x="7" y="0"/>
                    <a:pt x="8" y="0"/>
                  </a:cubicBezTo>
                  <a:close/>
                </a:path>
              </a:pathLst>
            </a:custGeom>
            <a:grpFill/>
            <a:ln w="9525">
              <a:noFill/>
              <a:round/>
            </a:ln>
          </p:spPr>
          <p:txBody>
            <a:bodyPr anchor="ctr"/>
            <a:lstStyle/>
            <a:p>
              <a:pPr algn="ctr"/>
              <a:endParaRPr/>
            </a:p>
          </p:txBody>
        </p:sp>
        <p:sp>
          <p:nvSpPr>
            <p:cNvPr id="95" name="Freeform: Shape 163"/>
            <p:cNvSpPr/>
            <p:nvPr/>
          </p:nvSpPr>
          <p:spPr bwMode="auto">
            <a:xfrm>
              <a:off x="4772025" y="2835275"/>
              <a:ext cx="6350" cy="6350"/>
            </a:xfrm>
            <a:custGeom>
              <a:avLst/>
              <a:gdLst/>
              <a:ahLst/>
              <a:cxnLst>
                <a:cxn ang="0">
                  <a:pos x="0" y="0"/>
                </a:cxn>
                <a:cxn ang="0">
                  <a:pos x="0" y="0"/>
                </a:cxn>
                <a:cxn ang="0">
                  <a:pos x="0" y="1"/>
                </a:cxn>
                <a:cxn ang="0">
                  <a:pos x="0" y="1"/>
                </a:cxn>
                <a:cxn ang="0">
                  <a:pos x="0" y="1"/>
                </a:cxn>
                <a:cxn ang="0">
                  <a:pos x="1" y="1"/>
                </a:cxn>
                <a:cxn ang="0">
                  <a:pos x="1" y="0"/>
                </a:cxn>
                <a:cxn ang="0">
                  <a:pos x="0" y="0"/>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w="9525">
              <a:noFill/>
              <a:round/>
            </a:ln>
          </p:spPr>
          <p:txBody>
            <a:bodyPr anchor="ctr"/>
            <a:lstStyle/>
            <a:p>
              <a:pPr algn="ctr"/>
              <a:endParaRPr/>
            </a:p>
          </p:txBody>
        </p:sp>
        <p:sp>
          <p:nvSpPr>
            <p:cNvPr id="96" name="Freeform: Shape 164"/>
            <p:cNvSpPr/>
            <p:nvPr/>
          </p:nvSpPr>
          <p:spPr bwMode="auto">
            <a:xfrm>
              <a:off x="4725988" y="2824163"/>
              <a:ext cx="92075" cy="46038"/>
            </a:xfrm>
            <a:custGeom>
              <a:avLst/>
              <a:gdLst/>
              <a:ahLst/>
              <a:cxnLst>
                <a:cxn ang="0">
                  <a:pos x="9" y="3"/>
                </a:cxn>
                <a:cxn ang="0">
                  <a:pos x="9" y="3"/>
                </a:cxn>
                <a:cxn ang="0">
                  <a:pos x="8" y="3"/>
                </a:cxn>
                <a:cxn ang="0">
                  <a:pos x="7" y="3"/>
                </a:cxn>
                <a:cxn ang="0">
                  <a:pos x="7" y="3"/>
                </a:cxn>
                <a:cxn ang="0">
                  <a:pos x="0" y="0"/>
                </a:cxn>
                <a:cxn ang="0">
                  <a:pos x="0" y="5"/>
                </a:cxn>
                <a:cxn ang="0">
                  <a:pos x="3" y="8"/>
                </a:cxn>
                <a:cxn ang="0">
                  <a:pos x="14" y="8"/>
                </a:cxn>
                <a:cxn ang="0">
                  <a:pos x="16" y="5"/>
                </a:cxn>
                <a:cxn ang="0">
                  <a:pos x="16" y="0"/>
                </a:cxn>
                <a:cxn ang="0">
                  <a:pos x="9" y="3"/>
                </a:cxn>
              </a:cxnLst>
              <a:rect l="0" t="0" r="r" b="b"/>
              <a:pathLst>
                <a:path w="16" h="8">
                  <a:moveTo>
                    <a:pt x="9" y="3"/>
                  </a:moveTo>
                  <a:cubicBezTo>
                    <a:pt x="9" y="3"/>
                    <a:pt x="9" y="3"/>
                    <a:pt x="9" y="3"/>
                  </a:cubicBezTo>
                  <a:cubicBezTo>
                    <a:pt x="8" y="3"/>
                    <a:pt x="8" y="3"/>
                    <a:pt x="8" y="3"/>
                  </a:cubicBezTo>
                  <a:cubicBezTo>
                    <a:pt x="7" y="3"/>
                    <a:pt x="7" y="3"/>
                    <a:pt x="7" y="3"/>
                  </a:cubicBezTo>
                  <a:cubicBezTo>
                    <a:pt x="7" y="3"/>
                    <a:pt x="7" y="3"/>
                    <a:pt x="7" y="3"/>
                  </a:cubicBezTo>
                  <a:cubicBezTo>
                    <a:pt x="0" y="0"/>
                    <a:pt x="0" y="0"/>
                    <a:pt x="0" y="0"/>
                  </a:cubicBezTo>
                  <a:cubicBezTo>
                    <a:pt x="0" y="5"/>
                    <a:pt x="0" y="5"/>
                    <a:pt x="0" y="5"/>
                  </a:cubicBezTo>
                  <a:cubicBezTo>
                    <a:pt x="0" y="7"/>
                    <a:pt x="1" y="8"/>
                    <a:pt x="3" y="8"/>
                  </a:cubicBezTo>
                  <a:cubicBezTo>
                    <a:pt x="14" y="8"/>
                    <a:pt x="14" y="8"/>
                    <a:pt x="14" y="8"/>
                  </a:cubicBezTo>
                  <a:cubicBezTo>
                    <a:pt x="15" y="8"/>
                    <a:pt x="16" y="7"/>
                    <a:pt x="16" y="5"/>
                  </a:cubicBezTo>
                  <a:cubicBezTo>
                    <a:pt x="16" y="0"/>
                    <a:pt x="16" y="0"/>
                    <a:pt x="16" y="0"/>
                  </a:cubicBezTo>
                  <a:cubicBezTo>
                    <a:pt x="9" y="3"/>
                    <a:pt x="9" y="3"/>
                    <a:pt x="9" y="3"/>
                  </a:cubicBezTo>
                  <a:close/>
                </a:path>
              </a:pathLst>
            </a:custGeom>
            <a:grpFill/>
            <a:ln w="9525">
              <a:noFill/>
              <a:round/>
            </a:ln>
          </p:spPr>
          <p:txBody>
            <a:bodyPr anchor="ctr"/>
            <a:lstStyle/>
            <a:p>
              <a:pPr algn="ctr"/>
              <a:endParaRPr/>
            </a:p>
          </p:txBody>
        </p:sp>
        <p:sp>
          <p:nvSpPr>
            <p:cNvPr id="97" name="Freeform: Shape 165"/>
            <p:cNvSpPr/>
            <p:nvPr/>
          </p:nvSpPr>
          <p:spPr bwMode="auto">
            <a:xfrm>
              <a:off x="4686300" y="2778125"/>
              <a:ext cx="177800" cy="125413"/>
            </a:xfrm>
            <a:custGeom>
              <a:avLst/>
              <a:gdLst/>
              <a:ahLst/>
              <a:cxnLst>
                <a:cxn ang="0">
                  <a:pos x="28" y="0"/>
                </a:cxn>
                <a:cxn ang="0">
                  <a:pos x="3" y="0"/>
                </a:cxn>
                <a:cxn ang="0">
                  <a:pos x="0" y="2"/>
                </a:cxn>
                <a:cxn ang="0">
                  <a:pos x="0" y="16"/>
                </a:cxn>
                <a:cxn ang="0">
                  <a:pos x="3" y="19"/>
                </a:cxn>
                <a:cxn ang="0">
                  <a:pos x="10" y="19"/>
                </a:cxn>
                <a:cxn ang="0">
                  <a:pos x="9" y="20"/>
                </a:cxn>
                <a:cxn ang="0">
                  <a:pos x="5" y="20"/>
                </a:cxn>
                <a:cxn ang="0">
                  <a:pos x="3" y="21"/>
                </a:cxn>
                <a:cxn ang="0">
                  <a:pos x="5" y="22"/>
                </a:cxn>
                <a:cxn ang="0">
                  <a:pos x="25" y="22"/>
                </a:cxn>
                <a:cxn ang="0">
                  <a:pos x="27" y="21"/>
                </a:cxn>
                <a:cxn ang="0">
                  <a:pos x="25" y="20"/>
                </a:cxn>
                <a:cxn ang="0">
                  <a:pos x="21" y="20"/>
                </a:cxn>
                <a:cxn ang="0">
                  <a:pos x="20" y="19"/>
                </a:cxn>
                <a:cxn ang="0">
                  <a:pos x="28" y="19"/>
                </a:cxn>
                <a:cxn ang="0">
                  <a:pos x="31" y="16"/>
                </a:cxn>
                <a:cxn ang="0">
                  <a:pos x="31" y="2"/>
                </a:cxn>
                <a:cxn ang="0">
                  <a:pos x="28" y="0"/>
                </a:cxn>
                <a:cxn ang="0">
                  <a:pos x="29" y="16"/>
                </a:cxn>
                <a:cxn ang="0">
                  <a:pos x="28" y="18"/>
                </a:cxn>
                <a:cxn ang="0">
                  <a:pos x="3" y="18"/>
                </a:cxn>
                <a:cxn ang="0">
                  <a:pos x="2" y="16"/>
                </a:cxn>
                <a:cxn ang="0">
                  <a:pos x="2" y="2"/>
                </a:cxn>
                <a:cxn ang="0">
                  <a:pos x="3" y="1"/>
                </a:cxn>
                <a:cxn ang="0">
                  <a:pos x="28" y="1"/>
                </a:cxn>
                <a:cxn ang="0">
                  <a:pos x="29" y="2"/>
                </a:cxn>
                <a:cxn ang="0">
                  <a:pos x="29" y="16"/>
                </a:cxn>
              </a:cxnLst>
              <a:rect l="0" t="0" r="r" b="b"/>
              <a:pathLst>
                <a:path w="31" h="22">
                  <a:moveTo>
                    <a:pt x="28" y="0"/>
                  </a:moveTo>
                  <a:cubicBezTo>
                    <a:pt x="3" y="0"/>
                    <a:pt x="3" y="0"/>
                    <a:pt x="3" y="0"/>
                  </a:cubicBezTo>
                  <a:cubicBezTo>
                    <a:pt x="1" y="0"/>
                    <a:pt x="0" y="1"/>
                    <a:pt x="0" y="2"/>
                  </a:cubicBezTo>
                  <a:cubicBezTo>
                    <a:pt x="0" y="16"/>
                    <a:pt x="0" y="16"/>
                    <a:pt x="0" y="16"/>
                  </a:cubicBezTo>
                  <a:cubicBezTo>
                    <a:pt x="0" y="18"/>
                    <a:pt x="1" y="19"/>
                    <a:pt x="3" y="19"/>
                  </a:cubicBezTo>
                  <a:cubicBezTo>
                    <a:pt x="10" y="19"/>
                    <a:pt x="10" y="19"/>
                    <a:pt x="10" y="19"/>
                  </a:cubicBezTo>
                  <a:cubicBezTo>
                    <a:pt x="10" y="19"/>
                    <a:pt x="9" y="20"/>
                    <a:pt x="9" y="20"/>
                  </a:cubicBezTo>
                  <a:cubicBezTo>
                    <a:pt x="5" y="20"/>
                    <a:pt x="5" y="20"/>
                    <a:pt x="5" y="20"/>
                  </a:cubicBezTo>
                  <a:cubicBezTo>
                    <a:pt x="4" y="20"/>
                    <a:pt x="3" y="21"/>
                    <a:pt x="3" y="21"/>
                  </a:cubicBezTo>
                  <a:cubicBezTo>
                    <a:pt x="3" y="22"/>
                    <a:pt x="4" y="22"/>
                    <a:pt x="5" y="22"/>
                  </a:cubicBezTo>
                  <a:cubicBezTo>
                    <a:pt x="25" y="22"/>
                    <a:pt x="25" y="22"/>
                    <a:pt x="25" y="22"/>
                  </a:cubicBezTo>
                  <a:cubicBezTo>
                    <a:pt x="27" y="22"/>
                    <a:pt x="27" y="22"/>
                    <a:pt x="27" y="21"/>
                  </a:cubicBezTo>
                  <a:cubicBezTo>
                    <a:pt x="27" y="21"/>
                    <a:pt x="27" y="20"/>
                    <a:pt x="25" y="20"/>
                  </a:cubicBezTo>
                  <a:cubicBezTo>
                    <a:pt x="21" y="20"/>
                    <a:pt x="21" y="20"/>
                    <a:pt x="21" y="20"/>
                  </a:cubicBezTo>
                  <a:cubicBezTo>
                    <a:pt x="21" y="20"/>
                    <a:pt x="21" y="19"/>
                    <a:pt x="20" y="19"/>
                  </a:cubicBezTo>
                  <a:cubicBezTo>
                    <a:pt x="28" y="19"/>
                    <a:pt x="28" y="19"/>
                    <a:pt x="28" y="19"/>
                  </a:cubicBezTo>
                  <a:cubicBezTo>
                    <a:pt x="29" y="19"/>
                    <a:pt x="31" y="18"/>
                    <a:pt x="31" y="16"/>
                  </a:cubicBezTo>
                  <a:cubicBezTo>
                    <a:pt x="31" y="2"/>
                    <a:pt x="31" y="2"/>
                    <a:pt x="31" y="2"/>
                  </a:cubicBezTo>
                  <a:cubicBezTo>
                    <a:pt x="31" y="1"/>
                    <a:pt x="29" y="0"/>
                    <a:pt x="28" y="0"/>
                  </a:cubicBezTo>
                  <a:close/>
                  <a:moveTo>
                    <a:pt x="29" y="16"/>
                  </a:moveTo>
                  <a:cubicBezTo>
                    <a:pt x="29" y="17"/>
                    <a:pt x="28" y="18"/>
                    <a:pt x="28" y="18"/>
                  </a:cubicBezTo>
                  <a:cubicBezTo>
                    <a:pt x="3" y="18"/>
                    <a:pt x="3" y="18"/>
                    <a:pt x="3" y="18"/>
                  </a:cubicBezTo>
                  <a:cubicBezTo>
                    <a:pt x="2" y="18"/>
                    <a:pt x="2" y="17"/>
                    <a:pt x="2" y="16"/>
                  </a:cubicBezTo>
                  <a:cubicBezTo>
                    <a:pt x="2" y="2"/>
                    <a:pt x="2" y="2"/>
                    <a:pt x="2" y="2"/>
                  </a:cubicBezTo>
                  <a:cubicBezTo>
                    <a:pt x="2" y="2"/>
                    <a:pt x="2" y="1"/>
                    <a:pt x="3" y="1"/>
                  </a:cubicBezTo>
                  <a:cubicBezTo>
                    <a:pt x="28" y="1"/>
                    <a:pt x="28" y="1"/>
                    <a:pt x="28" y="1"/>
                  </a:cubicBezTo>
                  <a:cubicBezTo>
                    <a:pt x="28" y="1"/>
                    <a:pt x="29" y="2"/>
                    <a:pt x="29" y="2"/>
                  </a:cubicBezTo>
                  <a:lnTo>
                    <a:pt x="29" y="16"/>
                  </a:lnTo>
                  <a:close/>
                </a:path>
              </a:pathLst>
            </a:custGeom>
            <a:grpFill/>
            <a:ln w="9525">
              <a:noFill/>
              <a:round/>
            </a:ln>
          </p:spPr>
          <p:txBody>
            <a:bodyPr anchor="ctr"/>
            <a:lstStyle/>
            <a:p>
              <a:pPr algn="ctr"/>
              <a:endParaRPr/>
            </a:p>
          </p:txBody>
        </p:sp>
      </p:grpSp>
      <p:sp>
        <p:nvSpPr>
          <p:cNvPr id="69" name="PA_文本框 50"/>
          <p:cNvSpPr txBox="1"/>
          <p:nvPr>
            <p:custDataLst>
              <p:tags r:id="rId17"/>
            </p:custDataLst>
          </p:nvPr>
        </p:nvSpPr>
        <p:spPr bwMode="auto">
          <a:xfrm>
            <a:off x="1028065" y="3825240"/>
            <a:ext cx="2379980" cy="456565"/>
          </a:xfrm>
          <a:prstGeom prst="rect">
            <a:avLst/>
          </a:prstGeom>
          <a:noFill/>
        </p:spPr>
        <p:txBody>
          <a:bodyPr wrap="square" lIns="0" tIns="0" rIns="360000" bIns="0" anchor="t" anchorCtr="0">
            <a:normAutofit/>
          </a:bodyPr>
          <a:lstStyle/>
          <a:p>
            <a:pPr algn="ctr" latinLnBrk="0">
              <a:lnSpc>
                <a:spcPct val="120000"/>
              </a:lnSpc>
            </a:pPr>
            <a:r>
              <a:rPr lang="zh-CN" altLang="en-US" b="0">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rPr>
              <a:t>安全自查</a:t>
            </a:r>
          </a:p>
        </p:txBody>
      </p:sp>
      <p:sp>
        <p:nvSpPr>
          <p:cNvPr id="70" name="PA_文本框 51"/>
          <p:cNvSpPr txBox="1"/>
          <p:nvPr>
            <p:custDataLst>
              <p:tags r:id="rId18"/>
            </p:custDataLst>
          </p:nvPr>
        </p:nvSpPr>
        <p:spPr bwMode="auto">
          <a:xfrm>
            <a:off x="962595" y="1522207"/>
            <a:ext cx="2511071" cy="309958"/>
          </a:xfrm>
          <a:prstGeom prst="rect">
            <a:avLst/>
          </a:prstGeom>
          <a:noFill/>
        </p:spPr>
        <p:txBody>
          <a:bodyPr wrap="none" lIns="0" tIns="0" rIns="360000" bIns="0" anchor="ctr" anchorCtr="0">
            <a:normAutofit/>
          </a:bodyPr>
          <a:lstStyle/>
          <a:p>
            <a:pPr algn="ctr" latinLnBrk="0"/>
            <a:r>
              <a:rPr lang="zh-CN" altLang="en-US" b="1">
                <a:solidFill>
                  <a:schemeClr val="accent1">
                    <a:lumMod val="100000"/>
                  </a:schemeClr>
                </a:solidFill>
                <a:latin typeface="Times New Roman" panose="02020603050405020304" charset="0"/>
                <a:ea typeface="汉仪全唐诗简" panose="00020600040101010101" charset="-122"/>
                <a:sym typeface="+mn-ea"/>
              </a:rPr>
              <a:t>各项制度要求</a:t>
            </a:r>
            <a:endParaRPr lang="zh-CN" altLang="en-US" b="1">
              <a:solidFill>
                <a:schemeClr val="accent1">
                  <a:lumMod val="100000"/>
                </a:schemeClr>
              </a:solidFill>
              <a:effectLst/>
              <a:latin typeface="Times New Roman" panose="02020603050405020304" charset="0"/>
              <a:ea typeface="汉仪全唐诗简" panose="00020600040101010101" charset="-122"/>
              <a:sym typeface="+mn-ea"/>
            </a:endParaRPr>
          </a:p>
        </p:txBody>
      </p:sp>
      <p:sp>
        <p:nvSpPr>
          <p:cNvPr id="71" name="PA_文本框 52"/>
          <p:cNvSpPr txBox="1"/>
          <p:nvPr>
            <p:custDataLst>
              <p:tags r:id="rId19"/>
            </p:custDataLst>
          </p:nvPr>
        </p:nvSpPr>
        <p:spPr bwMode="auto">
          <a:xfrm>
            <a:off x="803275" y="1832610"/>
            <a:ext cx="3496310" cy="2033270"/>
          </a:xfrm>
          <a:prstGeom prst="rect">
            <a:avLst/>
          </a:prstGeom>
          <a:noFill/>
        </p:spPr>
        <p:txBody>
          <a:bodyPr wrap="square" lIns="0" tIns="0" rIns="360000" bIns="0" anchor="t" anchorCtr="0">
            <a:normAutofit/>
          </a:bodyPr>
          <a:lstStyle/>
          <a:p>
            <a:pPr algn="r" latinLnBrk="0">
              <a:lnSpc>
                <a:spcPct val="120000"/>
              </a:lnSpc>
            </a:pPr>
            <a:endParaRPr lang="zh-CN" altLang="en-US" sz="1000" b="0">
              <a:solidFill>
                <a:schemeClr val="tx1"/>
              </a:solidFill>
              <a:effectLst/>
              <a:latin typeface="Times New Roman" panose="02020603050405020304" charset="0"/>
              <a:ea typeface="汉仪全唐诗简" panose="00020600040101010101" charset="-122"/>
            </a:endParaRPr>
          </a:p>
        </p:txBody>
      </p:sp>
      <p:sp>
        <p:nvSpPr>
          <p:cNvPr id="77" name="PA_文本框 54"/>
          <p:cNvSpPr txBox="1"/>
          <p:nvPr>
            <p:custDataLst>
              <p:tags r:id="rId20"/>
            </p:custDataLst>
          </p:nvPr>
        </p:nvSpPr>
        <p:spPr bwMode="auto">
          <a:xfrm>
            <a:off x="8211185" y="1376680"/>
            <a:ext cx="3260725" cy="791210"/>
          </a:xfrm>
          <a:prstGeom prst="rect">
            <a:avLst/>
          </a:prstGeom>
          <a:noFill/>
        </p:spPr>
        <p:txBody>
          <a:bodyPr wrap="square" lIns="360000" tIns="0" rIns="0" bIns="0" anchor="t" anchorCtr="0">
            <a:noAutofit/>
          </a:bodyPr>
          <a:lstStyle/>
          <a:p>
            <a:pPr algn="l" latinLnBrk="0">
              <a:lnSpc>
                <a:spcPct val="120000"/>
              </a:lnSpc>
            </a:pPr>
            <a:r>
              <a:rPr lang="zh-CN" altLang="en-US" sz="1200" b="0">
                <a:solidFill>
                  <a:schemeClr val="tx1"/>
                </a:solidFill>
                <a:effectLst/>
                <a:latin typeface="Times New Roman" panose="02020603050405020304" charset="0"/>
                <a:ea typeface="汉仪全唐诗简" panose="00020600040101010101" charset="-122"/>
              </a:rPr>
              <a:t>组织后场操作人员进行燃气操作安全培训，</a:t>
            </a:r>
          </a:p>
          <a:p>
            <a:pPr algn="l" latinLnBrk="0">
              <a:lnSpc>
                <a:spcPct val="120000"/>
              </a:lnSpc>
            </a:pPr>
            <a:r>
              <a:rPr lang="zh-CN" altLang="en-US" sz="1200" b="0">
                <a:solidFill>
                  <a:schemeClr val="tx1"/>
                </a:solidFill>
                <a:effectLst/>
                <a:latin typeface="Times New Roman" panose="02020603050405020304" charset="0"/>
                <a:ea typeface="汉仪全唐诗简" panose="00020600040101010101" charset="-122"/>
              </a:rPr>
              <a:t>油锅操作安全培训</a:t>
            </a:r>
          </a:p>
          <a:p>
            <a:pPr algn="l" latinLnBrk="0">
              <a:lnSpc>
                <a:spcPct val="120000"/>
              </a:lnSpc>
            </a:pPr>
            <a:r>
              <a:rPr lang="en-US" altLang="zh-CN" sz="1200" b="0">
                <a:solidFill>
                  <a:schemeClr val="tx1"/>
                </a:solidFill>
                <a:effectLst/>
                <a:latin typeface="Times New Roman" panose="02020603050405020304" charset="0"/>
                <a:ea typeface="汉仪全唐诗简" panose="00020600040101010101" charset="-122"/>
              </a:rPr>
              <a:t>11</a:t>
            </a:r>
            <a:r>
              <a:rPr lang="zh-CN" altLang="en-US" sz="1200" b="0">
                <a:solidFill>
                  <a:schemeClr val="tx1"/>
                </a:solidFill>
                <a:effectLst/>
                <a:latin typeface="Times New Roman" panose="02020603050405020304" charset="0"/>
                <a:ea typeface="汉仪全唐诗简" panose="00020600040101010101" charset="-122"/>
              </a:rPr>
              <a:t>月</a:t>
            </a:r>
            <a:r>
              <a:rPr lang="en-US" altLang="zh-CN" sz="1200" b="0">
                <a:solidFill>
                  <a:schemeClr val="tx1"/>
                </a:solidFill>
                <a:effectLst/>
                <a:latin typeface="Times New Roman" panose="02020603050405020304" charset="0"/>
                <a:ea typeface="汉仪全唐诗简" panose="00020600040101010101" charset="-122"/>
              </a:rPr>
              <a:t>9</a:t>
            </a:r>
            <a:r>
              <a:rPr lang="zh-CN" altLang="en-US" sz="1200" b="0">
                <a:solidFill>
                  <a:schemeClr val="tx1"/>
                </a:solidFill>
                <a:effectLst/>
                <a:latin typeface="Times New Roman" panose="02020603050405020304" charset="0"/>
                <a:ea typeface="汉仪全唐诗简" panose="00020600040101010101" charset="-122"/>
              </a:rPr>
              <a:t>日邀请保卫处领导对全体员工进行消防安全教育培训，并现场实际演练</a:t>
            </a:r>
          </a:p>
        </p:txBody>
      </p:sp>
      <p:sp>
        <p:nvSpPr>
          <p:cNvPr id="74" name="PA_文本框 55"/>
          <p:cNvSpPr txBox="1"/>
          <p:nvPr>
            <p:custDataLst>
              <p:tags r:id="rId21"/>
            </p:custDataLst>
          </p:nvPr>
        </p:nvSpPr>
        <p:spPr bwMode="auto">
          <a:xfrm>
            <a:off x="7002780" y="1702435"/>
            <a:ext cx="1492250" cy="536575"/>
          </a:xfrm>
          <a:prstGeom prst="rect">
            <a:avLst/>
          </a:prstGeom>
          <a:noFill/>
        </p:spPr>
        <p:txBody>
          <a:bodyPr wrap="none" lIns="360000" tIns="0" rIns="0" bIns="0" anchor="ctr" anchorCtr="0">
            <a:normAutofit/>
            <a:scene3d>
              <a:camera prst="orthographicFront"/>
              <a:lightRig rig="threePt" dir="t"/>
            </a:scene3d>
          </a:bodyPr>
          <a:lstStyle/>
          <a:p>
            <a:pPr algn="l" latinLnBrk="0"/>
            <a:r>
              <a:rPr lang="zh-CN" altLang="en-US">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rPr>
              <a:t>安全培训</a:t>
            </a:r>
          </a:p>
        </p:txBody>
      </p:sp>
      <p:pic>
        <p:nvPicPr>
          <p:cNvPr id="23" name="图片 22"/>
          <p:cNvPicPr/>
          <p:nvPr/>
        </p:nvPicPr>
        <p:blipFill>
          <a:blip r:embed="rId24"/>
          <a:stretch>
            <a:fillRect/>
          </a:stretch>
        </p:blipFill>
        <p:spPr>
          <a:xfrm>
            <a:off x="287020" y="4389120"/>
            <a:ext cx="2049780" cy="1760855"/>
          </a:xfrm>
          <a:prstGeom prst="roundRect">
            <a:avLst/>
          </a:prstGeom>
        </p:spPr>
      </p:pic>
      <p:sp>
        <p:nvSpPr>
          <p:cNvPr id="2" name="圆角矩形 1"/>
          <p:cNvSpPr/>
          <p:nvPr/>
        </p:nvSpPr>
        <p:spPr>
          <a:xfrm>
            <a:off x="287020" y="1783715"/>
            <a:ext cx="4064635" cy="187007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p:nvPr/>
        </p:nvPicPr>
        <p:blipFill>
          <a:blip r:embed="rId25"/>
          <a:srcRect l="6561" t="3175" r="5608" b="3762"/>
          <a:stretch>
            <a:fillRect/>
          </a:stretch>
        </p:blipFill>
        <p:spPr>
          <a:xfrm>
            <a:off x="1734820" y="1873885"/>
            <a:ext cx="1297940" cy="1708785"/>
          </a:xfrm>
          <a:prstGeom prst="flowChartAlternateProcess">
            <a:avLst/>
          </a:prstGeom>
        </p:spPr>
      </p:pic>
      <p:pic>
        <p:nvPicPr>
          <p:cNvPr id="6" name="图片 5"/>
          <p:cNvPicPr/>
          <p:nvPr/>
        </p:nvPicPr>
        <p:blipFill>
          <a:blip r:embed="rId26"/>
          <a:stretch>
            <a:fillRect/>
          </a:stretch>
        </p:blipFill>
        <p:spPr>
          <a:xfrm>
            <a:off x="3092450" y="1892300"/>
            <a:ext cx="1155065" cy="1690370"/>
          </a:xfrm>
          <a:prstGeom prst="roundRect">
            <a:avLst/>
          </a:prstGeom>
        </p:spPr>
      </p:pic>
      <p:pic>
        <p:nvPicPr>
          <p:cNvPr id="10" name="图片 9"/>
          <p:cNvPicPr/>
          <p:nvPr/>
        </p:nvPicPr>
        <p:blipFill>
          <a:blip r:embed="rId27"/>
          <a:stretch>
            <a:fillRect/>
          </a:stretch>
        </p:blipFill>
        <p:spPr>
          <a:xfrm>
            <a:off x="372110" y="1882775"/>
            <a:ext cx="1302385" cy="1690370"/>
          </a:xfrm>
          <a:prstGeom prst="flowChartAlternateProcess">
            <a:avLst/>
          </a:prstGeom>
        </p:spPr>
      </p:pic>
      <p:pic>
        <p:nvPicPr>
          <p:cNvPr id="8" name="图片 7"/>
          <p:cNvPicPr/>
          <p:nvPr/>
        </p:nvPicPr>
        <p:blipFill>
          <a:blip r:embed="rId28"/>
          <a:stretch>
            <a:fillRect/>
          </a:stretch>
        </p:blipFill>
        <p:spPr>
          <a:xfrm>
            <a:off x="2441575" y="4389120"/>
            <a:ext cx="1858010" cy="1760855"/>
          </a:xfrm>
          <a:prstGeom prst="roundRect">
            <a:avLst/>
          </a:prstGeom>
        </p:spPr>
      </p:pic>
      <p:sp>
        <p:nvSpPr>
          <p:cNvPr id="17" name="圆角矩形 16"/>
          <p:cNvSpPr/>
          <p:nvPr/>
        </p:nvSpPr>
        <p:spPr>
          <a:xfrm>
            <a:off x="7666990" y="2353310"/>
            <a:ext cx="4348480" cy="401447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572f3f1d1b4deefda0f30857402bd09"/>
          <p:cNvPicPr/>
          <p:nvPr/>
        </p:nvPicPr>
        <p:blipFill>
          <a:blip r:embed="rId29"/>
          <a:stretch>
            <a:fillRect/>
          </a:stretch>
        </p:blipFill>
        <p:spPr>
          <a:xfrm>
            <a:off x="7895590" y="2427605"/>
            <a:ext cx="1800225" cy="1854200"/>
          </a:xfrm>
          <a:prstGeom prst="flowChartAlternateProcess">
            <a:avLst/>
          </a:prstGeom>
        </p:spPr>
      </p:pic>
      <p:pic>
        <p:nvPicPr>
          <p:cNvPr id="19" name="图片 18" descr="de11f0317e2c4897d3a7ee793506acd"/>
          <p:cNvPicPr/>
          <p:nvPr/>
        </p:nvPicPr>
        <p:blipFill>
          <a:blip r:embed="rId30"/>
          <a:stretch>
            <a:fillRect/>
          </a:stretch>
        </p:blipFill>
        <p:spPr>
          <a:xfrm>
            <a:off x="9855200" y="2427605"/>
            <a:ext cx="1938655" cy="1841500"/>
          </a:xfrm>
          <a:prstGeom prst="roundRect">
            <a:avLst/>
          </a:prstGeom>
        </p:spPr>
      </p:pic>
      <p:pic>
        <p:nvPicPr>
          <p:cNvPr id="20" name="图片 19" descr="119日消防培训 "/>
          <p:cNvPicPr/>
          <p:nvPr/>
        </p:nvPicPr>
        <p:blipFill>
          <a:blip r:embed="rId31"/>
          <a:stretch>
            <a:fillRect/>
          </a:stretch>
        </p:blipFill>
        <p:spPr>
          <a:xfrm>
            <a:off x="7880985" y="4399915"/>
            <a:ext cx="1974215" cy="1873250"/>
          </a:xfrm>
          <a:prstGeom prst="roundRect">
            <a:avLst/>
          </a:prstGeom>
        </p:spPr>
      </p:pic>
      <p:pic>
        <p:nvPicPr>
          <p:cNvPr id="21" name="图片 20" descr="77f51958109c0385c8039621bb0d78f"/>
          <p:cNvPicPr/>
          <p:nvPr/>
        </p:nvPicPr>
        <p:blipFill>
          <a:blip r:embed="rId32"/>
          <a:stretch>
            <a:fillRect/>
          </a:stretch>
        </p:blipFill>
        <p:spPr>
          <a:xfrm>
            <a:off x="9923780" y="4399915"/>
            <a:ext cx="1990090" cy="1864360"/>
          </a:xfrm>
          <a:prstGeom prst="round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p:tgtEl>
                                          <p:spTgt spid="43"/>
                                        </p:tgtEl>
                                        <p:attrNameLst>
                                          <p:attrName>ppt_y</p:attrName>
                                        </p:attrNameLst>
                                      </p:cBhvr>
                                      <p:tavLst>
                                        <p:tav tm="0">
                                          <p:val>
                                            <p:strVal val="#ppt_y+#ppt_h*1.125000"/>
                                          </p:val>
                                        </p:tav>
                                        <p:tav tm="100000">
                                          <p:val>
                                            <p:strVal val="#ppt_y"/>
                                          </p:val>
                                        </p:tav>
                                      </p:tavLst>
                                    </p:anim>
                                    <p:animEffect transition="in" filter="wipe(up)">
                                      <p:cBhvr>
                                        <p:cTn id="8" dur="500"/>
                                        <p:tgtEl>
                                          <p:spTgt spid="43"/>
                                        </p:tgtEl>
                                      </p:cBhvr>
                                    </p:animEffect>
                                  </p:childTnLst>
                                </p:cTn>
                              </p:par>
                            </p:childTnLst>
                          </p:cTn>
                        </p:par>
                        <p:par>
                          <p:cTn id="9" fill="hold">
                            <p:stCondLst>
                              <p:cond delay="800"/>
                            </p:stCondLst>
                            <p:childTnLst>
                              <p:par>
                                <p:cTn id="10" presetID="12" presetClass="entr" presetSubtype="4" fill="hold" grpId="0" nodeType="afterEffect">
                                  <p:stCondLst>
                                    <p:cond delay="0"/>
                                  </p:stCondLst>
                                  <p:iterate type="lt">
                                    <p:tmPct val="10000"/>
                                  </p:iterate>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p:tgtEl>
                                          <p:spTgt spid="44"/>
                                        </p:tgtEl>
                                        <p:attrNameLst>
                                          <p:attrName>ppt_y</p:attrName>
                                        </p:attrNameLst>
                                      </p:cBhvr>
                                      <p:tavLst>
                                        <p:tav tm="0">
                                          <p:val>
                                            <p:strVal val="#ppt_y+#ppt_h*1.125000"/>
                                          </p:val>
                                        </p:tav>
                                        <p:tav tm="100000">
                                          <p:val>
                                            <p:strVal val="#ppt_y"/>
                                          </p:val>
                                        </p:tav>
                                      </p:tavLst>
                                    </p:anim>
                                    <p:animEffect transition="in" filter="wipe(up)">
                                      <p:cBhvr>
                                        <p:cTn id="13" dur="500"/>
                                        <p:tgtEl>
                                          <p:spTgt spid="4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78"/>
                                        </p:tgtEl>
                                        <p:attrNameLst>
                                          <p:attrName>style.visibility</p:attrName>
                                        </p:attrNameLst>
                                      </p:cBhvr>
                                      <p:to>
                                        <p:strVal val="visible"/>
                                      </p:to>
                                    </p:set>
                                    <p:anim calcmode="lin" valueType="num">
                                      <p:cBhvr>
                                        <p:cTn id="16" dur="250" fill="hold"/>
                                        <p:tgtEl>
                                          <p:spTgt spid="78"/>
                                        </p:tgtEl>
                                        <p:attrNameLst>
                                          <p:attrName>ppt_w</p:attrName>
                                        </p:attrNameLst>
                                      </p:cBhvr>
                                      <p:tavLst>
                                        <p:tav tm="0">
                                          <p:val>
                                            <p:fltVal val="0"/>
                                          </p:val>
                                        </p:tav>
                                        <p:tav tm="100000">
                                          <p:val>
                                            <p:strVal val="#ppt_w"/>
                                          </p:val>
                                        </p:tav>
                                      </p:tavLst>
                                    </p:anim>
                                    <p:anim calcmode="lin" valueType="num">
                                      <p:cBhvr>
                                        <p:cTn id="17" dur="250" fill="hold"/>
                                        <p:tgtEl>
                                          <p:spTgt spid="78"/>
                                        </p:tgtEl>
                                        <p:attrNameLst>
                                          <p:attrName>ppt_h</p:attrName>
                                        </p:attrNameLst>
                                      </p:cBhvr>
                                      <p:tavLst>
                                        <p:tav tm="0">
                                          <p:val>
                                            <p:fltVal val="0"/>
                                          </p:val>
                                        </p:tav>
                                        <p:tav tm="100000">
                                          <p:val>
                                            <p:strVal val="#ppt_h"/>
                                          </p:val>
                                        </p:tav>
                                      </p:tavLst>
                                    </p:anim>
                                    <p:animEffect transition="in" filter="fade">
                                      <p:cBhvr>
                                        <p:cTn id="18" dur="250"/>
                                        <p:tgtEl>
                                          <p:spTgt spid="78"/>
                                        </p:tgtEl>
                                      </p:cBhvr>
                                    </p:animEffect>
                                  </p:childTnLst>
                                </p:cTn>
                              </p:par>
                              <p:par>
                                <p:cTn id="19" presetID="53" presetClass="entr" presetSubtype="16" fill="hold" grpId="0" nodeType="withEffect">
                                  <p:stCondLst>
                                    <p:cond delay="200"/>
                                  </p:stCondLst>
                                  <p:childTnLst>
                                    <p:set>
                                      <p:cBhvr>
                                        <p:cTn id="20" dur="1" fill="hold">
                                          <p:stCondLst>
                                            <p:cond delay="0"/>
                                          </p:stCondLst>
                                        </p:cTn>
                                        <p:tgtEl>
                                          <p:spTgt spid="79"/>
                                        </p:tgtEl>
                                        <p:attrNameLst>
                                          <p:attrName>style.visibility</p:attrName>
                                        </p:attrNameLst>
                                      </p:cBhvr>
                                      <p:to>
                                        <p:strVal val="visible"/>
                                      </p:to>
                                    </p:set>
                                    <p:anim calcmode="lin" valueType="num">
                                      <p:cBhvr>
                                        <p:cTn id="21" dur="250" fill="hold"/>
                                        <p:tgtEl>
                                          <p:spTgt spid="79"/>
                                        </p:tgtEl>
                                        <p:attrNameLst>
                                          <p:attrName>ppt_w</p:attrName>
                                        </p:attrNameLst>
                                      </p:cBhvr>
                                      <p:tavLst>
                                        <p:tav tm="0">
                                          <p:val>
                                            <p:fltVal val="0"/>
                                          </p:val>
                                        </p:tav>
                                        <p:tav tm="100000">
                                          <p:val>
                                            <p:strVal val="#ppt_w"/>
                                          </p:val>
                                        </p:tav>
                                      </p:tavLst>
                                    </p:anim>
                                    <p:anim calcmode="lin" valueType="num">
                                      <p:cBhvr>
                                        <p:cTn id="22" dur="250" fill="hold"/>
                                        <p:tgtEl>
                                          <p:spTgt spid="79"/>
                                        </p:tgtEl>
                                        <p:attrNameLst>
                                          <p:attrName>ppt_h</p:attrName>
                                        </p:attrNameLst>
                                      </p:cBhvr>
                                      <p:tavLst>
                                        <p:tav tm="0">
                                          <p:val>
                                            <p:fltVal val="0"/>
                                          </p:val>
                                        </p:tav>
                                        <p:tav tm="100000">
                                          <p:val>
                                            <p:strVal val="#ppt_h"/>
                                          </p:val>
                                        </p:tav>
                                      </p:tavLst>
                                    </p:anim>
                                    <p:animEffect transition="in" filter="fade">
                                      <p:cBhvr>
                                        <p:cTn id="23" dur="250"/>
                                        <p:tgtEl>
                                          <p:spTgt spid="79"/>
                                        </p:tgtEl>
                                      </p:cBhvr>
                                    </p:animEffect>
                                  </p:childTnLst>
                                </p:cTn>
                              </p:par>
                              <p:par>
                                <p:cTn id="24" presetID="53" presetClass="entr" presetSubtype="16" fill="hold" grpId="0" nodeType="withEffect">
                                  <p:stCondLst>
                                    <p:cond delay="400"/>
                                  </p:stCondLst>
                                  <p:childTnLst>
                                    <p:set>
                                      <p:cBhvr>
                                        <p:cTn id="25" dur="1" fill="hold">
                                          <p:stCondLst>
                                            <p:cond delay="0"/>
                                          </p:stCondLst>
                                        </p:cTn>
                                        <p:tgtEl>
                                          <p:spTgt spid="80"/>
                                        </p:tgtEl>
                                        <p:attrNameLst>
                                          <p:attrName>style.visibility</p:attrName>
                                        </p:attrNameLst>
                                      </p:cBhvr>
                                      <p:to>
                                        <p:strVal val="visible"/>
                                      </p:to>
                                    </p:set>
                                    <p:anim calcmode="lin" valueType="num">
                                      <p:cBhvr>
                                        <p:cTn id="26" dur="250" fill="hold"/>
                                        <p:tgtEl>
                                          <p:spTgt spid="80"/>
                                        </p:tgtEl>
                                        <p:attrNameLst>
                                          <p:attrName>ppt_w</p:attrName>
                                        </p:attrNameLst>
                                      </p:cBhvr>
                                      <p:tavLst>
                                        <p:tav tm="0">
                                          <p:val>
                                            <p:fltVal val="0"/>
                                          </p:val>
                                        </p:tav>
                                        <p:tav tm="100000">
                                          <p:val>
                                            <p:strVal val="#ppt_w"/>
                                          </p:val>
                                        </p:tav>
                                      </p:tavLst>
                                    </p:anim>
                                    <p:anim calcmode="lin" valueType="num">
                                      <p:cBhvr>
                                        <p:cTn id="27" dur="250" fill="hold"/>
                                        <p:tgtEl>
                                          <p:spTgt spid="80"/>
                                        </p:tgtEl>
                                        <p:attrNameLst>
                                          <p:attrName>ppt_h</p:attrName>
                                        </p:attrNameLst>
                                      </p:cBhvr>
                                      <p:tavLst>
                                        <p:tav tm="0">
                                          <p:val>
                                            <p:fltVal val="0"/>
                                          </p:val>
                                        </p:tav>
                                        <p:tav tm="100000">
                                          <p:val>
                                            <p:strVal val="#ppt_h"/>
                                          </p:val>
                                        </p:tav>
                                      </p:tavLst>
                                    </p:anim>
                                    <p:animEffect transition="in" filter="fade">
                                      <p:cBhvr>
                                        <p:cTn id="28" dur="250"/>
                                        <p:tgtEl>
                                          <p:spTgt spid="80"/>
                                        </p:tgtEl>
                                      </p:cBhvr>
                                    </p:animEffect>
                                  </p:childTnLst>
                                </p:cTn>
                              </p:par>
                              <p:par>
                                <p:cTn id="29" presetID="53" presetClass="entr" presetSubtype="16" fill="hold" grpId="0" nodeType="withEffect">
                                  <p:stCondLst>
                                    <p:cond delay="600"/>
                                  </p:stCondLst>
                                  <p:childTnLst>
                                    <p:set>
                                      <p:cBhvr>
                                        <p:cTn id="30" dur="1" fill="hold">
                                          <p:stCondLst>
                                            <p:cond delay="0"/>
                                          </p:stCondLst>
                                        </p:cTn>
                                        <p:tgtEl>
                                          <p:spTgt spid="81"/>
                                        </p:tgtEl>
                                        <p:attrNameLst>
                                          <p:attrName>style.visibility</p:attrName>
                                        </p:attrNameLst>
                                      </p:cBhvr>
                                      <p:to>
                                        <p:strVal val="visible"/>
                                      </p:to>
                                    </p:set>
                                    <p:anim calcmode="lin" valueType="num">
                                      <p:cBhvr>
                                        <p:cTn id="31" dur="250" fill="hold"/>
                                        <p:tgtEl>
                                          <p:spTgt spid="81"/>
                                        </p:tgtEl>
                                        <p:attrNameLst>
                                          <p:attrName>ppt_w</p:attrName>
                                        </p:attrNameLst>
                                      </p:cBhvr>
                                      <p:tavLst>
                                        <p:tav tm="0">
                                          <p:val>
                                            <p:fltVal val="0"/>
                                          </p:val>
                                        </p:tav>
                                        <p:tav tm="100000">
                                          <p:val>
                                            <p:strVal val="#ppt_w"/>
                                          </p:val>
                                        </p:tav>
                                      </p:tavLst>
                                    </p:anim>
                                    <p:anim calcmode="lin" valueType="num">
                                      <p:cBhvr>
                                        <p:cTn id="32" dur="250" fill="hold"/>
                                        <p:tgtEl>
                                          <p:spTgt spid="81"/>
                                        </p:tgtEl>
                                        <p:attrNameLst>
                                          <p:attrName>ppt_h</p:attrName>
                                        </p:attrNameLst>
                                      </p:cBhvr>
                                      <p:tavLst>
                                        <p:tav tm="0">
                                          <p:val>
                                            <p:fltVal val="0"/>
                                          </p:val>
                                        </p:tav>
                                        <p:tav tm="100000">
                                          <p:val>
                                            <p:strVal val="#ppt_h"/>
                                          </p:val>
                                        </p:tav>
                                      </p:tavLst>
                                    </p:anim>
                                    <p:animEffect transition="in" filter="fade">
                                      <p:cBhvr>
                                        <p:cTn id="33" dur="250"/>
                                        <p:tgtEl>
                                          <p:spTgt spid="81"/>
                                        </p:tgtEl>
                                      </p:cBhvr>
                                    </p:animEffect>
                                  </p:childTnLst>
                                </p:cTn>
                              </p:par>
                              <p:par>
                                <p:cTn id="34" presetID="53" presetClass="entr" presetSubtype="16" fill="hold" grpId="0" nodeType="withEffect">
                                  <p:stCondLst>
                                    <p:cond delay="800"/>
                                  </p:stCondLst>
                                  <p:childTnLst>
                                    <p:set>
                                      <p:cBhvr>
                                        <p:cTn id="35" dur="1" fill="hold">
                                          <p:stCondLst>
                                            <p:cond delay="0"/>
                                          </p:stCondLst>
                                        </p:cTn>
                                        <p:tgtEl>
                                          <p:spTgt spid="82"/>
                                        </p:tgtEl>
                                        <p:attrNameLst>
                                          <p:attrName>style.visibility</p:attrName>
                                        </p:attrNameLst>
                                      </p:cBhvr>
                                      <p:to>
                                        <p:strVal val="visible"/>
                                      </p:to>
                                    </p:set>
                                    <p:anim calcmode="lin" valueType="num">
                                      <p:cBhvr>
                                        <p:cTn id="36" dur="250" fill="hold"/>
                                        <p:tgtEl>
                                          <p:spTgt spid="82"/>
                                        </p:tgtEl>
                                        <p:attrNameLst>
                                          <p:attrName>ppt_w</p:attrName>
                                        </p:attrNameLst>
                                      </p:cBhvr>
                                      <p:tavLst>
                                        <p:tav tm="0">
                                          <p:val>
                                            <p:fltVal val="0"/>
                                          </p:val>
                                        </p:tav>
                                        <p:tav tm="100000">
                                          <p:val>
                                            <p:strVal val="#ppt_w"/>
                                          </p:val>
                                        </p:tav>
                                      </p:tavLst>
                                    </p:anim>
                                    <p:anim calcmode="lin" valueType="num">
                                      <p:cBhvr>
                                        <p:cTn id="37" dur="250" fill="hold"/>
                                        <p:tgtEl>
                                          <p:spTgt spid="82"/>
                                        </p:tgtEl>
                                        <p:attrNameLst>
                                          <p:attrName>ppt_h</p:attrName>
                                        </p:attrNameLst>
                                      </p:cBhvr>
                                      <p:tavLst>
                                        <p:tav tm="0">
                                          <p:val>
                                            <p:fltVal val="0"/>
                                          </p:val>
                                        </p:tav>
                                        <p:tav tm="100000">
                                          <p:val>
                                            <p:strVal val="#ppt_h"/>
                                          </p:val>
                                        </p:tav>
                                      </p:tavLst>
                                    </p:anim>
                                    <p:animEffect transition="in" filter="fade">
                                      <p:cBhvr>
                                        <p:cTn id="38" dur="250"/>
                                        <p:tgtEl>
                                          <p:spTgt spid="82"/>
                                        </p:tgtEl>
                                      </p:cBhvr>
                                    </p:animEffect>
                                  </p:childTnLst>
                                </p:cTn>
                              </p:par>
                              <p:par>
                                <p:cTn id="39" presetID="53" presetClass="entr" presetSubtype="16" fill="hold" grpId="0" nodeType="withEffect">
                                  <p:stCondLst>
                                    <p:cond delay="1000"/>
                                  </p:stCondLst>
                                  <p:childTnLst>
                                    <p:set>
                                      <p:cBhvr>
                                        <p:cTn id="40" dur="1" fill="hold">
                                          <p:stCondLst>
                                            <p:cond delay="0"/>
                                          </p:stCondLst>
                                        </p:cTn>
                                        <p:tgtEl>
                                          <p:spTgt spid="83"/>
                                        </p:tgtEl>
                                        <p:attrNameLst>
                                          <p:attrName>style.visibility</p:attrName>
                                        </p:attrNameLst>
                                      </p:cBhvr>
                                      <p:to>
                                        <p:strVal val="visible"/>
                                      </p:to>
                                    </p:set>
                                    <p:anim calcmode="lin" valueType="num">
                                      <p:cBhvr>
                                        <p:cTn id="41" dur="250" fill="hold"/>
                                        <p:tgtEl>
                                          <p:spTgt spid="83"/>
                                        </p:tgtEl>
                                        <p:attrNameLst>
                                          <p:attrName>ppt_w</p:attrName>
                                        </p:attrNameLst>
                                      </p:cBhvr>
                                      <p:tavLst>
                                        <p:tav tm="0">
                                          <p:val>
                                            <p:fltVal val="0"/>
                                          </p:val>
                                        </p:tav>
                                        <p:tav tm="100000">
                                          <p:val>
                                            <p:strVal val="#ppt_w"/>
                                          </p:val>
                                        </p:tav>
                                      </p:tavLst>
                                    </p:anim>
                                    <p:anim calcmode="lin" valueType="num">
                                      <p:cBhvr>
                                        <p:cTn id="42" dur="250" fill="hold"/>
                                        <p:tgtEl>
                                          <p:spTgt spid="83"/>
                                        </p:tgtEl>
                                        <p:attrNameLst>
                                          <p:attrName>ppt_h</p:attrName>
                                        </p:attrNameLst>
                                      </p:cBhvr>
                                      <p:tavLst>
                                        <p:tav tm="0">
                                          <p:val>
                                            <p:fltVal val="0"/>
                                          </p:val>
                                        </p:tav>
                                        <p:tav tm="100000">
                                          <p:val>
                                            <p:strVal val="#ppt_h"/>
                                          </p:val>
                                        </p:tav>
                                      </p:tavLst>
                                    </p:anim>
                                    <p:animEffect transition="in" filter="fade">
                                      <p:cBhvr>
                                        <p:cTn id="43" dur="250"/>
                                        <p:tgtEl>
                                          <p:spTgt spid="83"/>
                                        </p:tgtEl>
                                      </p:cBhvr>
                                    </p:animEffect>
                                  </p:childTnLst>
                                </p:cTn>
                              </p:par>
                              <p:par>
                                <p:cTn id="44" presetID="53" presetClass="entr" presetSubtype="16" fill="hold" grpId="0" nodeType="withEffect">
                                  <p:stCondLst>
                                    <p:cond delay="1200"/>
                                  </p:stCondLst>
                                  <p:childTnLst>
                                    <p:set>
                                      <p:cBhvr>
                                        <p:cTn id="45" dur="1" fill="hold">
                                          <p:stCondLst>
                                            <p:cond delay="0"/>
                                          </p:stCondLst>
                                        </p:cTn>
                                        <p:tgtEl>
                                          <p:spTgt spid="84"/>
                                        </p:tgtEl>
                                        <p:attrNameLst>
                                          <p:attrName>style.visibility</p:attrName>
                                        </p:attrNameLst>
                                      </p:cBhvr>
                                      <p:to>
                                        <p:strVal val="visible"/>
                                      </p:to>
                                    </p:set>
                                    <p:anim calcmode="lin" valueType="num">
                                      <p:cBhvr>
                                        <p:cTn id="46" dur="250" fill="hold"/>
                                        <p:tgtEl>
                                          <p:spTgt spid="84"/>
                                        </p:tgtEl>
                                        <p:attrNameLst>
                                          <p:attrName>ppt_w</p:attrName>
                                        </p:attrNameLst>
                                      </p:cBhvr>
                                      <p:tavLst>
                                        <p:tav tm="0">
                                          <p:val>
                                            <p:fltVal val="0"/>
                                          </p:val>
                                        </p:tav>
                                        <p:tav tm="100000">
                                          <p:val>
                                            <p:strVal val="#ppt_w"/>
                                          </p:val>
                                        </p:tav>
                                      </p:tavLst>
                                    </p:anim>
                                    <p:anim calcmode="lin" valueType="num">
                                      <p:cBhvr>
                                        <p:cTn id="47" dur="250" fill="hold"/>
                                        <p:tgtEl>
                                          <p:spTgt spid="84"/>
                                        </p:tgtEl>
                                        <p:attrNameLst>
                                          <p:attrName>ppt_h</p:attrName>
                                        </p:attrNameLst>
                                      </p:cBhvr>
                                      <p:tavLst>
                                        <p:tav tm="0">
                                          <p:val>
                                            <p:fltVal val="0"/>
                                          </p:val>
                                        </p:tav>
                                        <p:tav tm="100000">
                                          <p:val>
                                            <p:strVal val="#ppt_h"/>
                                          </p:val>
                                        </p:tav>
                                      </p:tavLst>
                                    </p:anim>
                                    <p:animEffect transition="in" filter="fade">
                                      <p:cBhvr>
                                        <p:cTn id="48" dur="250"/>
                                        <p:tgtEl>
                                          <p:spTgt spid="84"/>
                                        </p:tgtEl>
                                      </p:cBhvr>
                                    </p:animEffect>
                                  </p:childTnLst>
                                </p:cTn>
                              </p:par>
                              <p:par>
                                <p:cTn id="49" presetID="53" presetClass="entr" presetSubtype="16" fill="hold" grpId="0" nodeType="withEffect">
                                  <p:stCondLst>
                                    <p:cond delay="1400"/>
                                  </p:stCondLst>
                                  <p:childTnLst>
                                    <p:set>
                                      <p:cBhvr>
                                        <p:cTn id="50" dur="1" fill="hold">
                                          <p:stCondLst>
                                            <p:cond delay="0"/>
                                          </p:stCondLst>
                                        </p:cTn>
                                        <p:tgtEl>
                                          <p:spTgt spid="85"/>
                                        </p:tgtEl>
                                        <p:attrNameLst>
                                          <p:attrName>style.visibility</p:attrName>
                                        </p:attrNameLst>
                                      </p:cBhvr>
                                      <p:to>
                                        <p:strVal val="visible"/>
                                      </p:to>
                                    </p:set>
                                    <p:anim calcmode="lin" valueType="num">
                                      <p:cBhvr>
                                        <p:cTn id="51" dur="250" fill="hold"/>
                                        <p:tgtEl>
                                          <p:spTgt spid="85"/>
                                        </p:tgtEl>
                                        <p:attrNameLst>
                                          <p:attrName>ppt_w</p:attrName>
                                        </p:attrNameLst>
                                      </p:cBhvr>
                                      <p:tavLst>
                                        <p:tav tm="0">
                                          <p:val>
                                            <p:fltVal val="0"/>
                                          </p:val>
                                        </p:tav>
                                        <p:tav tm="100000">
                                          <p:val>
                                            <p:strVal val="#ppt_w"/>
                                          </p:val>
                                        </p:tav>
                                      </p:tavLst>
                                    </p:anim>
                                    <p:anim calcmode="lin" valueType="num">
                                      <p:cBhvr>
                                        <p:cTn id="52" dur="250" fill="hold"/>
                                        <p:tgtEl>
                                          <p:spTgt spid="85"/>
                                        </p:tgtEl>
                                        <p:attrNameLst>
                                          <p:attrName>ppt_h</p:attrName>
                                        </p:attrNameLst>
                                      </p:cBhvr>
                                      <p:tavLst>
                                        <p:tav tm="0">
                                          <p:val>
                                            <p:fltVal val="0"/>
                                          </p:val>
                                        </p:tav>
                                        <p:tav tm="100000">
                                          <p:val>
                                            <p:strVal val="#ppt_h"/>
                                          </p:val>
                                        </p:tav>
                                      </p:tavLst>
                                    </p:anim>
                                    <p:animEffect transition="in" filter="fade">
                                      <p:cBhvr>
                                        <p:cTn id="53" dur="250"/>
                                        <p:tgtEl>
                                          <p:spTgt spid="85"/>
                                        </p:tgtEl>
                                      </p:cBhvr>
                                    </p:animEffect>
                                  </p:childTnLst>
                                </p:cTn>
                              </p:par>
                              <p:par>
                                <p:cTn id="54" presetID="53" presetClass="entr" presetSubtype="16" fill="hold" grpId="0" nodeType="withEffect">
                                  <p:stCondLst>
                                    <p:cond delay="1600"/>
                                  </p:stCondLst>
                                  <p:childTnLst>
                                    <p:set>
                                      <p:cBhvr>
                                        <p:cTn id="55" dur="1" fill="hold">
                                          <p:stCondLst>
                                            <p:cond delay="0"/>
                                          </p:stCondLst>
                                        </p:cTn>
                                        <p:tgtEl>
                                          <p:spTgt spid="86"/>
                                        </p:tgtEl>
                                        <p:attrNameLst>
                                          <p:attrName>style.visibility</p:attrName>
                                        </p:attrNameLst>
                                      </p:cBhvr>
                                      <p:to>
                                        <p:strVal val="visible"/>
                                      </p:to>
                                    </p:set>
                                    <p:anim calcmode="lin" valueType="num">
                                      <p:cBhvr>
                                        <p:cTn id="56" dur="250" fill="hold"/>
                                        <p:tgtEl>
                                          <p:spTgt spid="86"/>
                                        </p:tgtEl>
                                        <p:attrNameLst>
                                          <p:attrName>ppt_w</p:attrName>
                                        </p:attrNameLst>
                                      </p:cBhvr>
                                      <p:tavLst>
                                        <p:tav tm="0">
                                          <p:val>
                                            <p:fltVal val="0"/>
                                          </p:val>
                                        </p:tav>
                                        <p:tav tm="100000">
                                          <p:val>
                                            <p:strVal val="#ppt_w"/>
                                          </p:val>
                                        </p:tav>
                                      </p:tavLst>
                                    </p:anim>
                                    <p:anim calcmode="lin" valueType="num">
                                      <p:cBhvr>
                                        <p:cTn id="57" dur="250" fill="hold"/>
                                        <p:tgtEl>
                                          <p:spTgt spid="86"/>
                                        </p:tgtEl>
                                        <p:attrNameLst>
                                          <p:attrName>ppt_h</p:attrName>
                                        </p:attrNameLst>
                                      </p:cBhvr>
                                      <p:tavLst>
                                        <p:tav tm="0">
                                          <p:val>
                                            <p:fltVal val="0"/>
                                          </p:val>
                                        </p:tav>
                                        <p:tav tm="100000">
                                          <p:val>
                                            <p:strVal val="#ppt_h"/>
                                          </p:val>
                                        </p:tav>
                                      </p:tavLst>
                                    </p:anim>
                                    <p:animEffect transition="in" filter="fade">
                                      <p:cBhvr>
                                        <p:cTn id="58" dur="250"/>
                                        <p:tgtEl>
                                          <p:spTgt spid="86"/>
                                        </p:tgtEl>
                                      </p:cBhvr>
                                    </p:animEffect>
                                  </p:childTnLst>
                                </p:cTn>
                              </p:par>
                              <p:par>
                                <p:cTn id="59" presetID="53" presetClass="entr" presetSubtype="16" fill="hold" grpId="0" nodeType="withEffect">
                                  <p:stCondLst>
                                    <p:cond delay="1800"/>
                                  </p:stCondLst>
                                  <p:childTnLst>
                                    <p:set>
                                      <p:cBhvr>
                                        <p:cTn id="60" dur="1" fill="hold">
                                          <p:stCondLst>
                                            <p:cond delay="0"/>
                                          </p:stCondLst>
                                        </p:cTn>
                                        <p:tgtEl>
                                          <p:spTgt spid="87"/>
                                        </p:tgtEl>
                                        <p:attrNameLst>
                                          <p:attrName>style.visibility</p:attrName>
                                        </p:attrNameLst>
                                      </p:cBhvr>
                                      <p:to>
                                        <p:strVal val="visible"/>
                                      </p:to>
                                    </p:set>
                                    <p:anim calcmode="lin" valueType="num">
                                      <p:cBhvr>
                                        <p:cTn id="61" dur="250" fill="hold"/>
                                        <p:tgtEl>
                                          <p:spTgt spid="87"/>
                                        </p:tgtEl>
                                        <p:attrNameLst>
                                          <p:attrName>ppt_w</p:attrName>
                                        </p:attrNameLst>
                                      </p:cBhvr>
                                      <p:tavLst>
                                        <p:tav tm="0">
                                          <p:val>
                                            <p:fltVal val="0"/>
                                          </p:val>
                                        </p:tav>
                                        <p:tav tm="100000">
                                          <p:val>
                                            <p:strVal val="#ppt_w"/>
                                          </p:val>
                                        </p:tav>
                                      </p:tavLst>
                                    </p:anim>
                                    <p:anim calcmode="lin" valueType="num">
                                      <p:cBhvr>
                                        <p:cTn id="62" dur="250" fill="hold"/>
                                        <p:tgtEl>
                                          <p:spTgt spid="87"/>
                                        </p:tgtEl>
                                        <p:attrNameLst>
                                          <p:attrName>ppt_h</p:attrName>
                                        </p:attrNameLst>
                                      </p:cBhvr>
                                      <p:tavLst>
                                        <p:tav tm="0">
                                          <p:val>
                                            <p:fltVal val="0"/>
                                          </p:val>
                                        </p:tav>
                                        <p:tav tm="100000">
                                          <p:val>
                                            <p:strVal val="#ppt_h"/>
                                          </p:val>
                                        </p:tav>
                                      </p:tavLst>
                                    </p:anim>
                                    <p:animEffect transition="in" filter="fade">
                                      <p:cBhvr>
                                        <p:cTn id="63" dur="250"/>
                                        <p:tgtEl>
                                          <p:spTgt spid="87"/>
                                        </p:tgtEl>
                                      </p:cBhvr>
                                    </p:animEffect>
                                  </p:childTnLst>
                                </p:cTn>
                              </p:par>
                              <p:par>
                                <p:cTn id="64" presetID="53" presetClass="entr" presetSubtype="16" fill="hold" grpId="0" nodeType="withEffect">
                                  <p:stCondLst>
                                    <p:cond delay="2000"/>
                                  </p:stCondLst>
                                  <p:childTnLst>
                                    <p:set>
                                      <p:cBhvr>
                                        <p:cTn id="65" dur="1" fill="hold">
                                          <p:stCondLst>
                                            <p:cond delay="0"/>
                                          </p:stCondLst>
                                        </p:cTn>
                                        <p:tgtEl>
                                          <p:spTgt spid="88"/>
                                        </p:tgtEl>
                                        <p:attrNameLst>
                                          <p:attrName>style.visibility</p:attrName>
                                        </p:attrNameLst>
                                      </p:cBhvr>
                                      <p:to>
                                        <p:strVal val="visible"/>
                                      </p:to>
                                    </p:set>
                                    <p:anim calcmode="lin" valueType="num">
                                      <p:cBhvr>
                                        <p:cTn id="66" dur="250" fill="hold"/>
                                        <p:tgtEl>
                                          <p:spTgt spid="88"/>
                                        </p:tgtEl>
                                        <p:attrNameLst>
                                          <p:attrName>ppt_w</p:attrName>
                                        </p:attrNameLst>
                                      </p:cBhvr>
                                      <p:tavLst>
                                        <p:tav tm="0">
                                          <p:val>
                                            <p:fltVal val="0"/>
                                          </p:val>
                                        </p:tav>
                                        <p:tav tm="100000">
                                          <p:val>
                                            <p:strVal val="#ppt_w"/>
                                          </p:val>
                                        </p:tav>
                                      </p:tavLst>
                                    </p:anim>
                                    <p:anim calcmode="lin" valueType="num">
                                      <p:cBhvr>
                                        <p:cTn id="67" dur="250" fill="hold"/>
                                        <p:tgtEl>
                                          <p:spTgt spid="88"/>
                                        </p:tgtEl>
                                        <p:attrNameLst>
                                          <p:attrName>ppt_h</p:attrName>
                                        </p:attrNameLst>
                                      </p:cBhvr>
                                      <p:tavLst>
                                        <p:tav tm="0">
                                          <p:val>
                                            <p:fltVal val="0"/>
                                          </p:val>
                                        </p:tav>
                                        <p:tav tm="100000">
                                          <p:val>
                                            <p:strVal val="#ppt_h"/>
                                          </p:val>
                                        </p:tav>
                                      </p:tavLst>
                                    </p:anim>
                                    <p:animEffect transition="in" filter="fade">
                                      <p:cBhvr>
                                        <p:cTn id="68" dur="250"/>
                                        <p:tgtEl>
                                          <p:spTgt spid="88"/>
                                        </p:tgtEl>
                                      </p:cBhvr>
                                    </p:animEffect>
                                  </p:childTnLst>
                                </p:cTn>
                              </p:par>
                              <p:par>
                                <p:cTn id="69" presetID="53" presetClass="entr" presetSubtype="16" fill="hold" grpId="0" nodeType="withEffect">
                                  <p:stCondLst>
                                    <p:cond delay="2200"/>
                                  </p:stCondLst>
                                  <p:childTnLst>
                                    <p:set>
                                      <p:cBhvr>
                                        <p:cTn id="70" dur="1" fill="hold">
                                          <p:stCondLst>
                                            <p:cond delay="0"/>
                                          </p:stCondLst>
                                        </p:cTn>
                                        <p:tgtEl>
                                          <p:spTgt spid="89"/>
                                        </p:tgtEl>
                                        <p:attrNameLst>
                                          <p:attrName>style.visibility</p:attrName>
                                        </p:attrNameLst>
                                      </p:cBhvr>
                                      <p:to>
                                        <p:strVal val="visible"/>
                                      </p:to>
                                    </p:set>
                                    <p:anim calcmode="lin" valueType="num">
                                      <p:cBhvr>
                                        <p:cTn id="71" dur="250" fill="hold"/>
                                        <p:tgtEl>
                                          <p:spTgt spid="89"/>
                                        </p:tgtEl>
                                        <p:attrNameLst>
                                          <p:attrName>ppt_w</p:attrName>
                                        </p:attrNameLst>
                                      </p:cBhvr>
                                      <p:tavLst>
                                        <p:tav tm="0">
                                          <p:val>
                                            <p:fltVal val="0"/>
                                          </p:val>
                                        </p:tav>
                                        <p:tav tm="100000">
                                          <p:val>
                                            <p:strVal val="#ppt_w"/>
                                          </p:val>
                                        </p:tav>
                                      </p:tavLst>
                                    </p:anim>
                                    <p:anim calcmode="lin" valueType="num">
                                      <p:cBhvr>
                                        <p:cTn id="72" dur="250" fill="hold"/>
                                        <p:tgtEl>
                                          <p:spTgt spid="89"/>
                                        </p:tgtEl>
                                        <p:attrNameLst>
                                          <p:attrName>ppt_h</p:attrName>
                                        </p:attrNameLst>
                                      </p:cBhvr>
                                      <p:tavLst>
                                        <p:tav tm="0">
                                          <p:val>
                                            <p:fltVal val="0"/>
                                          </p:val>
                                        </p:tav>
                                        <p:tav tm="100000">
                                          <p:val>
                                            <p:strVal val="#ppt_h"/>
                                          </p:val>
                                        </p:tav>
                                      </p:tavLst>
                                    </p:anim>
                                    <p:animEffect transition="in" filter="fade">
                                      <p:cBhvr>
                                        <p:cTn id="73" dur="250"/>
                                        <p:tgtEl>
                                          <p:spTgt spid="89"/>
                                        </p:tgtEl>
                                      </p:cBhvr>
                                    </p:animEffect>
                                  </p:childTnLst>
                                </p:cTn>
                              </p:par>
                              <p:par>
                                <p:cTn id="74" presetID="53" presetClass="entr" presetSubtype="16" fill="hold" nodeType="withEffect">
                                  <p:stCondLst>
                                    <p:cond delay="2400"/>
                                  </p:stCondLst>
                                  <p:childTnLst>
                                    <p:set>
                                      <p:cBhvr>
                                        <p:cTn id="75" dur="1" fill="hold">
                                          <p:stCondLst>
                                            <p:cond delay="0"/>
                                          </p:stCondLst>
                                        </p:cTn>
                                        <p:tgtEl>
                                          <p:spTgt spid="90"/>
                                        </p:tgtEl>
                                        <p:attrNameLst>
                                          <p:attrName>style.visibility</p:attrName>
                                        </p:attrNameLst>
                                      </p:cBhvr>
                                      <p:to>
                                        <p:strVal val="visible"/>
                                      </p:to>
                                    </p:set>
                                    <p:anim calcmode="lin" valueType="num">
                                      <p:cBhvr>
                                        <p:cTn id="76" dur="250" fill="hold"/>
                                        <p:tgtEl>
                                          <p:spTgt spid="90"/>
                                        </p:tgtEl>
                                        <p:attrNameLst>
                                          <p:attrName>ppt_w</p:attrName>
                                        </p:attrNameLst>
                                      </p:cBhvr>
                                      <p:tavLst>
                                        <p:tav tm="0">
                                          <p:val>
                                            <p:fltVal val="0"/>
                                          </p:val>
                                        </p:tav>
                                        <p:tav tm="100000">
                                          <p:val>
                                            <p:strVal val="#ppt_w"/>
                                          </p:val>
                                        </p:tav>
                                      </p:tavLst>
                                    </p:anim>
                                    <p:anim calcmode="lin" valueType="num">
                                      <p:cBhvr>
                                        <p:cTn id="77" dur="250" fill="hold"/>
                                        <p:tgtEl>
                                          <p:spTgt spid="90"/>
                                        </p:tgtEl>
                                        <p:attrNameLst>
                                          <p:attrName>ppt_h</p:attrName>
                                        </p:attrNameLst>
                                      </p:cBhvr>
                                      <p:tavLst>
                                        <p:tav tm="0">
                                          <p:val>
                                            <p:fltVal val="0"/>
                                          </p:val>
                                        </p:tav>
                                        <p:tav tm="100000">
                                          <p:val>
                                            <p:strVal val="#ppt_h"/>
                                          </p:val>
                                        </p:tav>
                                      </p:tavLst>
                                    </p:anim>
                                    <p:animEffect transition="in" filter="fade">
                                      <p:cBhvr>
                                        <p:cTn id="78" dur="250"/>
                                        <p:tgtEl>
                                          <p:spTgt spid="90"/>
                                        </p:tgtEl>
                                      </p:cBhvr>
                                    </p:animEffect>
                                  </p:childTnLst>
                                </p:cTn>
                              </p:par>
                              <p:par>
                                <p:cTn id="79" presetID="53" presetClass="entr" presetSubtype="16" fill="hold" nodeType="withEffect">
                                  <p:stCondLst>
                                    <p:cond delay="2600"/>
                                  </p:stCondLst>
                                  <p:childTnLst>
                                    <p:set>
                                      <p:cBhvr>
                                        <p:cTn id="80" dur="1" fill="hold">
                                          <p:stCondLst>
                                            <p:cond delay="0"/>
                                          </p:stCondLst>
                                        </p:cTn>
                                        <p:tgtEl>
                                          <p:spTgt spid="91"/>
                                        </p:tgtEl>
                                        <p:attrNameLst>
                                          <p:attrName>style.visibility</p:attrName>
                                        </p:attrNameLst>
                                      </p:cBhvr>
                                      <p:to>
                                        <p:strVal val="visible"/>
                                      </p:to>
                                    </p:set>
                                    <p:anim calcmode="lin" valueType="num">
                                      <p:cBhvr>
                                        <p:cTn id="81" dur="250" fill="hold"/>
                                        <p:tgtEl>
                                          <p:spTgt spid="91"/>
                                        </p:tgtEl>
                                        <p:attrNameLst>
                                          <p:attrName>ppt_w</p:attrName>
                                        </p:attrNameLst>
                                      </p:cBhvr>
                                      <p:tavLst>
                                        <p:tav tm="0">
                                          <p:val>
                                            <p:fltVal val="0"/>
                                          </p:val>
                                        </p:tav>
                                        <p:tav tm="100000">
                                          <p:val>
                                            <p:strVal val="#ppt_w"/>
                                          </p:val>
                                        </p:tav>
                                      </p:tavLst>
                                    </p:anim>
                                    <p:anim calcmode="lin" valueType="num">
                                      <p:cBhvr>
                                        <p:cTn id="82" dur="250" fill="hold"/>
                                        <p:tgtEl>
                                          <p:spTgt spid="91"/>
                                        </p:tgtEl>
                                        <p:attrNameLst>
                                          <p:attrName>ppt_h</p:attrName>
                                        </p:attrNameLst>
                                      </p:cBhvr>
                                      <p:tavLst>
                                        <p:tav tm="0">
                                          <p:val>
                                            <p:fltVal val="0"/>
                                          </p:val>
                                        </p:tav>
                                        <p:tav tm="100000">
                                          <p:val>
                                            <p:strVal val="#ppt_h"/>
                                          </p:val>
                                        </p:tav>
                                      </p:tavLst>
                                    </p:anim>
                                    <p:animEffect transition="in" filter="fade">
                                      <p:cBhvr>
                                        <p:cTn id="83" dur="250"/>
                                        <p:tgtEl>
                                          <p:spTgt spid="91"/>
                                        </p:tgtEl>
                                      </p:cBhvr>
                                    </p:animEffect>
                                  </p:childTnLst>
                                </p:cTn>
                              </p:par>
                              <p:par>
                                <p:cTn id="84" presetID="53" presetClass="entr" presetSubtype="16" fill="hold" nodeType="withEffect">
                                  <p:stCondLst>
                                    <p:cond delay="2800"/>
                                  </p:stCondLst>
                                  <p:childTnLst>
                                    <p:set>
                                      <p:cBhvr>
                                        <p:cTn id="85" dur="1" fill="hold">
                                          <p:stCondLst>
                                            <p:cond delay="0"/>
                                          </p:stCondLst>
                                        </p:cTn>
                                        <p:tgtEl>
                                          <p:spTgt spid="92"/>
                                        </p:tgtEl>
                                        <p:attrNameLst>
                                          <p:attrName>style.visibility</p:attrName>
                                        </p:attrNameLst>
                                      </p:cBhvr>
                                      <p:to>
                                        <p:strVal val="visible"/>
                                      </p:to>
                                    </p:set>
                                    <p:anim calcmode="lin" valueType="num">
                                      <p:cBhvr>
                                        <p:cTn id="86" dur="250" fill="hold"/>
                                        <p:tgtEl>
                                          <p:spTgt spid="92"/>
                                        </p:tgtEl>
                                        <p:attrNameLst>
                                          <p:attrName>ppt_w</p:attrName>
                                        </p:attrNameLst>
                                      </p:cBhvr>
                                      <p:tavLst>
                                        <p:tav tm="0">
                                          <p:val>
                                            <p:fltVal val="0"/>
                                          </p:val>
                                        </p:tav>
                                        <p:tav tm="100000">
                                          <p:val>
                                            <p:strVal val="#ppt_w"/>
                                          </p:val>
                                        </p:tav>
                                      </p:tavLst>
                                    </p:anim>
                                    <p:anim calcmode="lin" valueType="num">
                                      <p:cBhvr>
                                        <p:cTn id="87" dur="250" fill="hold"/>
                                        <p:tgtEl>
                                          <p:spTgt spid="92"/>
                                        </p:tgtEl>
                                        <p:attrNameLst>
                                          <p:attrName>ppt_h</p:attrName>
                                        </p:attrNameLst>
                                      </p:cBhvr>
                                      <p:tavLst>
                                        <p:tav tm="0">
                                          <p:val>
                                            <p:fltVal val="0"/>
                                          </p:val>
                                        </p:tav>
                                        <p:tav tm="100000">
                                          <p:val>
                                            <p:strVal val="#ppt_h"/>
                                          </p:val>
                                        </p:tav>
                                      </p:tavLst>
                                    </p:anim>
                                    <p:animEffect transition="in" filter="fade">
                                      <p:cBhvr>
                                        <p:cTn id="88" dur="250"/>
                                        <p:tgtEl>
                                          <p:spTgt spid="92"/>
                                        </p:tgtEl>
                                      </p:cBhvr>
                                    </p:animEffect>
                                  </p:childTnLst>
                                </p:cTn>
                              </p:par>
                              <p:par>
                                <p:cTn id="89" presetID="53" presetClass="entr" presetSubtype="16" fill="hold" nodeType="withEffect">
                                  <p:stCondLst>
                                    <p:cond delay="3000"/>
                                  </p:stCondLst>
                                  <p:childTnLst>
                                    <p:set>
                                      <p:cBhvr>
                                        <p:cTn id="90" dur="1" fill="hold">
                                          <p:stCondLst>
                                            <p:cond delay="0"/>
                                          </p:stCondLst>
                                        </p:cTn>
                                        <p:tgtEl>
                                          <p:spTgt spid="93"/>
                                        </p:tgtEl>
                                        <p:attrNameLst>
                                          <p:attrName>style.visibility</p:attrName>
                                        </p:attrNameLst>
                                      </p:cBhvr>
                                      <p:to>
                                        <p:strVal val="visible"/>
                                      </p:to>
                                    </p:set>
                                    <p:anim calcmode="lin" valueType="num">
                                      <p:cBhvr>
                                        <p:cTn id="91" dur="250" fill="hold"/>
                                        <p:tgtEl>
                                          <p:spTgt spid="93"/>
                                        </p:tgtEl>
                                        <p:attrNameLst>
                                          <p:attrName>ppt_w</p:attrName>
                                        </p:attrNameLst>
                                      </p:cBhvr>
                                      <p:tavLst>
                                        <p:tav tm="0">
                                          <p:val>
                                            <p:fltVal val="0"/>
                                          </p:val>
                                        </p:tav>
                                        <p:tav tm="100000">
                                          <p:val>
                                            <p:strVal val="#ppt_w"/>
                                          </p:val>
                                        </p:tav>
                                      </p:tavLst>
                                    </p:anim>
                                    <p:anim calcmode="lin" valueType="num">
                                      <p:cBhvr>
                                        <p:cTn id="92" dur="250" fill="hold"/>
                                        <p:tgtEl>
                                          <p:spTgt spid="93"/>
                                        </p:tgtEl>
                                        <p:attrNameLst>
                                          <p:attrName>ppt_h</p:attrName>
                                        </p:attrNameLst>
                                      </p:cBhvr>
                                      <p:tavLst>
                                        <p:tav tm="0">
                                          <p:val>
                                            <p:fltVal val="0"/>
                                          </p:val>
                                        </p:tav>
                                        <p:tav tm="100000">
                                          <p:val>
                                            <p:strVal val="#ppt_h"/>
                                          </p:val>
                                        </p:tav>
                                      </p:tavLst>
                                    </p:anim>
                                    <p:animEffect transition="in" filter="fade">
                                      <p:cBhvr>
                                        <p:cTn id="93" dur="250"/>
                                        <p:tgtEl>
                                          <p:spTgt spid="93"/>
                                        </p:tgtEl>
                                      </p:cBhvr>
                                    </p:animEffect>
                                  </p:childTnLst>
                                </p:cTn>
                              </p:par>
                              <p:par>
                                <p:cTn id="94" presetID="53" presetClass="entr" presetSubtype="16" fill="hold" grpId="0" nodeType="withEffect">
                                  <p:stCondLst>
                                    <p:cond delay="3400"/>
                                  </p:stCondLst>
                                  <p:childTnLst>
                                    <p:set>
                                      <p:cBhvr>
                                        <p:cTn id="95" dur="1" fill="hold">
                                          <p:stCondLst>
                                            <p:cond delay="0"/>
                                          </p:stCondLst>
                                        </p:cTn>
                                        <p:tgtEl>
                                          <p:spTgt spid="69"/>
                                        </p:tgtEl>
                                        <p:attrNameLst>
                                          <p:attrName>style.visibility</p:attrName>
                                        </p:attrNameLst>
                                      </p:cBhvr>
                                      <p:to>
                                        <p:strVal val="visible"/>
                                      </p:to>
                                    </p:set>
                                    <p:anim calcmode="lin" valueType="num">
                                      <p:cBhvr>
                                        <p:cTn id="96" dur="250" fill="hold"/>
                                        <p:tgtEl>
                                          <p:spTgt spid="69"/>
                                        </p:tgtEl>
                                        <p:attrNameLst>
                                          <p:attrName>ppt_w</p:attrName>
                                        </p:attrNameLst>
                                      </p:cBhvr>
                                      <p:tavLst>
                                        <p:tav tm="0">
                                          <p:val>
                                            <p:fltVal val="0"/>
                                          </p:val>
                                        </p:tav>
                                        <p:tav tm="100000">
                                          <p:val>
                                            <p:strVal val="#ppt_w"/>
                                          </p:val>
                                        </p:tav>
                                      </p:tavLst>
                                    </p:anim>
                                    <p:anim calcmode="lin" valueType="num">
                                      <p:cBhvr>
                                        <p:cTn id="97" dur="250" fill="hold"/>
                                        <p:tgtEl>
                                          <p:spTgt spid="69"/>
                                        </p:tgtEl>
                                        <p:attrNameLst>
                                          <p:attrName>ppt_h</p:attrName>
                                        </p:attrNameLst>
                                      </p:cBhvr>
                                      <p:tavLst>
                                        <p:tav tm="0">
                                          <p:val>
                                            <p:fltVal val="0"/>
                                          </p:val>
                                        </p:tav>
                                        <p:tav tm="100000">
                                          <p:val>
                                            <p:strVal val="#ppt_h"/>
                                          </p:val>
                                        </p:tav>
                                      </p:tavLst>
                                    </p:anim>
                                    <p:animEffect transition="in" filter="fade">
                                      <p:cBhvr>
                                        <p:cTn id="98" dur="250"/>
                                        <p:tgtEl>
                                          <p:spTgt spid="69"/>
                                        </p:tgtEl>
                                      </p:cBhvr>
                                    </p:animEffect>
                                  </p:childTnLst>
                                </p:cTn>
                              </p:par>
                              <p:par>
                                <p:cTn id="99" presetID="53" presetClass="entr" presetSubtype="16" fill="hold" grpId="0" nodeType="withEffect">
                                  <p:stCondLst>
                                    <p:cond delay="3600"/>
                                  </p:stCondLst>
                                  <p:childTnLst>
                                    <p:set>
                                      <p:cBhvr>
                                        <p:cTn id="100" dur="1" fill="hold">
                                          <p:stCondLst>
                                            <p:cond delay="0"/>
                                          </p:stCondLst>
                                        </p:cTn>
                                        <p:tgtEl>
                                          <p:spTgt spid="70"/>
                                        </p:tgtEl>
                                        <p:attrNameLst>
                                          <p:attrName>style.visibility</p:attrName>
                                        </p:attrNameLst>
                                      </p:cBhvr>
                                      <p:to>
                                        <p:strVal val="visible"/>
                                      </p:to>
                                    </p:set>
                                    <p:anim calcmode="lin" valueType="num">
                                      <p:cBhvr>
                                        <p:cTn id="101" dur="250" fill="hold"/>
                                        <p:tgtEl>
                                          <p:spTgt spid="70"/>
                                        </p:tgtEl>
                                        <p:attrNameLst>
                                          <p:attrName>ppt_w</p:attrName>
                                        </p:attrNameLst>
                                      </p:cBhvr>
                                      <p:tavLst>
                                        <p:tav tm="0">
                                          <p:val>
                                            <p:fltVal val="0"/>
                                          </p:val>
                                        </p:tav>
                                        <p:tav tm="100000">
                                          <p:val>
                                            <p:strVal val="#ppt_w"/>
                                          </p:val>
                                        </p:tav>
                                      </p:tavLst>
                                    </p:anim>
                                    <p:anim calcmode="lin" valueType="num">
                                      <p:cBhvr>
                                        <p:cTn id="102" dur="250" fill="hold"/>
                                        <p:tgtEl>
                                          <p:spTgt spid="70"/>
                                        </p:tgtEl>
                                        <p:attrNameLst>
                                          <p:attrName>ppt_h</p:attrName>
                                        </p:attrNameLst>
                                      </p:cBhvr>
                                      <p:tavLst>
                                        <p:tav tm="0">
                                          <p:val>
                                            <p:fltVal val="0"/>
                                          </p:val>
                                        </p:tav>
                                        <p:tav tm="100000">
                                          <p:val>
                                            <p:strVal val="#ppt_h"/>
                                          </p:val>
                                        </p:tav>
                                      </p:tavLst>
                                    </p:anim>
                                    <p:animEffect transition="in" filter="fade">
                                      <p:cBhvr>
                                        <p:cTn id="103" dur="250"/>
                                        <p:tgtEl>
                                          <p:spTgt spid="70"/>
                                        </p:tgtEl>
                                      </p:cBhvr>
                                    </p:animEffect>
                                  </p:childTnLst>
                                </p:cTn>
                              </p:par>
                              <p:par>
                                <p:cTn id="104" presetID="53" presetClass="entr" presetSubtype="16" fill="hold" grpId="0" nodeType="withEffect">
                                  <p:stCondLst>
                                    <p:cond delay="3800"/>
                                  </p:stCondLst>
                                  <p:childTnLst>
                                    <p:set>
                                      <p:cBhvr>
                                        <p:cTn id="105" dur="1" fill="hold">
                                          <p:stCondLst>
                                            <p:cond delay="0"/>
                                          </p:stCondLst>
                                        </p:cTn>
                                        <p:tgtEl>
                                          <p:spTgt spid="71"/>
                                        </p:tgtEl>
                                        <p:attrNameLst>
                                          <p:attrName>style.visibility</p:attrName>
                                        </p:attrNameLst>
                                      </p:cBhvr>
                                      <p:to>
                                        <p:strVal val="visible"/>
                                      </p:to>
                                    </p:set>
                                    <p:anim calcmode="lin" valueType="num">
                                      <p:cBhvr>
                                        <p:cTn id="106" dur="250" fill="hold"/>
                                        <p:tgtEl>
                                          <p:spTgt spid="71"/>
                                        </p:tgtEl>
                                        <p:attrNameLst>
                                          <p:attrName>ppt_w</p:attrName>
                                        </p:attrNameLst>
                                      </p:cBhvr>
                                      <p:tavLst>
                                        <p:tav tm="0">
                                          <p:val>
                                            <p:fltVal val="0"/>
                                          </p:val>
                                        </p:tav>
                                        <p:tav tm="100000">
                                          <p:val>
                                            <p:strVal val="#ppt_w"/>
                                          </p:val>
                                        </p:tav>
                                      </p:tavLst>
                                    </p:anim>
                                    <p:anim calcmode="lin" valueType="num">
                                      <p:cBhvr>
                                        <p:cTn id="107" dur="250" fill="hold"/>
                                        <p:tgtEl>
                                          <p:spTgt spid="71"/>
                                        </p:tgtEl>
                                        <p:attrNameLst>
                                          <p:attrName>ppt_h</p:attrName>
                                        </p:attrNameLst>
                                      </p:cBhvr>
                                      <p:tavLst>
                                        <p:tav tm="0">
                                          <p:val>
                                            <p:fltVal val="0"/>
                                          </p:val>
                                        </p:tav>
                                        <p:tav tm="100000">
                                          <p:val>
                                            <p:strVal val="#ppt_h"/>
                                          </p:val>
                                        </p:tav>
                                      </p:tavLst>
                                    </p:anim>
                                    <p:animEffect transition="in" filter="fade">
                                      <p:cBhvr>
                                        <p:cTn id="108" dur="250"/>
                                        <p:tgtEl>
                                          <p:spTgt spid="71"/>
                                        </p:tgtEl>
                                      </p:cBhvr>
                                    </p:animEffect>
                                  </p:childTnLst>
                                </p:cTn>
                              </p:par>
                              <p:par>
                                <p:cTn id="109" presetID="53" presetClass="entr" presetSubtype="16" fill="hold" grpId="0" nodeType="withEffect">
                                  <p:stCondLst>
                                    <p:cond delay="4200"/>
                                  </p:stCondLst>
                                  <p:childTnLst>
                                    <p:set>
                                      <p:cBhvr>
                                        <p:cTn id="110" dur="1" fill="hold">
                                          <p:stCondLst>
                                            <p:cond delay="0"/>
                                          </p:stCondLst>
                                        </p:cTn>
                                        <p:tgtEl>
                                          <p:spTgt spid="77"/>
                                        </p:tgtEl>
                                        <p:attrNameLst>
                                          <p:attrName>style.visibility</p:attrName>
                                        </p:attrNameLst>
                                      </p:cBhvr>
                                      <p:to>
                                        <p:strVal val="visible"/>
                                      </p:to>
                                    </p:set>
                                    <p:anim calcmode="lin" valueType="num">
                                      <p:cBhvr>
                                        <p:cTn id="111" dur="250" fill="hold"/>
                                        <p:tgtEl>
                                          <p:spTgt spid="77"/>
                                        </p:tgtEl>
                                        <p:attrNameLst>
                                          <p:attrName>ppt_w</p:attrName>
                                        </p:attrNameLst>
                                      </p:cBhvr>
                                      <p:tavLst>
                                        <p:tav tm="0">
                                          <p:val>
                                            <p:fltVal val="0"/>
                                          </p:val>
                                        </p:tav>
                                        <p:tav tm="100000">
                                          <p:val>
                                            <p:strVal val="#ppt_w"/>
                                          </p:val>
                                        </p:tav>
                                      </p:tavLst>
                                    </p:anim>
                                    <p:anim calcmode="lin" valueType="num">
                                      <p:cBhvr>
                                        <p:cTn id="112" dur="250" fill="hold"/>
                                        <p:tgtEl>
                                          <p:spTgt spid="77"/>
                                        </p:tgtEl>
                                        <p:attrNameLst>
                                          <p:attrName>ppt_h</p:attrName>
                                        </p:attrNameLst>
                                      </p:cBhvr>
                                      <p:tavLst>
                                        <p:tav tm="0">
                                          <p:val>
                                            <p:fltVal val="0"/>
                                          </p:val>
                                        </p:tav>
                                        <p:tav tm="100000">
                                          <p:val>
                                            <p:strVal val="#ppt_h"/>
                                          </p:val>
                                        </p:tav>
                                      </p:tavLst>
                                    </p:anim>
                                    <p:animEffect transition="in" filter="fade">
                                      <p:cBhvr>
                                        <p:cTn id="113" dur="250"/>
                                        <p:tgtEl>
                                          <p:spTgt spid="77"/>
                                        </p:tgtEl>
                                      </p:cBhvr>
                                    </p:animEffect>
                                  </p:childTnLst>
                                </p:cTn>
                              </p:par>
                              <p:par>
                                <p:cTn id="114" presetID="53" presetClass="entr" presetSubtype="16" fill="hold" grpId="0" nodeType="withEffect">
                                  <p:stCondLst>
                                    <p:cond delay="4400"/>
                                  </p:stCondLst>
                                  <p:childTnLst>
                                    <p:set>
                                      <p:cBhvr>
                                        <p:cTn id="115" dur="1" fill="hold">
                                          <p:stCondLst>
                                            <p:cond delay="0"/>
                                          </p:stCondLst>
                                        </p:cTn>
                                        <p:tgtEl>
                                          <p:spTgt spid="74"/>
                                        </p:tgtEl>
                                        <p:attrNameLst>
                                          <p:attrName>style.visibility</p:attrName>
                                        </p:attrNameLst>
                                      </p:cBhvr>
                                      <p:to>
                                        <p:strVal val="visible"/>
                                      </p:to>
                                    </p:set>
                                    <p:anim calcmode="lin" valueType="num">
                                      <p:cBhvr>
                                        <p:cTn id="116" dur="250" fill="hold"/>
                                        <p:tgtEl>
                                          <p:spTgt spid="74"/>
                                        </p:tgtEl>
                                        <p:attrNameLst>
                                          <p:attrName>ppt_w</p:attrName>
                                        </p:attrNameLst>
                                      </p:cBhvr>
                                      <p:tavLst>
                                        <p:tav tm="0">
                                          <p:val>
                                            <p:fltVal val="0"/>
                                          </p:val>
                                        </p:tav>
                                        <p:tav tm="100000">
                                          <p:val>
                                            <p:strVal val="#ppt_w"/>
                                          </p:val>
                                        </p:tav>
                                      </p:tavLst>
                                    </p:anim>
                                    <p:anim calcmode="lin" valueType="num">
                                      <p:cBhvr>
                                        <p:cTn id="117" dur="250" fill="hold"/>
                                        <p:tgtEl>
                                          <p:spTgt spid="74"/>
                                        </p:tgtEl>
                                        <p:attrNameLst>
                                          <p:attrName>ppt_h</p:attrName>
                                        </p:attrNameLst>
                                      </p:cBhvr>
                                      <p:tavLst>
                                        <p:tav tm="0">
                                          <p:val>
                                            <p:fltVal val="0"/>
                                          </p:val>
                                        </p:tav>
                                        <p:tav tm="100000">
                                          <p:val>
                                            <p:strVal val="#ppt_h"/>
                                          </p:val>
                                        </p:tav>
                                      </p:tavLst>
                                    </p:anim>
                                    <p:animEffect transition="in" filter="fade">
                                      <p:cBhvr>
                                        <p:cTn id="118" dur="25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78" grpId="0" bldLvl="0" animBg="1"/>
      <p:bldP spid="79" grpId="0" bldLvl="0" animBg="1"/>
      <p:bldP spid="80" grpId="0" bldLvl="0" animBg="1"/>
      <p:bldP spid="81" grpId="0" bldLvl="0" animBg="1"/>
      <p:bldP spid="82" grpId="0" bldLvl="0" animBg="1"/>
      <p:bldP spid="83" grpId="0" bldLvl="0" animBg="1"/>
      <p:bldP spid="84" grpId="0" bldLvl="0" animBg="1"/>
      <p:bldP spid="85" grpId="0" bldLvl="0" animBg="1"/>
      <p:bldP spid="86" grpId="0" bldLvl="0" animBg="1"/>
      <p:bldP spid="87" grpId="0" bldLvl="0" animBg="1"/>
      <p:bldP spid="88" grpId="0" bldLvl="0" animBg="1"/>
      <p:bldP spid="89" grpId="0" bldLvl="0" animBg="1"/>
      <p:bldP spid="69" grpId="0"/>
      <p:bldP spid="70" grpId="0"/>
      <p:bldP spid="71" grpId="0"/>
      <p:bldP spid="77" grpId="0"/>
      <p:bldP spid="7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6"/>
          <p:cNvSpPr txBox="1"/>
          <p:nvPr/>
        </p:nvSpPr>
        <p:spPr>
          <a:xfrm>
            <a:off x="2336800" y="356628"/>
            <a:ext cx="7518400" cy="471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000" dirty="0">
                <a:solidFill>
                  <a:schemeClr val="accent1"/>
                </a:solidFill>
                <a:effectLst>
                  <a:outerShdw blurRad="38100" dist="25400" dir="5400000" algn="ctr" rotWithShape="0">
                    <a:srgbClr val="6E747A">
                      <a:alpha val="43000"/>
                    </a:srgbClr>
                  </a:outerShdw>
                </a:effectLst>
                <a:latin typeface="Times New Roman" panose="02020603050405020304" charset="0"/>
                <a:ea typeface="汉仪大宋简" panose="02010600000101010101" charset="-122"/>
                <a:cs typeface="+mn-ea"/>
                <a:sym typeface="+mn-lt"/>
              </a:rPr>
              <a:t>沟</a:t>
            </a:r>
            <a:r>
              <a:rPr lang="en-US" altLang="zh-CN" sz="4000" dirty="0">
                <a:solidFill>
                  <a:schemeClr val="accent1"/>
                </a:solidFill>
                <a:effectLst>
                  <a:outerShdw blurRad="38100" dist="25400" dir="5400000" algn="ctr" rotWithShape="0">
                    <a:srgbClr val="6E747A">
                      <a:alpha val="43000"/>
                    </a:srgbClr>
                  </a:outerShdw>
                </a:effectLst>
                <a:latin typeface="Times New Roman" panose="02020603050405020304" charset="0"/>
                <a:ea typeface="汉仪大宋简" panose="02010600000101010101" charset="-122"/>
                <a:cs typeface="+mn-ea"/>
                <a:sym typeface="+mn-lt"/>
              </a:rPr>
              <a:t> </a:t>
            </a:r>
            <a:r>
              <a:rPr lang="zh-CN" altLang="en-US" sz="4000" dirty="0">
                <a:solidFill>
                  <a:schemeClr val="accent1"/>
                </a:solidFill>
                <a:effectLst>
                  <a:outerShdw blurRad="38100" dist="25400" dir="5400000" algn="ctr" rotWithShape="0">
                    <a:srgbClr val="6E747A">
                      <a:alpha val="43000"/>
                    </a:srgbClr>
                  </a:outerShdw>
                </a:effectLst>
                <a:latin typeface="Times New Roman" panose="02020603050405020304" charset="0"/>
                <a:ea typeface="汉仪大宋简" panose="02010600000101010101" charset="-122"/>
                <a:cs typeface="+mn-ea"/>
                <a:sym typeface="+mn-lt"/>
              </a:rPr>
              <a:t>通</a:t>
            </a:r>
            <a:r>
              <a:rPr lang="en-US" altLang="zh-CN" sz="4000" dirty="0">
                <a:solidFill>
                  <a:schemeClr val="accent1"/>
                </a:solidFill>
                <a:effectLst>
                  <a:outerShdw blurRad="38100" dist="25400" dir="5400000" algn="ctr" rotWithShape="0">
                    <a:srgbClr val="6E747A">
                      <a:alpha val="43000"/>
                    </a:srgbClr>
                  </a:outerShdw>
                </a:effectLst>
                <a:latin typeface="Times New Roman" panose="02020603050405020304" charset="0"/>
                <a:ea typeface="汉仪大宋简" panose="02010600000101010101" charset="-122"/>
                <a:cs typeface="+mn-ea"/>
                <a:sym typeface="+mn-lt"/>
              </a:rPr>
              <a:t> </a:t>
            </a:r>
            <a:r>
              <a:rPr lang="zh-CN" altLang="en-US" sz="4000" dirty="0">
                <a:solidFill>
                  <a:schemeClr val="accent1"/>
                </a:solidFill>
                <a:effectLst>
                  <a:outerShdw blurRad="38100" dist="25400" dir="5400000" algn="ctr" rotWithShape="0">
                    <a:srgbClr val="6E747A">
                      <a:alpha val="43000"/>
                    </a:srgbClr>
                  </a:outerShdw>
                </a:effectLst>
                <a:latin typeface="Times New Roman" panose="02020603050405020304" charset="0"/>
                <a:ea typeface="汉仪大宋简" panose="02010600000101010101" charset="-122"/>
                <a:cs typeface="+mn-ea"/>
                <a:sym typeface="+mn-lt"/>
              </a:rPr>
              <a:t>交</a:t>
            </a:r>
            <a:r>
              <a:rPr lang="en-US" altLang="zh-CN" sz="4000" dirty="0">
                <a:solidFill>
                  <a:schemeClr val="accent1"/>
                </a:solidFill>
                <a:effectLst>
                  <a:outerShdw blurRad="38100" dist="25400" dir="5400000" algn="ctr" rotWithShape="0">
                    <a:srgbClr val="6E747A">
                      <a:alpha val="43000"/>
                    </a:srgbClr>
                  </a:outerShdw>
                </a:effectLst>
                <a:latin typeface="Times New Roman" panose="02020603050405020304" charset="0"/>
                <a:ea typeface="汉仪大宋简" panose="02010600000101010101" charset="-122"/>
                <a:cs typeface="+mn-ea"/>
                <a:sym typeface="+mn-lt"/>
              </a:rPr>
              <a:t> </a:t>
            </a:r>
            <a:r>
              <a:rPr lang="zh-CN" altLang="en-US" sz="4000" dirty="0">
                <a:solidFill>
                  <a:schemeClr val="accent1"/>
                </a:solidFill>
                <a:effectLst>
                  <a:outerShdw blurRad="38100" dist="25400" dir="5400000" algn="ctr" rotWithShape="0">
                    <a:srgbClr val="6E747A">
                      <a:alpha val="43000"/>
                    </a:srgbClr>
                  </a:outerShdw>
                </a:effectLst>
                <a:latin typeface="Times New Roman" panose="02020603050405020304" charset="0"/>
                <a:ea typeface="汉仪大宋简" panose="02010600000101010101" charset="-122"/>
                <a:cs typeface="+mn-ea"/>
                <a:sym typeface="+mn-lt"/>
              </a:rPr>
              <a:t>流</a:t>
            </a:r>
          </a:p>
        </p:txBody>
      </p:sp>
      <p:sp>
        <p:nvSpPr>
          <p:cNvPr id="67" name="Rectangle 14"/>
          <p:cNvSpPr/>
          <p:nvPr/>
        </p:nvSpPr>
        <p:spPr>
          <a:xfrm>
            <a:off x="1536065" y="1232675"/>
            <a:ext cx="2587220" cy="246221"/>
          </a:xfrm>
          <a:prstGeom prst="rect">
            <a:avLst/>
          </a:prstGeom>
        </p:spPr>
        <p:txBody>
          <a:bodyPr wrap="none" lIns="144000" tIns="0" rIns="144000" bIns="0">
            <a:normAutofit/>
          </a:bodyPr>
          <a:lstStyle/>
          <a:p>
            <a:pPr algn="r"/>
            <a:r>
              <a:rPr lang="zh-CN" altLang="en-US" sz="1600" b="1">
                <a:solidFill>
                  <a:schemeClr val="accent1"/>
                </a:solidFill>
                <a:latin typeface="Times New Roman" panose="02020603050405020304" charset="0"/>
                <a:ea typeface="汉仪全唐诗简" panose="00020600040101010101" charset="-122"/>
              </a:rPr>
              <a:t>学生们走进后场厨房</a:t>
            </a:r>
          </a:p>
        </p:txBody>
      </p:sp>
      <p:sp>
        <p:nvSpPr>
          <p:cNvPr id="68" name="Rectangle 15"/>
          <p:cNvSpPr/>
          <p:nvPr/>
        </p:nvSpPr>
        <p:spPr>
          <a:xfrm>
            <a:off x="1536065" y="1446530"/>
            <a:ext cx="4176395" cy="478155"/>
          </a:xfrm>
          <a:prstGeom prst="rect">
            <a:avLst/>
          </a:prstGeom>
        </p:spPr>
        <p:txBody>
          <a:bodyPr wrap="square" lIns="144000" tIns="0" rIns="144000" bIns="0"/>
          <a:lstStyle/>
          <a:p>
            <a:pPr algn="l">
              <a:lnSpc>
                <a:spcPct val="120000"/>
              </a:lnSpc>
            </a:pPr>
            <a:r>
              <a:rPr lang="zh-CN" altLang="en-US" sz="1200" dirty="0">
                <a:solidFill>
                  <a:schemeClr val="dk1">
                    <a:lumMod val="100000"/>
                  </a:schemeClr>
                </a:solidFill>
                <a:latin typeface="Times New Roman" panose="02020603050405020304" charset="0"/>
                <a:ea typeface="汉仪全唐诗简" panose="00020600040101010101" charset="-122"/>
              </a:rPr>
              <a:t>下半年我们举办了两个课程：咖啡文化及烘焙制作工艺，让同学们在学习之余也能体会到劳动的快乐，同时也强化了劳动育人的理念</a:t>
            </a:r>
          </a:p>
        </p:txBody>
      </p:sp>
      <p:sp>
        <p:nvSpPr>
          <p:cNvPr id="73" name="Rectangle 20"/>
          <p:cNvSpPr/>
          <p:nvPr/>
        </p:nvSpPr>
        <p:spPr>
          <a:xfrm>
            <a:off x="8289290" y="857885"/>
            <a:ext cx="2586990" cy="267335"/>
          </a:xfrm>
          <a:prstGeom prst="rect">
            <a:avLst/>
          </a:prstGeom>
        </p:spPr>
        <p:txBody>
          <a:bodyPr wrap="none" lIns="144000" tIns="0" rIns="144000" bIns="0">
            <a:normAutofit/>
          </a:bodyPr>
          <a:lstStyle/>
          <a:p>
            <a:r>
              <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rPr>
              <a:t>支持学生活动，增进相互交流</a:t>
            </a:r>
            <a:endParaRPr lang="en-US" altLang="zh-CN"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endParaRPr>
          </a:p>
        </p:txBody>
      </p:sp>
      <p:sp>
        <p:nvSpPr>
          <p:cNvPr id="74" name="Rectangle 21"/>
          <p:cNvSpPr/>
          <p:nvPr/>
        </p:nvSpPr>
        <p:spPr>
          <a:xfrm>
            <a:off x="8016240" y="1257300"/>
            <a:ext cx="3133090" cy="535940"/>
          </a:xfrm>
          <a:prstGeom prst="rect">
            <a:avLst/>
          </a:prstGeom>
        </p:spPr>
        <p:txBody>
          <a:bodyPr wrap="square" lIns="144000" tIns="0" rIns="144000" bIns="0">
            <a:normAutofit fontScale="92500"/>
          </a:bodyPr>
          <a:lstStyle/>
          <a:p>
            <a:pPr>
              <a:lnSpc>
                <a:spcPct val="120000"/>
              </a:lnSpc>
            </a:pPr>
            <a:r>
              <a:rPr lang="zh-CN" altLang="en-US" sz="1100">
                <a:solidFill>
                  <a:schemeClr val="dk1">
                    <a:lumMod val="100000"/>
                  </a:schemeClr>
                </a:solidFill>
                <a:latin typeface="Times New Roman" panose="02020603050405020304" charset="0"/>
                <a:ea typeface="汉仪全唐诗简" panose="00020600040101010101" charset="-122"/>
              </a:rPr>
              <a:t>先后为同学们提供设备，场</a:t>
            </a:r>
            <a:r>
              <a:rPr lang="en-US" altLang="zh-CN" sz="1100">
                <a:solidFill>
                  <a:schemeClr val="dk1">
                    <a:lumMod val="100000"/>
                  </a:schemeClr>
                </a:solidFill>
                <a:latin typeface="Times New Roman" panose="02020603050405020304" charset="0"/>
                <a:ea typeface="汉仪全唐诗简" panose="00020600040101010101" charset="-122"/>
              </a:rPr>
              <a:t> </a:t>
            </a:r>
            <a:r>
              <a:rPr lang="zh-CN" altLang="en-US" sz="1100">
                <a:solidFill>
                  <a:schemeClr val="dk1">
                    <a:lumMod val="100000"/>
                  </a:schemeClr>
                </a:solidFill>
                <a:latin typeface="Times New Roman" panose="02020603050405020304" charset="0"/>
                <a:ea typeface="汉仪全唐诗简" panose="00020600040101010101" charset="-122"/>
              </a:rPr>
              <a:t>地，物料支持多场，中秋节制作月饼，梅花糕，包饺子等活动，也受到了同学们的肯定，并赠送了锦旗表感谢！</a:t>
            </a:r>
          </a:p>
        </p:txBody>
      </p:sp>
      <p:pic>
        <p:nvPicPr>
          <p:cNvPr id="9" name="图片 8" descr="华餐logo"/>
          <p:cNvPicPr>
            <a:picLocks noChangeAspect="1"/>
          </p:cNvPicPr>
          <p:nvPr/>
        </p:nvPicPr>
        <p:blipFill>
          <a:blip r:embed="rId3"/>
          <a:stretch>
            <a:fillRect/>
          </a:stretch>
        </p:blipFill>
        <p:spPr>
          <a:xfrm>
            <a:off x="9680575" y="58420"/>
            <a:ext cx="2283460" cy="586105"/>
          </a:xfrm>
          <a:prstGeom prst="rect">
            <a:avLst/>
          </a:prstGeom>
        </p:spPr>
      </p:pic>
      <p:pic>
        <p:nvPicPr>
          <p:cNvPr id="3" name="图片 2" descr="咖啡制作培训 "/>
          <p:cNvPicPr/>
          <p:nvPr/>
        </p:nvPicPr>
        <p:blipFill>
          <a:blip r:embed="rId4"/>
          <a:stretch>
            <a:fillRect/>
          </a:stretch>
        </p:blipFill>
        <p:spPr>
          <a:xfrm rot="20700000">
            <a:off x="474980" y="2016125"/>
            <a:ext cx="2011045" cy="2186940"/>
          </a:xfrm>
          <a:prstGeom prst="pentagon">
            <a:avLst/>
          </a:prstGeom>
        </p:spPr>
      </p:pic>
      <p:pic>
        <p:nvPicPr>
          <p:cNvPr id="4" name="图片 3" descr="10.14咖啡培训 "/>
          <p:cNvPicPr/>
          <p:nvPr/>
        </p:nvPicPr>
        <p:blipFill>
          <a:blip r:embed="rId5"/>
          <a:stretch>
            <a:fillRect/>
          </a:stretch>
        </p:blipFill>
        <p:spPr>
          <a:xfrm rot="660000">
            <a:off x="2599690" y="2016125"/>
            <a:ext cx="2049780" cy="2174875"/>
          </a:xfrm>
          <a:prstGeom prst="pentagon">
            <a:avLst/>
          </a:prstGeom>
        </p:spPr>
      </p:pic>
      <p:pic>
        <p:nvPicPr>
          <p:cNvPr id="5" name="图片 4" descr="9d33669b4c8db3cd29b88c914133489"/>
          <p:cNvPicPr/>
          <p:nvPr/>
        </p:nvPicPr>
        <p:blipFill>
          <a:blip r:embed="rId6"/>
          <a:stretch>
            <a:fillRect/>
          </a:stretch>
        </p:blipFill>
        <p:spPr>
          <a:xfrm>
            <a:off x="4726305" y="2348865"/>
            <a:ext cx="2313940" cy="2160270"/>
          </a:xfrm>
          <a:prstGeom prst="flowChartPunchedTape">
            <a:avLst/>
          </a:prstGeom>
        </p:spPr>
      </p:pic>
      <p:pic>
        <p:nvPicPr>
          <p:cNvPr id="13" name="图片 12" descr="9a64ac68045a1da97de2e6a4f42a07f"/>
          <p:cNvPicPr/>
          <p:nvPr/>
        </p:nvPicPr>
        <p:blipFill>
          <a:blip r:embed="rId7"/>
          <a:stretch>
            <a:fillRect/>
          </a:stretch>
        </p:blipFill>
        <p:spPr>
          <a:xfrm rot="20580000">
            <a:off x="645795" y="4393565"/>
            <a:ext cx="2160000" cy="2160000"/>
          </a:xfrm>
          <a:prstGeom prst="pentagon">
            <a:avLst/>
          </a:prstGeom>
        </p:spPr>
      </p:pic>
      <p:pic>
        <p:nvPicPr>
          <p:cNvPr id="15" name="图片 14" descr="cfb3fc368eb8b6d0ed017cd8322dc21"/>
          <p:cNvPicPr/>
          <p:nvPr/>
        </p:nvPicPr>
        <p:blipFill>
          <a:blip r:embed="rId8"/>
          <a:srcRect l="3204" t="1617" r="-3204" b="-1617"/>
          <a:stretch>
            <a:fillRect/>
          </a:stretch>
        </p:blipFill>
        <p:spPr>
          <a:xfrm rot="720000">
            <a:off x="2800985" y="4345940"/>
            <a:ext cx="2160000" cy="2160000"/>
          </a:xfrm>
          <a:prstGeom prst="pentagon">
            <a:avLst/>
          </a:prstGeom>
        </p:spPr>
      </p:pic>
      <p:pic>
        <p:nvPicPr>
          <p:cNvPr id="16" name="图片 15"/>
          <p:cNvPicPr/>
          <p:nvPr/>
        </p:nvPicPr>
        <p:blipFill>
          <a:blip r:embed="rId9"/>
          <a:srcRect l="339" t="-2429" r="-339" b="2429"/>
          <a:stretch>
            <a:fillRect/>
          </a:stretch>
        </p:blipFill>
        <p:spPr>
          <a:xfrm>
            <a:off x="7726045" y="1924685"/>
            <a:ext cx="1954530" cy="1902460"/>
          </a:xfrm>
          <a:prstGeom prst="roundRect">
            <a:avLst/>
          </a:prstGeom>
        </p:spPr>
      </p:pic>
      <p:pic>
        <p:nvPicPr>
          <p:cNvPr id="17" name="图片 16"/>
          <p:cNvPicPr/>
          <p:nvPr/>
        </p:nvPicPr>
        <p:blipFill>
          <a:blip r:embed="rId10"/>
          <a:stretch>
            <a:fillRect/>
          </a:stretch>
        </p:blipFill>
        <p:spPr>
          <a:xfrm>
            <a:off x="9803765" y="1975485"/>
            <a:ext cx="2160000" cy="1800000"/>
          </a:xfrm>
          <a:prstGeom prst="roundRect">
            <a:avLst/>
          </a:prstGeom>
        </p:spPr>
      </p:pic>
      <p:pic>
        <p:nvPicPr>
          <p:cNvPr id="18" name="图片 17"/>
          <p:cNvPicPr/>
          <p:nvPr/>
        </p:nvPicPr>
        <p:blipFill>
          <a:blip r:embed="rId11"/>
          <a:srcRect/>
          <a:stretch>
            <a:fillRect/>
          </a:stretch>
        </p:blipFill>
        <p:spPr>
          <a:xfrm>
            <a:off x="7040245" y="4072890"/>
            <a:ext cx="2520315" cy="2707005"/>
          </a:xfrm>
          <a:prstGeom prst="ellipse">
            <a:avLst/>
          </a:prstGeom>
        </p:spPr>
      </p:pic>
      <p:pic>
        <p:nvPicPr>
          <p:cNvPr id="19" name="图片 18"/>
          <p:cNvPicPr>
            <a:picLocks noChangeAspect="1"/>
          </p:cNvPicPr>
          <p:nvPr/>
        </p:nvPicPr>
        <p:blipFill>
          <a:blip r:embed="rId12"/>
          <a:srcRect l="4787" t="-1400" r="-4787" b="1400"/>
          <a:stretch>
            <a:fillRect/>
          </a:stretch>
        </p:blipFill>
        <p:spPr>
          <a:xfrm>
            <a:off x="9624060" y="4072890"/>
            <a:ext cx="2520315" cy="268224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p:tgtEl>
                                          <p:spTgt spid="33"/>
                                        </p:tgtEl>
                                        <p:attrNameLst>
                                          <p:attrName>ppt_y</p:attrName>
                                        </p:attrNameLst>
                                      </p:cBhvr>
                                      <p:tavLst>
                                        <p:tav tm="0">
                                          <p:val>
                                            <p:strVal val="#ppt_y+#ppt_h*1.125000"/>
                                          </p:val>
                                        </p:tav>
                                        <p:tav tm="100000">
                                          <p:val>
                                            <p:strVal val="#ppt_y"/>
                                          </p:val>
                                        </p:tav>
                                      </p:tavLst>
                                    </p:anim>
                                    <p:animEffect transition="in" filter="wipe(up)">
                                      <p:cBhvr>
                                        <p:cTn id="8" dur="500"/>
                                        <p:tgtEl>
                                          <p:spTgt spid="33"/>
                                        </p:tgtEl>
                                      </p:cBhvr>
                                    </p:animEffect>
                                  </p:childTnLst>
                                </p:cTn>
                              </p:par>
                            </p:childTnLst>
                          </p:cTn>
                        </p:par>
                        <p:par>
                          <p:cTn id="9" fill="hold">
                            <p:stCondLst>
                              <p:cond delay="800"/>
                            </p:stCondLst>
                            <p:childTnLst>
                              <p:par>
                                <p:cTn id="10" presetID="53" presetClass="entr" presetSubtype="16"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fill="hold"/>
                                        <p:tgtEl>
                                          <p:spTgt spid="67"/>
                                        </p:tgtEl>
                                        <p:attrNameLst>
                                          <p:attrName>ppt_w</p:attrName>
                                        </p:attrNameLst>
                                      </p:cBhvr>
                                      <p:tavLst>
                                        <p:tav tm="0">
                                          <p:val>
                                            <p:fltVal val="0"/>
                                          </p:val>
                                        </p:tav>
                                        <p:tav tm="100000">
                                          <p:val>
                                            <p:strVal val="#ppt_w"/>
                                          </p:val>
                                        </p:tav>
                                      </p:tavLst>
                                    </p:anim>
                                    <p:anim calcmode="lin" valueType="num">
                                      <p:cBhvr>
                                        <p:cTn id="13" dur="500" fill="hold"/>
                                        <p:tgtEl>
                                          <p:spTgt spid="67"/>
                                        </p:tgtEl>
                                        <p:attrNameLst>
                                          <p:attrName>ppt_h</p:attrName>
                                        </p:attrNameLst>
                                      </p:cBhvr>
                                      <p:tavLst>
                                        <p:tav tm="0">
                                          <p:val>
                                            <p:fltVal val="0"/>
                                          </p:val>
                                        </p:tav>
                                        <p:tav tm="100000">
                                          <p:val>
                                            <p:strVal val="#ppt_h"/>
                                          </p:val>
                                        </p:tav>
                                      </p:tavLst>
                                    </p:anim>
                                    <p:animEffect transition="in" filter="fade">
                                      <p:cBhvr>
                                        <p:cTn id="14" dur="500"/>
                                        <p:tgtEl>
                                          <p:spTgt spid="67"/>
                                        </p:tgtEl>
                                      </p:cBhvr>
                                    </p:animEffect>
                                  </p:childTnLst>
                                </p:cTn>
                              </p:par>
                            </p:childTnLst>
                          </p:cTn>
                        </p:par>
                        <p:par>
                          <p:cTn id="15" fill="hold">
                            <p:stCondLst>
                              <p:cond delay="1300"/>
                            </p:stCondLst>
                            <p:childTnLst>
                              <p:par>
                                <p:cTn id="16" presetID="53" presetClass="entr" presetSubtype="16" fill="hold" grpId="0" nodeType="afterEffect">
                                  <p:stCondLst>
                                    <p:cond delay="0"/>
                                  </p:stCondLst>
                                  <p:childTnLst>
                                    <p:set>
                                      <p:cBhvr>
                                        <p:cTn id="17" dur="1" fill="hold">
                                          <p:stCondLst>
                                            <p:cond delay="0"/>
                                          </p:stCondLst>
                                        </p:cTn>
                                        <p:tgtEl>
                                          <p:spTgt spid="68"/>
                                        </p:tgtEl>
                                        <p:attrNameLst>
                                          <p:attrName>style.visibility</p:attrName>
                                        </p:attrNameLst>
                                      </p:cBhvr>
                                      <p:to>
                                        <p:strVal val="visible"/>
                                      </p:to>
                                    </p:set>
                                    <p:anim calcmode="lin" valueType="num">
                                      <p:cBhvr>
                                        <p:cTn id="18" dur="500" fill="hold"/>
                                        <p:tgtEl>
                                          <p:spTgt spid="68"/>
                                        </p:tgtEl>
                                        <p:attrNameLst>
                                          <p:attrName>ppt_w</p:attrName>
                                        </p:attrNameLst>
                                      </p:cBhvr>
                                      <p:tavLst>
                                        <p:tav tm="0">
                                          <p:val>
                                            <p:fltVal val="0"/>
                                          </p:val>
                                        </p:tav>
                                        <p:tav tm="100000">
                                          <p:val>
                                            <p:strVal val="#ppt_w"/>
                                          </p:val>
                                        </p:tav>
                                      </p:tavLst>
                                    </p:anim>
                                    <p:anim calcmode="lin" valueType="num">
                                      <p:cBhvr>
                                        <p:cTn id="19" dur="500" fill="hold"/>
                                        <p:tgtEl>
                                          <p:spTgt spid="68"/>
                                        </p:tgtEl>
                                        <p:attrNameLst>
                                          <p:attrName>ppt_h</p:attrName>
                                        </p:attrNameLst>
                                      </p:cBhvr>
                                      <p:tavLst>
                                        <p:tav tm="0">
                                          <p:val>
                                            <p:fltVal val="0"/>
                                          </p:val>
                                        </p:tav>
                                        <p:tav tm="100000">
                                          <p:val>
                                            <p:strVal val="#ppt_h"/>
                                          </p:val>
                                        </p:tav>
                                      </p:tavLst>
                                    </p:anim>
                                    <p:animEffect transition="in" filter="fade">
                                      <p:cBhvr>
                                        <p:cTn id="20" dur="500"/>
                                        <p:tgtEl>
                                          <p:spTgt spid="68"/>
                                        </p:tgtEl>
                                      </p:cBhvr>
                                    </p:animEffect>
                                  </p:childTnLst>
                                </p:cTn>
                              </p:par>
                            </p:childTnLst>
                          </p:cTn>
                        </p:par>
                        <p:par>
                          <p:cTn id="21" fill="hold">
                            <p:stCondLst>
                              <p:cond delay="1800"/>
                            </p:stCondLst>
                            <p:childTnLst>
                              <p:par>
                                <p:cTn id="22" presetID="53" presetClass="entr" presetSubtype="16" fill="hold" grpId="0" nodeType="afterEffect">
                                  <p:stCondLst>
                                    <p:cond delay="0"/>
                                  </p:stCondLst>
                                  <p:childTnLst>
                                    <p:set>
                                      <p:cBhvr>
                                        <p:cTn id="23" dur="1" fill="hold">
                                          <p:stCondLst>
                                            <p:cond delay="0"/>
                                          </p:stCondLst>
                                        </p:cTn>
                                        <p:tgtEl>
                                          <p:spTgt spid="73"/>
                                        </p:tgtEl>
                                        <p:attrNameLst>
                                          <p:attrName>style.visibility</p:attrName>
                                        </p:attrNameLst>
                                      </p:cBhvr>
                                      <p:to>
                                        <p:strVal val="visible"/>
                                      </p:to>
                                    </p:set>
                                    <p:anim calcmode="lin" valueType="num">
                                      <p:cBhvr>
                                        <p:cTn id="24" dur="500" fill="hold"/>
                                        <p:tgtEl>
                                          <p:spTgt spid="73"/>
                                        </p:tgtEl>
                                        <p:attrNameLst>
                                          <p:attrName>ppt_w</p:attrName>
                                        </p:attrNameLst>
                                      </p:cBhvr>
                                      <p:tavLst>
                                        <p:tav tm="0">
                                          <p:val>
                                            <p:fltVal val="0"/>
                                          </p:val>
                                        </p:tav>
                                        <p:tav tm="100000">
                                          <p:val>
                                            <p:strVal val="#ppt_w"/>
                                          </p:val>
                                        </p:tav>
                                      </p:tavLst>
                                    </p:anim>
                                    <p:anim calcmode="lin" valueType="num">
                                      <p:cBhvr>
                                        <p:cTn id="25" dur="500" fill="hold"/>
                                        <p:tgtEl>
                                          <p:spTgt spid="73"/>
                                        </p:tgtEl>
                                        <p:attrNameLst>
                                          <p:attrName>ppt_h</p:attrName>
                                        </p:attrNameLst>
                                      </p:cBhvr>
                                      <p:tavLst>
                                        <p:tav tm="0">
                                          <p:val>
                                            <p:fltVal val="0"/>
                                          </p:val>
                                        </p:tav>
                                        <p:tav tm="100000">
                                          <p:val>
                                            <p:strVal val="#ppt_h"/>
                                          </p:val>
                                        </p:tav>
                                      </p:tavLst>
                                    </p:anim>
                                    <p:animEffect transition="in" filter="fade">
                                      <p:cBhvr>
                                        <p:cTn id="26" dur="500"/>
                                        <p:tgtEl>
                                          <p:spTgt spid="73"/>
                                        </p:tgtEl>
                                      </p:cBhvr>
                                    </p:animEffect>
                                  </p:childTnLst>
                                </p:cTn>
                              </p:par>
                            </p:childTnLst>
                          </p:cTn>
                        </p:par>
                        <p:par>
                          <p:cTn id="27" fill="hold">
                            <p:stCondLst>
                              <p:cond delay="2300"/>
                            </p:stCondLst>
                            <p:childTnLst>
                              <p:par>
                                <p:cTn id="28" presetID="53" presetClass="entr" presetSubtype="16" fill="hold" grpId="0" nodeType="afterEffect">
                                  <p:stCondLst>
                                    <p:cond delay="0"/>
                                  </p:stCondLst>
                                  <p:childTnLst>
                                    <p:set>
                                      <p:cBhvr>
                                        <p:cTn id="29" dur="1" fill="hold">
                                          <p:stCondLst>
                                            <p:cond delay="0"/>
                                          </p:stCondLst>
                                        </p:cTn>
                                        <p:tgtEl>
                                          <p:spTgt spid="74"/>
                                        </p:tgtEl>
                                        <p:attrNameLst>
                                          <p:attrName>style.visibility</p:attrName>
                                        </p:attrNameLst>
                                      </p:cBhvr>
                                      <p:to>
                                        <p:strVal val="visible"/>
                                      </p:to>
                                    </p:set>
                                    <p:anim calcmode="lin" valueType="num">
                                      <p:cBhvr>
                                        <p:cTn id="30" dur="500" fill="hold"/>
                                        <p:tgtEl>
                                          <p:spTgt spid="74"/>
                                        </p:tgtEl>
                                        <p:attrNameLst>
                                          <p:attrName>ppt_w</p:attrName>
                                        </p:attrNameLst>
                                      </p:cBhvr>
                                      <p:tavLst>
                                        <p:tav tm="0">
                                          <p:val>
                                            <p:fltVal val="0"/>
                                          </p:val>
                                        </p:tav>
                                        <p:tav tm="100000">
                                          <p:val>
                                            <p:strVal val="#ppt_w"/>
                                          </p:val>
                                        </p:tav>
                                      </p:tavLst>
                                    </p:anim>
                                    <p:anim calcmode="lin" valueType="num">
                                      <p:cBhvr>
                                        <p:cTn id="31" dur="500" fill="hold"/>
                                        <p:tgtEl>
                                          <p:spTgt spid="74"/>
                                        </p:tgtEl>
                                        <p:attrNameLst>
                                          <p:attrName>ppt_h</p:attrName>
                                        </p:attrNameLst>
                                      </p:cBhvr>
                                      <p:tavLst>
                                        <p:tav tm="0">
                                          <p:val>
                                            <p:fltVal val="0"/>
                                          </p:val>
                                        </p:tav>
                                        <p:tav tm="100000">
                                          <p:val>
                                            <p:strVal val="#ppt_h"/>
                                          </p:val>
                                        </p:tav>
                                      </p:tavLst>
                                    </p:anim>
                                    <p:animEffect transition="in" filter="fade">
                                      <p:cBhvr>
                                        <p:cTn id="32"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67" grpId="0"/>
      <p:bldP spid="68" grpId="0"/>
      <p:bldP spid="73" grpId="0"/>
      <p:bldP spid="7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itle 6"/>
          <p:cNvSpPr txBox="1"/>
          <p:nvPr/>
        </p:nvSpPr>
        <p:spPr>
          <a:xfrm>
            <a:off x="2482850" y="354723"/>
            <a:ext cx="7518400" cy="471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000" dirty="0">
                <a:solidFill>
                  <a:schemeClr val="accent1"/>
                </a:solidFill>
                <a:latin typeface="Times New Roman" panose="02020603050405020304" charset="0"/>
                <a:ea typeface="汉仪大宋简" panose="02010600000101010101" charset="-122"/>
                <a:cs typeface="+mn-ea"/>
                <a:sym typeface="+mn-lt"/>
              </a:rPr>
              <a:t>沟</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altLang="en-US" sz="4000" dirty="0">
                <a:solidFill>
                  <a:schemeClr val="accent1"/>
                </a:solidFill>
                <a:latin typeface="Times New Roman" panose="02020603050405020304" charset="0"/>
                <a:ea typeface="汉仪大宋简" panose="02010600000101010101" charset="-122"/>
                <a:cs typeface="+mn-ea"/>
                <a:sym typeface="+mn-lt"/>
              </a:rPr>
              <a:t>通</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altLang="en-US" sz="4000" dirty="0">
                <a:solidFill>
                  <a:schemeClr val="accent1"/>
                </a:solidFill>
                <a:latin typeface="Times New Roman" panose="02020603050405020304" charset="0"/>
                <a:ea typeface="汉仪大宋简" panose="02010600000101010101" charset="-122"/>
                <a:cs typeface="+mn-ea"/>
                <a:sym typeface="+mn-lt"/>
              </a:rPr>
              <a:t>交</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altLang="en-US" sz="4000" dirty="0">
                <a:solidFill>
                  <a:schemeClr val="accent1"/>
                </a:solidFill>
                <a:latin typeface="Times New Roman" panose="02020603050405020304" charset="0"/>
                <a:ea typeface="汉仪大宋简" panose="02010600000101010101" charset="-122"/>
                <a:cs typeface="+mn-ea"/>
                <a:sym typeface="+mn-lt"/>
              </a:rPr>
              <a:t>流</a:t>
            </a:r>
          </a:p>
        </p:txBody>
      </p:sp>
      <p:sp>
        <p:nvSpPr>
          <p:cNvPr id="38" name="Freeform: Shape 5"/>
          <p:cNvSpPr/>
          <p:nvPr/>
        </p:nvSpPr>
        <p:spPr bwMode="auto">
          <a:xfrm>
            <a:off x="4766310" y="2094865"/>
            <a:ext cx="1523365" cy="1553845"/>
          </a:xfrm>
          <a:custGeom>
            <a:avLst/>
            <a:gdLst/>
            <a:ahLst/>
            <a:cxnLst>
              <a:cxn ang="0">
                <a:pos x="748" y="622"/>
              </a:cxn>
              <a:cxn ang="0">
                <a:pos x="748" y="622"/>
              </a:cxn>
              <a:cxn ang="0">
                <a:pos x="748" y="0"/>
              </a:cxn>
              <a:cxn ang="0">
                <a:pos x="718" y="21"/>
              </a:cxn>
              <a:cxn ang="0">
                <a:pos x="680" y="82"/>
              </a:cxn>
              <a:cxn ang="0">
                <a:pos x="606" y="94"/>
              </a:cxn>
              <a:cxn ang="0">
                <a:pos x="552" y="47"/>
              </a:cxn>
              <a:cxn ang="0">
                <a:pos x="494" y="66"/>
              </a:cxn>
              <a:cxn ang="0">
                <a:pos x="478" y="135"/>
              </a:cxn>
              <a:cxn ang="0">
                <a:pos x="411" y="169"/>
              </a:cxn>
              <a:cxn ang="0">
                <a:pos x="345" y="142"/>
              </a:cxn>
              <a:cxn ang="0">
                <a:pos x="296" y="177"/>
              </a:cxn>
              <a:cxn ang="0">
                <a:pos x="302" y="249"/>
              </a:cxn>
              <a:cxn ang="0">
                <a:pos x="249" y="302"/>
              </a:cxn>
              <a:cxn ang="0">
                <a:pos x="177" y="296"/>
              </a:cxn>
              <a:cxn ang="0">
                <a:pos x="142" y="345"/>
              </a:cxn>
              <a:cxn ang="0">
                <a:pos x="169" y="411"/>
              </a:cxn>
              <a:cxn ang="0">
                <a:pos x="135" y="478"/>
              </a:cxn>
              <a:cxn ang="0">
                <a:pos x="65" y="494"/>
              </a:cxn>
              <a:cxn ang="0">
                <a:pos x="47" y="552"/>
              </a:cxn>
              <a:cxn ang="0">
                <a:pos x="94" y="606"/>
              </a:cxn>
              <a:cxn ang="0">
                <a:pos x="82" y="680"/>
              </a:cxn>
              <a:cxn ang="0">
                <a:pos x="21" y="718"/>
              </a:cxn>
              <a:cxn ang="0">
                <a:pos x="0" y="748"/>
              </a:cxn>
              <a:cxn ang="0">
                <a:pos x="622" y="748"/>
              </a:cxn>
              <a:cxn ang="0">
                <a:pos x="748" y="622"/>
              </a:cxn>
            </a:cxnLst>
            <a:rect l="0" t="0" r="r" b="b"/>
            <a:pathLst>
              <a:path w="748" h="748">
                <a:moveTo>
                  <a:pt x="748" y="622"/>
                </a:moveTo>
                <a:cubicBezTo>
                  <a:pt x="748" y="622"/>
                  <a:pt x="748" y="622"/>
                  <a:pt x="748" y="622"/>
                </a:cubicBezTo>
                <a:cubicBezTo>
                  <a:pt x="748" y="0"/>
                  <a:pt x="748" y="0"/>
                  <a:pt x="748" y="0"/>
                </a:cubicBezTo>
                <a:cubicBezTo>
                  <a:pt x="737" y="0"/>
                  <a:pt x="726" y="7"/>
                  <a:pt x="718" y="21"/>
                </a:cubicBezTo>
                <a:cubicBezTo>
                  <a:pt x="680" y="82"/>
                  <a:pt x="680" y="82"/>
                  <a:pt x="680" y="82"/>
                </a:cubicBezTo>
                <a:cubicBezTo>
                  <a:pt x="664" y="109"/>
                  <a:pt x="630" y="115"/>
                  <a:pt x="606" y="94"/>
                </a:cubicBezTo>
                <a:cubicBezTo>
                  <a:pt x="552" y="47"/>
                  <a:pt x="552" y="47"/>
                  <a:pt x="552" y="47"/>
                </a:cubicBezTo>
                <a:cubicBezTo>
                  <a:pt x="527" y="26"/>
                  <a:pt x="502" y="34"/>
                  <a:pt x="494" y="66"/>
                </a:cubicBezTo>
                <a:cubicBezTo>
                  <a:pt x="478" y="135"/>
                  <a:pt x="478" y="135"/>
                  <a:pt x="478" y="135"/>
                </a:cubicBezTo>
                <a:cubicBezTo>
                  <a:pt x="471" y="167"/>
                  <a:pt x="440" y="182"/>
                  <a:pt x="411" y="169"/>
                </a:cubicBezTo>
                <a:cubicBezTo>
                  <a:pt x="345" y="142"/>
                  <a:pt x="345" y="142"/>
                  <a:pt x="345" y="142"/>
                </a:cubicBezTo>
                <a:cubicBezTo>
                  <a:pt x="315" y="129"/>
                  <a:pt x="293" y="145"/>
                  <a:pt x="296" y="177"/>
                </a:cubicBezTo>
                <a:cubicBezTo>
                  <a:pt x="302" y="249"/>
                  <a:pt x="302" y="249"/>
                  <a:pt x="302" y="249"/>
                </a:cubicBezTo>
                <a:cubicBezTo>
                  <a:pt x="305" y="281"/>
                  <a:pt x="281" y="305"/>
                  <a:pt x="249" y="302"/>
                </a:cubicBezTo>
                <a:cubicBezTo>
                  <a:pt x="177" y="296"/>
                  <a:pt x="177" y="296"/>
                  <a:pt x="177" y="296"/>
                </a:cubicBezTo>
                <a:cubicBezTo>
                  <a:pt x="145" y="293"/>
                  <a:pt x="129" y="315"/>
                  <a:pt x="142" y="345"/>
                </a:cubicBezTo>
                <a:cubicBezTo>
                  <a:pt x="169" y="411"/>
                  <a:pt x="169" y="411"/>
                  <a:pt x="169" y="411"/>
                </a:cubicBezTo>
                <a:cubicBezTo>
                  <a:pt x="182" y="441"/>
                  <a:pt x="166" y="471"/>
                  <a:pt x="135" y="478"/>
                </a:cubicBezTo>
                <a:cubicBezTo>
                  <a:pt x="65" y="494"/>
                  <a:pt x="65" y="494"/>
                  <a:pt x="65" y="494"/>
                </a:cubicBezTo>
                <a:cubicBezTo>
                  <a:pt x="34" y="502"/>
                  <a:pt x="26" y="528"/>
                  <a:pt x="47" y="552"/>
                </a:cubicBezTo>
                <a:cubicBezTo>
                  <a:pt x="94" y="606"/>
                  <a:pt x="94" y="606"/>
                  <a:pt x="94" y="606"/>
                </a:cubicBezTo>
                <a:cubicBezTo>
                  <a:pt x="115" y="630"/>
                  <a:pt x="109" y="664"/>
                  <a:pt x="82" y="680"/>
                </a:cubicBezTo>
                <a:cubicBezTo>
                  <a:pt x="21" y="718"/>
                  <a:pt x="21" y="718"/>
                  <a:pt x="21" y="718"/>
                </a:cubicBezTo>
                <a:cubicBezTo>
                  <a:pt x="7" y="726"/>
                  <a:pt x="0" y="737"/>
                  <a:pt x="0" y="748"/>
                </a:cubicBezTo>
                <a:cubicBezTo>
                  <a:pt x="622" y="748"/>
                  <a:pt x="622" y="748"/>
                  <a:pt x="622" y="748"/>
                </a:cubicBezTo>
                <a:cubicBezTo>
                  <a:pt x="622" y="678"/>
                  <a:pt x="678" y="622"/>
                  <a:pt x="748" y="622"/>
                </a:cubicBezTo>
              </a:path>
            </a:pathLst>
          </a:custGeom>
          <a:solidFill>
            <a:schemeClr val="accent1"/>
          </a:solidFill>
          <a:ln w="9525">
            <a:noFill/>
            <a:round/>
          </a:ln>
        </p:spPr>
        <p:txBody>
          <a:bodyPr anchor="ctr"/>
          <a:lstStyle/>
          <a:p>
            <a:pPr algn="ctr"/>
            <a:endParaRPr/>
          </a:p>
        </p:txBody>
      </p:sp>
      <p:sp>
        <p:nvSpPr>
          <p:cNvPr id="39" name="Freeform: Shape 6"/>
          <p:cNvSpPr/>
          <p:nvPr/>
        </p:nvSpPr>
        <p:spPr bwMode="auto">
          <a:xfrm>
            <a:off x="4860290" y="3648075"/>
            <a:ext cx="1429385" cy="1590040"/>
          </a:xfrm>
          <a:custGeom>
            <a:avLst/>
            <a:gdLst/>
            <a:ahLst/>
            <a:cxnLst>
              <a:cxn ang="0">
                <a:pos x="748" y="126"/>
              </a:cxn>
              <a:cxn ang="0">
                <a:pos x="748" y="126"/>
              </a:cxn>
              <a:cxn ang="0">
                <a:pos x="622" y="0"/>
              </a:cxn>
              <a:cxn ang="0">
                <a:pos x="622" y="0"/>
              </a:cxn>
              <a:cxn ang="0">
                <a:pos x="0" y="0"/>
              </a:cxn>
              <a:cxn ang="0">
                <a:pos x="21" y="30"/>
              </a:cxn>
              <a:cxn ang="0">
                <a:pos x="82" y="67"/>
              </a:cxn>
              <a:cxn ang="0">
                <a:pos x="94" y="141"/>
              </a:cxn>
              <a:cxn ang="0">
                <a:pos x="47" y="196"/>
              </a:cxn>
              <a:cxn ang="0">
                <a:pos x="65" y="253"/>
              </a:cxn>
              <a:cxn ang="0">
                <a:pos x="135" y="270"/>
              </a:cxn>
              <a:cxn ang="0">
                <a:pos x="169" y="337"/>
              </a:cxn>
              <a:cxn ang="0">
                <a:pos x="142" y="403"/>
              </a:cxn>
              <a:cxn ang="0">
                <a:pos x="177" y="452"/>
              </a:cxn>
              <a:cxn ang="0">
                <a:pos x="249" y="446"/>
              </a:cxn>
              <a:cxn ang="0">
                <a:pos x="302" y="499"/>
              </a:cxn>
              <a:cxn ang="0">
                <a:pos x="296" y="570"/>
              </a:cxn>
              <a:cxn ang="0">
                <a:pos x="345" y="606"/>
              </a:cxn>
              <a:cxn ang="0">
                <a:pos x="411" y="578"/>
              </a:cxn>
              <a:cxn ang="0">
                <a:pos x="478" y="612"/>
              </a:cxn>
              <a:cxn ang="0">
                <a:pos x="494" y="682"/>
              </a:cxn>
              <a:cxn ang="0">
                <a:pos x="552" y="701"/>
              </a:cxn>
              <a:cxn ang="0">
                <a:pos x="606" y="654"/>
              </a:cxn>
              <a:cxn ang="0">
                <a:pos x="680" y="666"/>
              </a:cxn>
              <a:cxn ang="0">
                <a:pos x="718" y="727"/>
              </a:cxn>
              <a:cxn ang="0">
                <a:pos x="748" y="748"/>
              </a:cxn>
              <a:cxn ang="0">
                <a:pos x="748" y="126"/>
              </a:cxn>
            </a:cxnLst>
            <a:rect l="0" t="0" r="r" b="b"/>
            <a:pathLst>
              <a:path w="748" h="748">
                <a:moveTo>
                  <a:pt x="748" y="126"/>
                </a:moveTo>
                <a:cubicBezTo>
                  <a:pt x="748" y="126"/>
                  <a:pt x="748" y="126"/>
                  <a:pt x="748" y="126"/>
                </a:cubicBezTo>
                <a:cubicBezTo>
                  <a:pt x="678" y="126"/>
                  <a:pt x="622" y="69"/>
                  <a:pt x="622" y="0"/>
                </a:cubicBezTo>
                <a:cubicBezTo>
                  <a:pt x="622" y="0"/>
                  <a:pt x="622" y="0"/>
                  <a:pt x="622" y="0"/>
                </a:cubicBezTo>
                <a:cubicBezTo>
                  <a:pt x="0" y="0"/>
                  <a:pt x="0" y="0"/>
                  <a:pt x="0" y="0"/>
                </a:cubicBezTo>
                <a:cubicBezTo>
                  <a:pt x="0" y="11"/>
                  <a:pt x="7" y="22"/>
                  <a:pt x="21" y="30"/>
                </a:cubicBezTo>
                <a:cubicBezTo>
                  <a:pt x="82" y="67"/>
                  <a:pt x="82" y="67"/>
                  <a:pt x="82" y="67"/>
                </a:cubicBezTo>
                <a:cubicBezTo>
                  <a:pt x="109" y="84"/>
                  <a:pt x="115" y="117"/>
                  <a:pt x="94" y="141"/>
                </a:cubicBezTo>
                <a:cubicBezTo>
                  <a:pt x="47" y="196"/>
                  <a:pt x="47" y="196"/>
                  <a:pt x="47" y="196"/>
                </a:cubicBezTo>
                <a:cubicBezTo>
                  <a:pt x="26" y="220"/>
                  <a:pt x="34" y="246"/>
                  <a:pt x="65" y="253"/>
                </a:cubicBezTo>
                <a:cubicBezTo>
                  <a:pt x="135" y="270"/>
                  <a:pt x="135" y="270"/>
                  <a:pt x="135" y="270"/>
                </a:cubicBezTo>
                <a:cubicBezTo>
                  <a:pt x="166" y="277"/>
                  <a:pt x="182" y="307"/>
                  <a:pt x="169" y="337"/>
                </a:cubicBezTo>
                <a:cubicBezTo>
                  <a:pt x="142" y="403"/>
                  <a:pt x="142" y="403"/>
                  <a:pt x="142" y="403"/>
                </a:cubicBezTo>
                <a:cubicBezTo>
                  <a:pt x="129" y="432"/>
                  <a:pt x="145" y="454"/>
                  <a:pt x="177" y="452"/>
                </a:cubicBezTo>
                <a:cubicBezTo>
                  <a:pt x="249" y="446"/>
                  <a:pt x="249" y="446"/>
                  <a:pt x="249" y="446"/>
                </a:cubicBezTo>
                <a:cubicBezTo>
                  <a:pt x="281" y="443"/>
                  <a:pt x="305" y="467"/>
                  <a:pt x="302" y="499"/>
                </a:cubicBezTo>
                <a:cubicBezTo>
                  <a:pt x="296" y="570"/>
                  <a:pt x="296" y="570"/>
                  <a:pt x="296" y="570"/>
                </a:cubicBezTo>
                <a:cubicBezTo>
                  <a:pt x="293" y="602"/>
                  <a:pt x="315" y="618"/>
                  <a:pt x="345" y="606"/>
                </a:cubicBezTo>
                <a:cubicBezTo>
                  <a:pt x="411" y="578"/>
                  <a:pt x="411" y="578"/>
                  <a:pt x="411" y="578"/>
                </a:cubicBezTo>
                <a:cubicBezTo>
                  <a:pt x="440" y="566"/>
                  <a:pt x="471" y="581"/>
                  <a:pt x="478" y="612"/>
                </a:cubicBezTo>
                <a:cubicBezTo>
                  <a:pt x="494" y="682"/>
                  <a:pt x="494" y="682"/>
                  <a:pt x="494" y="682"/>
                </a:cubicBezTo>
                <a:cubicBezTo>
                  <a:pt x="502" y="713"/>
                  <a:pt x="527" y="722"/>
                  <a:pt x="552" y="701"/>
                </a:cubicBezTo>
                <a:cubicBezTo>
                  <a:pt x="606" y="654"/>
                  <a:pt x="606" y="654"/>
                  <a:pt x="606" y="654"/>
                </a:cubicBezTo>
                <a:cubicBezTo>
                  <a:pt x="630" y="633"/>
                  <a:pt x="664" y="638"/>
                  <a:pt x="680" y="666"/>
                </a:cubicBezTo>
                <a:cubicBezTo>
                  <a:pt x="718" y="727"/>
                  <a:pt x="718" y="727"/>
                  <a:pt x="718" y="727"/>
                </a:cubicBezTo>
                <a:cubicBezTo>
                  <a:pt x="726" y="741"/>
                  <a:pt x="737" y="748"/>
                  <a:pt x="748" y="748"/>
                </a:cubicBezTo>
                <a:cubicBezTo>
                  <a:pt x="748" y="126"/>
                  <a:pt x="748" y="126"/>
                  <a:pt x="748" y="126"/>
                </a:cubicBezTo>
              </a:path>
            </a:pathLst>
          </a:custGeom>
          <a:solidFill>
            <a:schemeClr val="accent3"/>
          </a:solidFill>
          <a:ln w="9525">
            <a:noFill/>
            <a:round/>
          </a:ln>
        </p:spPr>
        <p:txBody>
          <a:bodyPr anchor="ctr"/>
          <a:lstStyle/>
          <a:p>
            <a:pPr algn="ctr"/>
            <a:endParaRPr/>
          </a:p>
        </p:txBody>
      </p:sp>
      <p:sp>
        <p:nvSpPr>
          <p:cNvPr id="40" name="Freeform: Shape 7"/>
          <p:cNvSpPr/>
          <p:nvPr/>
        </p:nvSpPr>
        <p:spPr bwMode="auto">
          <a:xfrm>
            <a:off x="6289675" y="2120265"/>
            <a:ext cx="1457325" cy="1528445"/>
          </a:xfrm>
          <a:custGeom>
            <a:avLst/>
            <a:gdLst/>
            <a:ahLst/>
            <a:cxnLst>
              <a:cxn ang="0">
                <a:pos x="727" y="718"/>
              </a:cxn>
              <a:cxn ang="0">
                <a:pos x="666" y="680"/>
              </a:cxn>
              <a:cxn ang="0">
                <a:pos x="654" y="606"/>
              </a:cxn>
              <a:cxn ang="0">
                <a:pos x="701" y="552"/>
              </a:cxn>
              <a:cxn ang="0">
                <a:pos x="682" y="494"/>
              </a:cxn>
              <a:cxn ang="0">
                <a:pos x="612" y="478"/>
              </a:cxn>
              <a:cxn ang="0">
                <a:pos x="578" y="411"/>
              </a:cxn>
              <a:cxn ang="0">
                <a:pos x="606" y="345"/>
              </a:cxn>
              <a:cxn ang="0">
                <a:pos x="570" y="296"/>
              </a:cxn>
              <a:cxn ang="0">
                <a:pos x="499" y="302"/>
              </a:cxn>
              <a:cxn ang="0">
                <a:pos x="446" y="249"/>
              </a:cxn>
              <a:cxn ang="0">
                <a:pos x="452" y="177"/>
              </a:cxn>
              <a:cxn ang="0">
                <a:pos x="403" y="142"/>
              </a:cxn>
              <a:cxn ang="0">
                <a:pos x="337" y="169"/>
              </a:cxn>
              <a:cxn ang="0">
                <a:pos x="270" y="135"/>
              </a:cxn>
              <a:cxn ang="0">
                <a:pos x="253" y="66"/>
              </a:cxn>
              <a:cxn ang="0">
                <a:pos x="196" y="47"/>
              </a:cxn>
              <a:cxn ang="0">
                <a:pos x="141" y="94"/>
              </a:cxn>
              <a:cxn ang="0">
                <a:pos x="67" y="82"/>
              </a:cxn>
              <a:cxn ang="0">
                <a:pos x="30" y="21"/>
              </a:cxn>
              <a:cxn ang="0">
                <a:pos x="0" y="0"/>
              </a:cxn>
              <a:cxn ang="0">
                <a:pos x="0" y="622"/>
              </a:cxn>
              <a:cxn ang="0">
                <a:pos x="126" y="748"/>
              </a:cxn>
              <a:cxn ang="0">
                <a:pos x="748" y="748"/>
              </a:cxn>
              <a:cxn ang="0">
                <a:pos x="727" y="718"/>
              </a:cxn>
            </a:cxnLst>
            <a:rect l="0" t="0" r="r" b="b"/>
            <a:pathLst>
              <a:path w="748" h="748">
                <a:moveTo>
                  <a:pt x="727" y="718"/>
                </a:moveTo>
                <a:cubicBezTo>
                  <a:pt x="666" y="680"/>
                  <a:pt x="666" y="680"/>
                  <a:pt x="666" y="680"/>
                </a:cubicBezTo>
                <a:cubicBezTo>
                  <a:pt x="638" y="664"/>
                  <a:pt x="633" y="630"/>
                  <a:pt x="654" y="606"/>
                </a:cubicBezTo>
                <a:cubicBezTo>
                  <a:pt x="701" y="552"/>
                  <a:pt x="701" y="552"/>
                  <a:pt x="701" y="552"/>
                </a:cubicBezTo>
                <a:cubicBezTo>
                  <a:pt x="722" y="528"/>
                  <a:pt x="713" y="502"/>
                  <a:pt x="682" y="494"/>
                </a:cubicBezTo>
                <a:cubicBezTo>
                  <a:pt x="612" y="478"/>
                  <a:pt x="612" y="478"/>
                  <a:pt x="612" y="478"/>
                </a:cubicBezTo>
                <a:cubicBezTo>
                  <a:pt x="581" y="471"/>
                  <a:pt x="566" y="441"/>
                  <a:pt x="578" y="411"/>
                </a:cubicBezTo>
                <a:cubicBezTo>
                  <a:pt x="606" y="345"/>
                  <a:pt x="606" y="345"/>
                  <a:pt x="606" y="345"/>
                </a:cubicBezTo>
                <a:cubicBezTo>
                  <a:pt x="618" y="315"/>
                  <a:pt x="602" y="293"/>
                  <a:pt x="570" y="296"/>
                </a:cubicBezTo>
                <a:cubicBezTo>
                  <a:pt x="499" y="302"/>
                  <a:pt x="499" y="302"/>
                  <a:pt x="499" y="302"/>
                </a:cubicBezTo>
                <a:cubicBezTo>
                  <a:pt x="467" y="305"/>
                  <a:pt x="443" y="281"/>
                  <a:pt x="446" y="249"/>
                </a:cubicBezTo>
                <a:cubicBezTo>
                  <a:pt x="452" y="177"/>
                  <a:pt x="452" y="177"/>
                  <a:pt x="452" y="177"/>
                </a:cubicBezTo>
                <a:cubicBezTo>
                  <a:pt x="454" y="145"/>
                  <a:pt x="432" y="129"/>
                  <a:pt x="403" y="142"/>
                </a:cubicBezTo>
                <a:cubicBezTo>
                  <a:pt x="337" y="169"/>
                  <a:pt x="337" y="169"/>
                  <a:pt x="337" y="169"/>
                </a:cubicBezTo>
                <a:cubicBezTo>
                  <a:pt x="307" y="182"/>
                  <a:pt x="277" y="167"/>
                  <a:pt x="270" y="135"/>
                </a:cubicBezTo>
                <a:cubicBezTo>
                  <a:pt x="253" y="66"/>
                  <a:pt x="253" y="66"/>
                  <a:pt x="253" y="66"/>
                </a:cubicBezTo>
                <a:cubicBezTo>
                  <a:pt x="246" y="34"/>
                  <a:pt x="220" y="26"/>
                  <a:pt x="196" y="47"/>
                </a:cubicBezTo>
                <a:cubicBezTo>
                  <a:pt x="141" y="94"/>
                  <a:pt x="141" y="94"/>
                  <a:pt x="141" y="94"/>
                </a:cubicBezTo>
                <a:cubicBezTo>
                  <a:pt x="117" y="115"/>
                  <a:pt x="84" y="109"/>
                  <a:pt x="67" y="82"/>
                </a:cubicBezTo>
                <a:cubicBezTo>
                  <a:pt x="30" y="21"/>
                  <a:pt x="30" y="21"/>
                  <a:pt x="30" y="21"/>
                </a:cubicBezTo>
                <a:cubicBezTo>
                  <a:pt x="22" y="7"/>
                  <a:pt x="11" y="0"/>
                  <a:pt x="0" y="0"/>
                </a:cubicBezTo>
                <a:cubicBezTo>
                  <a:pt x="0" y="622"/>
                  <a:pt x="0" y="622"/>
                  <a:pt x="0" y="622"/>
                </a:cubicBezTo>
                <a:cubicBezTo>
                  <a:pt x="69" y="622"/>
                  <a:pt x="126" y="678"/>
                  <a:pt x="126" y="748"/>
                </a:cubicBezTo>
                <a:cubicBezTo>
                  <a:pt x="748" y="748"/>
                  <a:pt x="748" y="748"/>
                  <a:pt x="748" y="748"/>
                </a:cubicBezTo>
                <a:cubicBezTo>
                  <a:pt x="748" y="737"/>
                  <a:pt x="741" y="726"/>
                  <a:pt x="727" y="718"/>
                </a:cubicBezTo>
              </a:path>
            </a:pathLst>
          </a:custGeom>
          <a:solidFill>
            <a:schemeClr val="accent2"/>
          </a:solidFill>
          <a:ln w="9525">
            <a:noFill/>
            <a:round/>
          </a:ln>
        </p:spPr>
        <p:txBody>
          <a:bodyPr anchor="ctr"/>
          <a:lstStyle/>
          <a:p>
            <a:pPr algn="ctr"/>
            <a:endParaRPr/>
          </a:p>
        </p:txBody>
      </p:sp>
      <p:sp>
        <p:nvSpPr>
          <p:cNvPr id="41" name="Freeform: Shape 8"/>
          <p:cNvSpPr/>
          <p:nvPr/>
        </p:nvSpPr>
        <p:spPr bwMode="auto">
          <a:xfrm>
            <a:off x="6289675" y="3648075"/>
            <a:ext cx="1457325" cy="1548130"/>
          </a:xfrm>
          <a:custGeom>
            <a:avLst/>
            <a:gdLst/>
            <a:ahLst/>
            <a:cxnLst>
              <a:cxn ang="0">
                <a:pos x="612" y="270"/>
              </a:cxn>
              <a:cxn ang="0">
                <a:pos x="682" y="253"/>
              </a:cxn>
              <a:cxn ang="0">
                <a:pos x="701" y="196"/>
              </a:cxn>
              <a:cxn ang="0">
                <a:pos x="654" y="141"/>
              </a:cxn>
              <a:cxn ang="0">
                <a:pos x="666" y="67"/>
              </a:cxn>
              <a:cxn ang="0">
                <a:pos x="727" y="30"/>
              </a:cxn>
              <a:cxn ang="0">
                <a:pos x="748" y="0"/>
              </a:cxn>
              <a:cxn ang="0">
                <a:pos x="126" y="0"/>
              </a:cxn>
              <a:cxn ang="0">
                <a:pos x="126" y="0"/>
              </a:cxn>
              <a:cxn ang="0">
                <a:pos x="0" y="126"/>
              </a:cxn>
              <a:cxn ang="0">
                <a:pos x="0" y="748"/>
              </a:cxn>
              <a:cxn ang="0">
                <a:pos x="30" y="727"/>
              </a:cxn>
              <a:cxn ang="0">
                <a:pos x="67" y="666"/>
              </a:cxn>
              <a:cxn ang="0">
                <a:pos x="141" y="654"/>
              </a:cxn>
              <a:cxn ang="0">
                <a:pos x="196" y="701"/>
              </a:cxn>
              <a:cxn ang="0">
                <a:pos x="253" y="682"/>
              </a:cxn>
              <a:cxn ang="0">
                <a:pos x="270" y="612"/>
              </a:cxn>
              <a:cxn ang="0">
                <a:pos x="337" y="578"/>
              </a:cxn>
              <a:cxn ang="0">
                <a:pos x="403" y="606"/>
              </a:cxn>
              <a:cxn ang="0">
                <a:pos x="452" y="570"/>
              </a:cxn>
              <a:cxn ang="0">
                <a:pos x="446" y="499"/>
              </a:cxn>
              <a:cxn ang="0">
                <a:pos x="499" y="446"/>
              </a:cxn>
              <a:cxn ang="0">
                <a:pos x="570" y="452"/>
              </a:cxn>
              <a:cxn ang="0">
                <a:pos x="606" y="403"/>
              </a:cxn>
              <a:cxn ang="0">
                <a:pos x="578" y="337"/>
              </a:cxn>
              <a:cxn ang="0">
                <a:pos x="612" y="270"/>
              </a:cxn>
            </a:cxnLst>
            <a:rect l="0" t="0" r="r" b="b"/>
            <a:pathLst>
              <a:path w="748" h="748">
                <a:moveTo>
                  <a:pt x="612" y="270"/>
                </a:moveTo>
                <a:cubicBezTo>
                  <a:pt x="682" y="253"/>
                  <a:pt x="682" y="253"/>
                  <a:pt x="682" y="253"/>
                </a:cubicBezTo>
                <a:cubicBezTo>
                  <a:pt x="713" y="246"/>
                  <a:pt x="722" y="220"/>
                  <a:pt x="701" y="196"/>
                </a:cubicBezTo>
                <a:cubicBezTo>
                  <a:pt x="654" y="141"/>
                  <a:pt x="654" y="141"/>
                  <a:pt x="654" y="141"/>
                </a:cubicBezTo>
                <a:cubicBezTo>
                  <a:pt x="633" y="117"/>
                  <a:pt x="638" y="84"/>
                  <a:pt x="666" y="67"/>
                </a:cubicBezTo>
                <a:cubicBezTo>
                  <a:pt x="727" y="30"/>
                  <a:pt x="727" y="30"/>
                  <a:pt x="727" y="30"/>
                </a:cubicBezTo>
                <a:cubicBezTo>
                  <a:pt x="741" y="22"/>
                  <a:pt x="748" y="11"/>
                  <a:pt x="748" y="0"/>
                </a:cubicBezTo>
                <a:cubicBezTo>
                  <a:pt x="126" y="0"/>
                  <a:pt x="126" y="0"/>
                  <a:pt x="126" y="0"/>
                </a:cubicBezTo>
                <a:cubicBezTo>
                  <a:pt x="126" y="0"/>
                  <a:pt x="126" y="0"/>
                  <a:pt x="126" y="0"/>
                </a:cubicBezTo>
                <a:cubicBezTo>
                  <a:pt x="126" y="69"/>
                  <a:pt x="69" y="126"/>
                  <a:pt x="0" y="126"/>
                </a:cubicBezTo>
                <a:cubicBezTo>
                  <a:pt x="0" y="748"/>
                  <a:pt x="0" y="748"/>
                  <a:pt x="0" y="748"/>
                </a:cubicBezTo>
                <a:cubicBezTo>
                  <a:pt x="11" y="748"/>
                  <a:pt x="22" y="741"/>
                  <a:pt x="30" y="727"/>
                </a:cubicBezTo>
                <a:cubicBezTo>
                  <a:pt x="67" y="666"/>
                  <a:pt x="67" y="666"/>
                  <a:pt x="67" y="666"/>
                </a:cubicBezTo>
                <a:cubicBezTo>
                  <a:pt x="84" y="638"/>
                  <a:pt x="117" y="633"/>
                  <a:pt x="141" y="654"/>
                </a:cubicBezTo>
                <a:cubicBezTo>
                  <a:pt x="196" y="701"/>
                  <a:pt x="196" y="701"/>
                  <a:pt x="196" y="701"/>
                </a:cubicBezTo>
                <a:cubicBezTo>
                  <a:pt x="220" y="722"/>
                  <a:pt x="246" y="713"/>
                  <a:pt x="253" y="682"/>
                </a:cubicBezTo>
                <a:cubicBezTo>
                  <a:pt x="270" y="612"/>
                  <a:pt x="270" y="612"/>
                  <a:pt x="270" y="612"/>
                </a:cubicBezTo>
                <a:cubicBezTo>
                  <a:pt x="277" y="581"/>
                  <a:pt x="307" y="566"/>
                  <a:pt x="337" y="578"/>
                </a:cubicBezTo>
                <a:cubicBezTo>
                  <a:pt x="403" y="606"/>
                  <a:pt x="403" y="606"/>
                  <a:pt x="403" y="606"/>
                </a:cubicBezTo>
                <a:cubicBezTo>
                  <a:pt x="432" y="618"/>
                  <a:pt x="454" y="602"/>
                  <a:pt x="452" y="570"/>
                </a:cubicBezTo>
                <a:cubicBezTo>
                  <a:pt x="446" y="499"/>
                  <a:pt x="446" y="499"/>
                  <a:pt x="446" y="499"/>
                </a:cubicBezTo>
                <a:cubicBezTo>
                  <a:pt x="443" y="467"/>
                  <a:pt x="467" y="443"/>
                  <a:pt x="499" y="446"/>
                </a:cubicBezTo>
                <a:cubicBezTo>
                  <a:pt x="570" y="452"/>
                  <a:pt x="570" y="452"/>
                  <a:pt x="570" y="452"/>
                </a:cubicBezTo>
                <a:cubicBezTo>
                  <a:pt x="602" y="454"/>
                  <a:pt x="618" y="432"/>
                  <a:pt x="606" y="403"/>
                </a:cubicBezTo>
                <a:cubicBezTo>
                  <a:pt x="578" y="337"/>
                  <a:pt x="578" y="337"/>
                  <a:pt x="578" y="337"/>
                </a:cubicBezTo>
                <a:cubicBezTo>
                  <a:pt x="566" y="307"/>
                  <a:pt x="581" y="277"/>
                  <a:pt x="612" y="270"/>
                </a:cubicBezTo>
              </a:path>
            </a:pathLst>
          </a:custGeom>
          <a:solidFill>
            <a:schemeClr val="accent4"/>
          </a:solidFill>
          <a:ln w="9525">
            <a:noFill/>
            <a:round/>
          </a:ln>
        </p:spPr>
        <p:txBody>
          <a:bodyPr anchor="ctr"/>
          <a:lstStyle/>
          <a:p>
            <a:pPr algn="ctr"/>
            <a:endParaRPr/>
          </a:p>
        </p:txBody>
      </p:sp>
      <p:grpSp>
        <p:nvGrpSpPr>
          <p:cNvPr id="42" name="Group 9"/>
          <p:cNvGrpSpPr/>
          <p:nvPr/>
        </p:nvGrpSpPr>
        <p:grpSpPr>
          <a:xfrm>
            <a:off x="5477067" y="2704232"/>
            <a:ext cx="550333" cy="533400"/>
            <a:chOff x="4113213" y="2125663"/>
            <a:chExt cx="412751" cy="400050"/>
          </a:xfrm>
          <a:solidFill>
            <a:schemeClr val="bg1"/>
          </a:solidFill>
        </p:grpSpPr>
        <p:sp>
          <p:nvSpPr>
            <p:cNvPr id="135" name="Freeform: Shape 77"/>
            <p:cNvSpPr/>
            <p:nvPr/>
          </p:nvSpPr>
          <p:spPr bwMode="auto">
            <a:xfrm>
              <a:off x="4264026" y="2239963"/>
              <a:ext cx="93663" cy="285750"/>
            </a:xfrm>
            <a:custGeom>
              <a:avLst/>
              <a:gdLst/>
              <a:ahLst/>
              <a:cxnLst>
                <a:cxn ang="0">
                  <a:pos x="0" y="165"/>
                </a:cxn>
                <a:cxn ang="0">
                  <a:pos x="54" y="165"/>
                </a:cxn>
                <a:cxn ang="0">
                  <a:pos x="54" y="3"/>
                </a:cxn>
                <a:cxn ang="0">
                  <a:pos x="46" y="0"/>
                </a:cxn>
                <a:cxn ang="0">
                  <a:pos x="0" y="165"/>
                </a:cxn>
              </a:cxnLst>
              <a:rect l="0" t="0" r="r" b="b"/>
              <a:pathLst>
                <a:path w="54" h="165">
                  <a:moveTo>
                    <a:pt x="0" y="165"/>
                  </a:moveTo>
                  <a:cubicBezTo>
                    <a:pt x="54" y="165"/>
                    <a:pt x="54" y="165"/>
                    <a:pt x="54" y="165"/>
                  </a:cubicBezTo>
                  <a:cubicBezTo>
                    <a:pt x="54" y="165"/>
                    <a:pt x="26" y="91"/>
                    <a:pt x="54" y="3"/>
                  </a:cubicBezTo>
                  <a:cubicBezTo>
                    <a:pt x="46" y="0"/>
                    <a:pt x="46" y="0"/>
                    <a:pt x="46" y="0"/>
                  </a:cubicBezTo>
                  <a:cubicBezTo>
                    <a:pt x="46" y="0"/>
                    <a:pt x="8" y="68"/>
                    <a:pt x="0" y="165"/>
                  </a:cubicBezTo>
                </a:path>
              </a:pathLst>
            </a:custGeom>
            <a:grpFill/>
            <a:ln w="9525">
              <a:noFill/>
              <a:round/>
            </a:ln>
          </p:spPr>
          <p:txBody>
            <a:bodyPr anchor="ctr"/>
            <a:lstStyle/>
            <a:p>
              <a:pPr algn="ctr"/>
              <a:endParaRPr/>
            </a:p>
          </p:txBody>
        </p:sp>
        <p:sp>
          <p:nvSpPr>
            <p:cNvPr id="136" name="Freeform: Shape 78"/>
            <p:cNvSpPr/>
            <p:nvPr/>
          </p:nvSpPr>
          <p:spPr bwMode="auto">
            <a:xfrm>
              <a:off x="4232276" y="2263776"/>
              <a:ext cx="84138" cy="103188"/>
            </a:xfrm>
            <a:custGeom>
              <a:avLst/>
              <a:gdLst/>
              <a:ahLst/>
              <a:cxnLst>
                <a:cxn ang="0">
                  <a:pos x="49" y="41"/>
                </a:cxn>
                <a:cxn ang="0">
                  <a:pos x="5" y="0"/>
                </a:cxn>
                <a:cxn ang="0">
                  <a:pos x="0" y="5"/>
                </a:cxn>
                <a:cxn ang="0">
                  <a:pos x="46" y="59"/>
                </a:cxn>
                <a:cxn ang="0">
                  <a:pos x="49" y="41"/>
                </a:cxn>
              </a:cxnLst>
              <a:rect l="0" t="0" r="r" b="b"/>
              <a:pathLst>
                <a:path w="49" h="59">
                  <a:moveTo>
                    <a:pt x="49" y="41"/>
                  </a:moveTo>
                  <a:cubicBezTo>
                    <a:pt x="49" y="41"/>
                    <a:pt x="18" y="26"/>
                    <a:pt x="5" y="0"/>
                  </a:cubicBezTo>
                  <a:cubicBezTo>
                    <a:pt x="0" y="5"/>
                    <a:pt x="0" y="5"/>
                    <a:pt x="0" y="5"/>
                  </a:cubicBezTo>
                  <a:cubicBezTo>
                    <a:pt x="0" y="5"/>
                    <a:pt x="14" y="41"/>
                    <a:pt x="46" y="59"/>
                  </a:cubicBezTo>
                  <a:cubicBezTo>
                    <a:pt x="49" y="41"/>
                    <a:pt x="49" y="41"/>
                    <a:pt x="49" y="41"/>
                  </a:cubicBezTo>
                </a:path>
              </a:pathLst>
            </a:custGeom>
            <a:grpFill/>
            <a:ln w="9525">
              <a:noFill/>
              <a:round/>
            </a:ln>
          </p:spPr>
          <p:txBody>
            <a:bodyPr anchor="ctr"/>
            <a:lstStyle/>
            <a:p>
              <a:pPr algn="ctr"/>
              <a:endParaRPr/>
            </a:p>
          </p:txBody>
        </p:sp>
        <p:sp>
          <p:nvSpPr>
            <p:cNvPr id="137" name="Freeform: Shape 79"/>
            <p:cNvSpPr/>
            <p:nvPr/>
          </p:nvSpPr>
          <p:spPr bwMode="auto">
            <a:xfrm>
              <a:off x="4297363" y="2144713"/>
              <a:ext cx="52388" cy="95250"/>
            </a:xfrm>
            <a:custGeom>
              <a:avLst/>
              <a:gdLst/>
              <a:ahLst/>
              <a:cxnLst>
                <a:cxn ang="0">
                  <a:pos x="1" y="29"/>
                </a:cxn>
                <a:cxn ang="0">
                  <a:pos x="13" y="0"/>
                </a:cxn>
                <a:cxn ang="0">
                  <a:pos x="29" y="27"/>
                </a:cxn>
                <a:cxn ang="0">
                  <a:pos x="17" y="55"/>
                </a:cxn>
                <a:cxn ang="0">
                  <a:pos x="1" y="29"/>
                </a:cxn>
              </a:cxnLst>
              <a:rect l="0" t="0" r="r" b="b"/>
              <a:pathLst>
                <a:path w="30" h="55">
                  <a:moveTo>
                    <a:pt x="1" y="29"/>
                  </a:moveTo>
                  <a:cubicBezTo>
                    <a:pt x="0" y="14"/>
                    <a:pt x="13" y="0"/>
                    <a:pt x="13" y="0"/>
                  </a:cubicBezTo>
                  <a:cubicBezTo>
                    <a:pt x="13" y="0"/>
                    <a:pt x="28" y="12"/>
                    <a:pt x="29" y="27"/>
                  </a:cubicBezTo>
                  <a:cubicBezTo>
                    <a:pt x="30" y="42"/>
                    <a:pt x="17" y="55"/>
                    <a:pt x="17" y="55"/>
                  </a:cubicBezTo>
                  <a:cubicBezTo>
                    <a:pt x="17" y="55"/>
                    <a:pt x="2" y="44"/>
                    <a:pt x="1" y="29"/>
                  </a:cubicBezTo>
                </a:path>
              </a:pathLst>
            </a:custGeom>
            <a:grpFill/>
            <a:ln w="9525">
              <a:noFill/>
              <a:round/>
            </a:ln>
          </p:spPr>
          <p:txBody>
            <a:bodyPr anchor="ctr"/>
            <a:lstStyle/>
            <a:p>
              <a:pPr algn="ctr"/>
              <a:endParaRPr/>
            </a:p>
          </p:txBody>
        </p:sp>
        <p:sp>
          <p:nvSpPr>
            <p:cNvPr id="138" name="Freeform: Shape 80"/>
            <p:cNvSpPr/>
            <p:nvPr/>
          </p:nvSpPr>
          <p:spPr bwMode="auto">
            <a:xfrm>
              <a:off x="4359276" y="2351088"/>
              <a:ext cx="57150" cy="55563"/>
            </a:xfrm>
            <a:custGeom>
              <a:avLst/>
              <a:gdLst/>
              <a:ahLst/>
              <a:cxnLst>
                <a:cxn ang="0">
                  <a:pos x="9" y="24"/>
                </a:cxn>
                <a:cxn ang="0">
                  <a:pos x="0" y="2"/>
                </a:cxn>
                <a:cxn ang="0">
                  <a:pos x="24" y="8"/>
                </a:cxn>
                <a:cxn ang="0">
                  <a:pos x="33" y="30"/>
                </a:cxn>
                <a:cxn ang="0">
                  <a:pos x="9" y="24"/>
                </a:cxn>
              </a:cxnLst>
              <a:rect l="0" t="0" r="r" b="b"/>
              <a:pathLst>
                <a:path w="33" h="32">
                  <a:moveTo>
                    <a:pt x="9" y="24"/>
                  </a:moveTo>
                  <a:cubicBezTo>
                    <a:pt x="1" y="17"/>
                    <a:pt x="0" y="2"/>
                    <a:pt x="0" y="2"/>
                  </a:cubicBezTo>
                  <a:cubicBezTo>
                    <a:pt x="0" y="2"/>
                    <a:pt x="15" y="0"/>
                    <a:pt x="24" y="8"/>
                  </a:cubicBezTo>
                  <a:cubicBezTo>
                    <a:pt x="32" y="16"/>
                    <a:pt x="33" y="30"/>
                    <a:pt x="33" y="30"/>
                  </a:cubicBezTo>
                  <a:cubicBezTo>
                    <a:pt x="33" y="30"/>
                    <a:pt x="18" y="32"/>
                    <a:pt x="9" y="24"/>
                  </a:cubicBezTo>
                </a:path>
              </a:pathLst>
            </a:custGeom>
            <a:grpFill/>
            <a:ln w="9525">
              <a:noFill/>
              <a:round/>
            </a:ln>
          </p:spPr>
          <p:txBody>
            <a:bodyPr anchor="ctr"/>
            <a:lstStyle/>
            <a:p>
              <a:pPr algn="ctr"/>
              <a:endParaRPr/>
            </a:p>
          </p:txBody>
        </p:sp>
        <p:sp>
          <p:nvSpPr>
            <p:cNvPr id="139" name="Freeform: Shape 81"/>
            <p:cNvSpPr/>
            <p:nvPr/>
          </p:nvSpPr>
          <p:spPr bwMode="auto">
            <a:xfrm>
              <a:off x="4143376" y="2193926"/>
              <a:ext cx="55563" cy="53975"/>
            </a:xfrm>
            <a:custGeom>
              <a:avLst/>
              <a:gdLst/>
              <a:ahLst/>
              <a:cxnLst>
                <a:cxn ang="0">
                  <a:pos x="9" y="24"/>
                </a:cxn>
                <a:cxn ang="0">
                  <a:pos x="0" y="2"/>
                </a:cxn>
                <a:cxn ang="0">
                  <a:pos x="23" y="7"/>
                </a:cxn>
                <a:cxn ang="0">
                  <a:pos x="32" y="29"/>
                </a:cxn>
                <a:cxn ang="0">
                  <a:pos x="9" y="24"/>
                </a:cxn>
              </a:cxnLst>
              <a:rect l="0" t="0" r="r" b="b"/>
              <a:pathLst>
                <a:path w="32" h="31">
                  <a:moveTo>
                    <a:pt x="9" y="24"/>
                  </a:moveTo>
                  <a:cubicBezTo>
                    <a:pt x="0" y="16"/>
                    <a:pt x="0" y="2"/>
                    <a:pt x="0" y="2"/>
                  </a:cubicBezTo>
                  <a:cubicBezTo>
                    <a:pt x="0" y="2"/>
                    <a:pt x="14" y="0"/>
                    <a:pt x="23" y="7"/>
                  </a:cubicBezTo>
                  <a:cubicBezTo>
                    <a:pt x="32" y="15"/>
                    <a:pt x="32" y="29"/>
                    <a:pt x="32" y="29"/>
                  </a:cubicBezTo>
                  <a:cubicBezTo>
                    <a:pt x="32" y="29"/>
                    <a:pt x="18" y="31"/>
                    <a:pt x="9" y="24"/>
                  </a:cubicBezTo>
                </a:path>
              </a:pathLst>
            </a:custGeom>
            <a:grpFill/>
            <a:ln w="9525">
              <a:noFill/>
              <a:round/>
            </a:ln>
          </p:spPr>
          <p:txBody>
            <a:bodyPr anchor="ctr"/>
            <a:lstStyle/>
            <a:p>
              <a:pPr algn="ctr"/>
              <a:endParaRPr/>
            </a:p>
          </p:txBody>
        </p:sp>
        <p:sp>
          <p:nvSpPr>
            <p:cNvPr id="140" name="Freeform: Shape 82"/>
            <p:cNvSpPr/>
            <p:nvPr/>
          </p:nvSpPr>
          <p:spPr bwMode="auto">
            <a:xfrm>
              <a:off x="4352926" y="2154238"/>
              <a:ext cx="52388" cy="66675"/>
            </a:xfrm>
            <a:custGeom>
              <a:avLst/>
              <a:gdLst/>
              <a:ahLst/>
              <a:cxnLst>
                <a:cxn ang="0">
                  <a:pos x="25" y="24"/>
                </a:cxn>
                <a:cxn ang="0">
                  <a:pos x="6" y="38"/>
                </a:cxn>
                <a:cxn ang="0">
                  <a:pos x="5" y="14"/>
                </a:cxn>
                <a:cxn ang="0">
                  <a:pos x="25" y="0"/>
                </a:cxn>
                <a:cxn ang="0">
                  <a:pos x="25" y="24"/>
                </a:cxn>
              </a:cxnLst>
              <a:rect l="0" t="0" r="r" b="b"/>
              <a:pathLst>
                <a:path w="30" h="38">
                  <a:moveTo>
                    <a:pt x="25" y="24"/>
                  </a:moveTo>
                  <a:cubicBezTo>
                    <a:pt x="20" y="34"/>
                    <a:pt x="6" y="38"/>
                    <a:pt x="6" y="38"/>
                  </a:cubicBezTo>
                  <a:cubicBezTo>
                    <a:pt x="6" y="38"/>
                    <a:pt x="0" y="24"/>
                    <a:pt x="5" y="14"/>
                  </a:cubicBezTo>
                  <a:cubicBezTo>
                    <a:pt x="11" y="3"/>
                    <a:pt x="25" y="0"/>
                    <a:pt x="25" y="0"/>
                  </a:cubicBezTo>
                  <a:cubicBezTo>
                    <a:pt x="25" y="0"/>
                    <a:pt x="30" y="13"/>
                    <a:pt x="25" y="24"/>
                  </a:cubicBezTo>
                </a:path>
              </a:pathLst>
            </a:custGeom>
            <a:grpFill/>
            <a:ln w="9525">
              <a:noFill/>
              <a:round/>
            </a:ln>
          </p:spPr>
          <p:txBody>
            <a:bodyPr anchor="ctr"/>
            <a:lstStyle/>
            <a:p>
              <a:pPr algn="ctr"/>
              <a:endParaRPr/>
            </a:p>
          </p:txBody>
        </p:sp>
        <p:sp>
          <p:nvSpPr>
            <p:cNvPr id="141" name="Freeform: Shape 83"/>
            <p:cNvSpPr/>
            <p:nvPr/>
          </p:nvSpPr>
          <p:spPr bwMode="auto">
            <a:xfrm>
              <a:off x="4359276" y="2270126"/>
              <a:ext cx="166688" cy="96838"/>
            </a:xfrm>
            <a:custGeom>
              <a:avLst/>
              <a:gdLst/>
              <a:ahLst/>
              <a:cxnLst>
                <a:cxn ang="0">
                  <a:pos x="46" y="3"/>
                </a:cxn>
                <a:cxn ang="0">
                  <a:pos x="0" y="32"/>
                </a:cxn>
                <a:cxn ang="0">
                  <a:pos x="51" y="52"/>
                </a:cxn>
                <a:cxn ang="0">
                  <a:pos x="96" y="23"/>
                </a:cxn>
                <a:cxn ang="0">
                  <a:pos x="46" y="3"/>
                </a:cxn>
                <a:cxn ang="0">
                  <a:pos x="44" y="32"/>
                </a:cxn>
                <a:cxn ang="0">
                  <a:pos x="45" y="37"/>
                </a:cxn>
                <a:cxn ang="0">
                  <a:pos x="41" y="38"/>
                </a:cxn>
                <a:cxn ang="0">
                  <a:pos x="40" y="32"/>
                </a:cxn>
                <a:cxn ang="0">
                  <a:pos x="38" y="32"/>
                </a:cxn>
                <a:cxn ang="0">
                  <a:pos x="39" y="38"/>
                </a:cxn>
                <a:cxn ang="0">
                  <a:pos x="35" y="39"/>
                </a:cxn>
                <a:cxn ang="0">
                  <a:pos x="34" y="33"/>
                </a:cxn>
                <a:cxn ang="0">
                  <a:pos x="31" y="33"/>
                </a:cxn>
                <a:cxn ang="0">
                  <a:pos x="30" y="26"/>
                </a:cxn>
                <a:cxn ang="0">
                  <a:pos x="33" y="26"/>
                </a:cxn>
                <a:cxn ang="0">
                  <a:pos x="32" y="20"/>
                </a:cxn>
                <a:cxn ang="0">
                  <a:pos x="37" y="20"/>
                </a:cxn>
                <a:cxn ang="0">
                  <a:pos x="37" y="25"/>
                </a:cxn>
                <a:cxn ang="0">
                  <a:pos x="39" y="25"/>
                </a:cxn>
                <a:cxn ang="0">
                  <a:pos x="38" y="20"/>
                </a:cxn>
                <a:cxn ang="0">
                  <a:pos x="43" y="19"/>
                </a:cxn>
                <a:cxn ang="0">
                  <a:pos x="43" y="24"/>
                </a:cxn>
                <a:cxn ang="0">
                  <a:pos x="60" y="12"/>
                </a:cxn>
                <a:cxn ang="0">
                  <a:pos x="61" y="20"/>
                </a:cxn>
                <a:cxn ang="0">
                  <a:pos x="54" y="24"/>
                </a:cxn>
                <a:cxn ang="0">
                  <a:pos x="49" y="28"/>
                </a:cxn>
                <a:cxn ang="0">
                  <a:pos x="49" y="28"/>
                </a:cxn>
                <a:cxn ang="0">
                  <a:pos x="55" y="29"/>
                </a:cxn>
                <a:cxn ang="0">
                  <a:pos x="63" y="32"/>
                </a:cxn>
                <a:cxn ang="0">
                  <a:pos x="64" y="40"/>
                </a:cxn>
                <a:cxn ang="0">
                  <a:pos x="44" y="32"/>
                </a:cxn>
              </a:cxnLst>
              <a:rect l="0" t="0" r="r" b="b"/>
              <a:pathLst>
                <a:path w="96" h="55">
                  <a:moveTo>
                    <a:pt x="46" y="3"/>
                  </a:moveTo>
                  <a:cubicBezTo>
                    <a:pt x="19" y="6"/>
                    <a:pt x="0" y="32"/>
                    <a:pt x="0" y="32"/>
                  </a:cubicBezTo>
                  <a:cubicBezTo>
                    <a:pt x="0" y="32"/>
                    <a:pt x="24" y="55"/>
                    <a:pt x="51" y="52"/>
                  </a:cubicBezTo>
                  <a:cubicBezTo>
                    <a:pt x="77" y="49"/>
                    <a:pt x="96" y="23"/>
                    <a:pt x="96" y="23"/>
                  </a:cubicBezTo>
                  <a:cubicBezTo>
                    <a:pt x="96" y="23"/>
                    <a:pt x="72" y="0"/>
                    <a:pt x="46" y="3"/>
                  </a:cubicBezTo>
                  <a:moveTo>
                    <a:pt x="44" y="32"/>
                  </a:moveTo>
                  <a:cubicBezTo>
                    <a:pt x="45" y="37"/>
                    <a:pt x="45" y="37"/>
                    <a:pt x="45" y="37"/>
                  </a:cubicBezTo>
                  <a:cubicBezTo>
                    <a:pt x="41" y="38"/>
                    <a:pt x="41" y="38"/>
                    <a:pt x="41" y="38"/>
                  </a:cubicBezTo>
                  <a:cubicBezTo>
                    <a:pt x="40" y="32"/>
                    <a:pt x="40" y="32"/>
                    <a:pt x="40" y="32"/>
                  </a:cubicBezTo>
                  <a:cubicBezTo>
                    <a:pt x="38" y="32"/>
                    <a:pt x="38" y="32"/>
                    <a:pt x="38" y="32"/>
                  </a:cubicBezTo>
                  <a:cubicBezTo>
                    <a:pt x="39" y="38"/>
                    <a:pt x="39" y="38"/>
                    <a:pt x="39" y="38"/>
                  </a:cubicBezTo>
                  <a:cubicBezTo>
                    <a:pt x="35" y="39"/>
                    <a:pt x="35" y="39"/>
                    <a:pt x="35" y="39"/>
                  </a:cubicBezTo>
                  <a:cubicBezTo>
                    <a:pt x="34" y="33"/>
                    <a:pt x="34" y="33"/>
                    <a:pt x="34" y="33"/>
                  </a:cubicBezTo>
                  <a:cubicBezTo>
                    <a:pt x="31" y="33"/>
                    <a:pt x="31" y="33"/>
                    <a:pt x="31" y="33"/>
                  </a:cubicBezTo>
                  <a:cubicBezTo>
                    <a:pt x="30" y="26"/>
                    <a:pt x="30" y="26"/>
                    <a:pt x="30" y="26"/>
                  </a:cubicBezTo>
                  <a:cubicBezTo>
                    <a:pt x="33" y="26"/>
                    <a:pt x="33" y="26"/>
                    <a:pt x="33" y="26"/>
                  </a:cubicBezTo>
                  <a:cubicBezTo>
                    <a:pt x="32" y="20"/>
                    <a:pt x="32" y="20"/>
                    <a:pt x="32" y="20"/>
                  </a:cubicBezTo>
                  <a:cubicBezTo>
                    <a:pt x="37" y="20"/>
                    <a:pt x="37" y="20"/>
                    <a:pt x="37" y="20"/>
                  </a:cubicBezTo>
                  <a:cubicBezTo>
                    <a:pt x="37" y="25"/>
                    <a:pt x="37" y="25"/>
                    <a:pt x="37" y="25"/>
                  </a:cubicBezTo>
                  <a:cubicBezTo>
                    <a:pt x="39" y="25"/>
                    <a:pt x="39" y="25"/>
                    <a:pt x="39" y="25"/>
                  </a:cubicBezTo>
                  <a:cubicBezTo>
                    <a:pt x="38" y="20"/>
                    <a:pt x="38" y="20"/>
                    <a:pt x="38" y="20"/>
                  </a:cubicBezTo>
                  <a:cubicBezTo>
                    <a:pt x="43" y="19"/>
                    <a:pt x="43" y="19"/>
                    <a:pt x="43" y="19"/>
                  </a:cubicBezTo>
                  <a:cubicBezTo>
                    <a:pt x="43" y="24"/>
                    <a:pt x="43" y="24"/>
                    <a:pt x="43" y="24"/>
                  </a:cubicBezTo>
                  <a:cubicBezTo>
                    <a:pt x="60" y="12"/>
                    <a:pt x="60" y="12"/>
                    <a:pt x="60" y="12"/>
                  </a:cubicBezTo>
                  <a:cubicBezTo>
                    <a:pt x="61" y="20"/>
                    <a:pt x="61" y="20"/>
                    <a:pt x="61" y="20"/>
                  </a:cubicBezTo>
                  <a:cubicBezTo>
                    <a:pt x="54" y="24"/>
                    <a:pt x="54" y="24"/>
                    <a:pt x="54" y="24"/>
                  </a:cubicBezTo>
                  <a:cubicBezTo>
                    <a:pt x="52" y="26"/>
                    <a:pt x="51" y="27"/>
                    <a:pt x="49" y="28"/>
                  </a:cubicBezTo>
                  <a:cubicBezTo>
                    <a:pt x="49" y="28"/>
                    <a:pt x="49" y="28"/>
                    <a:pt x="49" y="28"/>
                  </a:cubicBezTo>
                  <a:cubicBezTo>
                    <a:pt x="51" y="28"/>
                    <a:pt x="53" y="29"/>
                    <a:pt x="55" y="29"/>
                  </a:cubicBezTo>
                  <a:cubicBezTo>
                    <a:pt x="63" y="32"/>
                    <a:pt x="63" y="32"/>
                    <a:pt x="63" y="32"/>
                  </a:cubicBezTo>
                  <a:cubicBezTo>
                    <a:pt x="64" y="40"/>
                    <a:pt x="64" y="40"/>
                    <a:pt x="64" y="40"/>
                  </a:cubicBezTo>
                  <a:cubicBezTo>
                    <a:pt x="44" y="32"/>
                    <a:pt x="44" y="32"/>
                    <a:pt x="44" y="32"/>
                  </a:cubicBezTo>
                </a:path>
              </a:pathLst>
            </a:custGeom>
            <a:grpFill/>
            <a:ln w="9525">
              <a:noFill/>
              <a:round/>
            </a:ln>
          </p:spPr>
          <p:txBody>
            <a:bodyPr anchor="ctr"/>
            <a:lstStyle/>
            <a:p>
              <a:pPr algn="ctr"/>
              <a:endParaRPr/>
            </a:p>
          </p:txBody>
        </p:sp>
        <p:sp>
          <p:nvSpPr>
            <p:cNvPr id="142" name="Freeform: Shape 84"/>
            <p:cNvSpPr/>
            <p:nvPr/>
          </p:nvSpPr>
          <p:spPr bwMode="auto">
            <a:xfrm>
              <a:off x="4113213" y="2247901"/>
              <a:ext cx="114300" cy="74613"/>
            </a:xfrm>
            <a:custGeom>
              <a:avLst/>
              <a:gdLst/>
              <a:ahLst/>
              <a:cxnLst>
                <a:cxn ang="0">
                  <a:pos x="37" y="5"/>
                </a:cxn>
                <a:cxn ang="0">
                  <a:pos x="0" y="13"/>
                </a:cxn>
                <a:cxn ang="0">
                  <a:pos x="29" y="39"/>
                </a:cxn>
                <a:cxn ang="0">
                  <a:pos x="66" y="30"/>
                </a:cxn>
                <a:cxn ang="0">
                  <a:pos x="37" y="5"/>
                </a:cxn>
                <a:cxn ang="0">
                  <a:pos x="46" y="20"/>
                </a:cxn>
                <a:cxn ang="0">
                  <a:pos x="36" y="27"/>
                </a:cxn>
                <a:cxn ang="0">
                  <a:pos x="36" y="30"/>
                </a:cxn>
                <a:cxn ang="0">
                  <a:pos x="33" y="30"/>
                </a:cxn>
                <a:cxn ang="0">
                  <a:pos x="34" y="27"/>
                </a:cxn>
                <a:cxn ang="0">
                  <a:pos x="33" y="27"/>
                </a:cxn>
                <a:cxn ang="0">
                  <a:pos x="32" y="27"/>
                </a:cxn>
                <a:cxn ang="0">
                  <a:pos x="31" y="29"/>
                </a:cxn>
                <a:cxn ang="0">
                  <a:pos x="29" y="29"/>
                </a:cxn>
                <a:cxn ang="0">
                  <a:pos x="29" y="26"/>
                </a:cxn>
                <a:cxn ang="0">
                  <a:pos x="23" y="15"/>
                </a:cxn>
                <a:cxn ang="0">
                  <a:pos x="24" y="12"/>
                </a:cxn>
                <a:cxn ang="0">
                  <a:pos x="28" y="13"/>
                </a:cxn>
                <a:cxn ang="0">
                  <a:pos x="27" y="15"/>
                </a:cxn>
                <a:cxn ang="0">
                  <a:pos x="30" y="21"/>
                </a:cxn>
                <a:cxn ang="0">
                  <a:pos x="32" y="13"/>
                </a:cxn>
                <a:cxn ang="0">
                  <a:pos x="34" y="14"/>
                </a:cxn>
                <a:cxn ang="0">
                  <a:pos x="33" y="22"/>
                </a:cxn>
                <a:cxn ang="0">
                  <a:pos x="34" y="23"/>
                </a:cxn>
                <a:cxn ang="0">
                  <a:pos x="34" y="23"/>
                </a:cxn>
                <a:cxn ang="0">
                  <a:pos x="36" y="14"/>
                </a:cxn>
                <a:cxn ang="0">
                  <a:pos x="39" y="15"/>
                </a:cxn>
                <a:cxn ang="0">
                  <a:pos x="37" y="23"/>
                </a:cxn>
                <a:cxn ang="0">
                  <a:pos x="42" y="18"/>
                </a:cxn>
                <a:cxn ang="0">
                  <a:pos x="42" y="16"/>
                </a:cxn>
                <a:cxn ang="0">
                  <a:pos x="47" y="16"/>
                </a:cxn>
                <a:cxn ang="0">
                  <a:pos x="46" y="20"/>
                </a:cxn>
              </a:cxnLst>
              <a:rect l="0" t="0" r="r" b="b"/>
              <a:pathLst>
                <a:path w="66" h="43">
                  <a:moveTo>
                    <a:pt x="37" y="5"/>
                  </a:moveTo>
                  <a:cubicBezTo>
                    <a:pt x="19" y="0"/>
                    <a:pt x="0" y="13"/>
                    <a:pt x="0" y="13"/>
                  </a:cubicBezTo>
                  <a:cubicBezTo>
                    <a:pt x="0" y="13"/>
                    <a:pt x="11" y="34"/>
                    <a:pt x="29" y="39"/>
                  </a:cubicBezTo>
                  <a:cubicBezTo>
                    <a:pt x="47" y="43"/>
                    <a:pt x="66" y="30"/>
                    <a:pt x="66" y="30"/>
                  </a:cubicBezTo>
                  <a:cubicBezTo>
                    <a:pt x="66" y="30"/>
                    <a:pt x="56" y="9"/>
                    <a:pt x="37" y="5"/>
                  </a:cubicBezTo>
                  <a:moveTo>
                    <a:pt x="46" y="20"/>
                  </a:moveTo>
                  <a:cubicBezTo>
                    <a:pt x="45" y="25"/>
                    <a:pt x="41" y="27"/>
                    <a:pt x="36" y="27"/>
                  </a:cubicBezTo>
                  <a:cubicBezTo>
                    <a:pt x="36" y="30"/>
                    <a:pt x="36" y="30"/>
                    <a:pt x="36" y="30"/>
                  </a:cubicBezTo>
                  <a:cubicBezTo>
                    <a:pt x="33" y="30"/>
                    <a:pt x="33" y="30"/>
                    <a:pt x="33" y="30"/>
                  </a:cubicBezTo>
                  <a:cubicBezTo>
                    <a:pt x="34" y="27"/>
                    <a:pt x="34" y="27"/>
                    <a:pt x="34" y="27"/>
                  </a:cubicBezTo>
                  <a:cubicBezTo>
                    <a:pt x="33" y="27"/>
                    <a:pt x="33" y="27"/>
                    <a:pt x="33" y="27"/>
                  </a:cubicBezTo>
                  <a:cubicBezTo>
                    <a:pt x="33" y="27"/>
                    <a:pt x="32" y="27"/>
                    <a:pt x="32" y="27"/>
                  </a:cubicBezTo>
                  <a:cubicBezTo>
                    <a:pt x="31" y="29"/>
                    <a:pt x="31" y="29"/>
                    <a:pt x="31" y="29"/>
                  </a:cubicBezTo>
                  <a:cubicBezTo>
                    <a:pt x="29" y="29"/>
                    <a:pt x="29" y="29"/>
                    <a:pt x="29" y="29"/>
                  </a:cubicBezTo>
                  <a:cubicBezTo>
                    <a:pt x="29" y="26"/>
                    <a:pt x="29" y="26"/>
                    <a:pt x="29" y="26"/>
                  </a:cubicBezTo>
                  <a:cubicBezTo>
                    <a:pt x="24" y="23"/>
                    <a:pt x="22" y="19"/>
                    <a:pt x="23" y="15"/>
                  </a:cubicBezTo>
                  <a:cubicBezTo>
                    <a:pt x="23" y="13"/>
                    <a:pt x="23" y="13"/>
                    <a:pt x="24" y="12"/>
                  </a:cubicBezTo>
                  <a:cubicBezTo>
                    <a:pt x="28" y="13"/>
                    <a:pt x="28" y="13"/>
                    <a:pt x="28" y="13"/>
                  </a:cubicBezTo>
                  <a:cubicBezTo>
                    <a:pt x="28" y="13"/>
                    <a:pt x="27" y="14"/>
                    <a:pt x="27" y="15"/>
                  </a:cubicBezTo>
                  <a:cubicBezTo>
                    <a:pt x="27" y="18"/>
                    <a:pt x="28" y="20"/>
                    <a:pt x="30" y="21"/>
                  </a:cubicBezTo>
                  <a:cubicBezTo>
                    <a:pt x="32" y="13"/>
                    <a:pt x="32" y="13"/>
                    <a:pt x="32" y="13"/>
                  </a:cubicBezTo>
                  <a:cubicBezTo>
                    <a:pt x="34" y="14"/>
                    <a:pt x="34" y="14"/>
                    <a:pt x="34" y="14"/>
                  </a:cubicBezTo>
                  <a:cubicBezTo>
                    <a:pt x="33" y="22"/>
                    <a:pt x="33" y="22"/>
                    <a:pt x="33" y="22"/>
                  </a:cubicBezTo>
                  <a:cubicBezTo>
                    <a:pt x="34" y="23"/>
                    <a:pt x="34" y="23"/>
                    <a:pt x="34" y="23"/>
                  </a:cubicBezTo>
                  <a:cubicBezTo>
                    <a:pt x="34" y="23"/>
                    <a:pt x="34" y="23"/>
                    <a:pt x="34" y="23"/>
                  </a:cubicBezTo>
                  <a:cubicBezTo>
                    <a:pt x="36" y="14"/>
                    <a:pt x="36" y="14"/>
                    <a:pt x="36" y="14"/>
                  </a:cubicBezTo>
                  <a:cubicBezTo>
                    <a:pt x="39" y="15"/>
                    <a:pt x="39" y="15"/>
                    <a:pt x="39" y="15"/>
                  </a:cubicBezTo>
                  <a:cubicBezTo>
                    <a:pt x="37" y="23"/>
                    <a:pt x="37" y="23"/>
                    <a:pt x="37" y="23"/>
                  </a:cubicBezTo>
                  <a:cubicBezTo>
                    <a:pt x="40" y="22"/>
                    <a:pt x="42" y="21"/>
                    <a:pt x="42" y="18"/>
                  </a:cubicBezTo>
                  <a:cubicBezTo>
                    <a:pt x="42" y="17"/>
                    <a:pt x="42" y="16"/>
                    <a:pt x="42" y="16"/>
                  </a:cubicBezTo>
                  <a:cubicBezTo>
                    <a:pt x="47" y="16"/>
                    <a:pt x="47" y="16"/>
                    <a:pt x="47" y="16"/>
                  </a:cubicBezTo>
                  <a:cubicBezTo>
                    <a:pt x="47" y="17"/>
                    <a:pt x="47" y="18"/>
                    <a:pt x="46" y="20"/>
                  </a:cubicBezTo>
                </a:path>
              </a:pathLst>
            </a:custGeom>
            <a:grpFill/>
            <a:ln w="9525">
              <a:noFill/>
              <a:round/>
            </a:ln>
          </p:spPr>
          <p:txBody>
            <a:bodyPr anchor="ctr"/>
            <a:lstStyle/>
            <a:p>
              <a:pPr algn="ctr"/>
              <a:endParaRPr/>
            </a:p>
          </p:txBody>
        </p:sp>
        <p:sp>
          <p:nvSpPr>
            <p:cNvPr id="143" name="Freeform: Shape 85"/>
            <p:cNvSpPr/>
            <p:nvPr/>
          </p:nvSpPr>
          <p:spPr bwMode="auto">
            <a:xfrm>
              <a:off x="4183063" y="2125663"/>
              <a:ext cx="123825" cy="136525"/>
            </a:xfrm>
            <a:custGeom>
              <a:avLst/>
              <a:gdLst/>
              <a:ahLst/>
              <a:cxnLst>
                <a:cxn ang="0">
                  <a:pos x="56" y="26"/>
                </a:cxn>
                <a:cxn ang="0">
                  <a:pos x="8" y="0"/>
                </a:cxn>
                <a:cxn ang="0">
                  <a:pos x="15" y="54"/>
                </a:cxn>
                <a:cxn ang="0">
                  <a:pos x="62" y="79"/>
                </a:cxn>
                <a:cxn ang="0">
                  <a:pos x="56" y="26"/>
                </a:cxn>
                <a:cxn ang="0">
                  <a:pos x="50" y="54"/>
                </a:cxn>
                <a:cxn ang="0">
                  <a:pos x="46" y="57"/>
                </a:cxn>
                <a:cxn ang="0">
                  <a:pos x="43" y="53"/>
                </a:cxn>
                <a:cxn ang="0">
                  <a:pos x="35" y="56"/>
                </a:cxn>
                <a:cxn ang="0">
                  <a:pos x="33" y="50"/>
                </a:cxn>
                <a:cxn ang="0">
                  <a:pos x="41" y="47"/>
                </a:cxn>
                <a:cxn ang="0">
                  <a:pos x="43" y="42"/>
                </a:cxn>
                <a:cxn ang="0">
                  <a:pos x="36" y="41"/>
                </a:cxn>
                <a:cxn ang="0">
                  <a:pos x="23" y="39"/>
                </a:cxn>
                <a:cxn ang="0">
                  <a:pos x="25" y="26"/>
                </a:cxn>
                <a:cxn ang="0">
                  <a:pos x="22" y="22"/>
                </a:cxn>
                <a:cxn ang="0">
                  <a:pos x="26" y="20"/>
                </a:cxn>
                <a:cxn ang="0">
                  <a:pos x="29" y="23"/>
                </a:cxn>
                <a:cxn ang="0">
                  <a:pos x="36" y="20"/>
                </a:cxn>
                <a:cxn ang="0">
                  <a:pos x="38" y="26"/>
                </a:cxn>
                <a:cxn ang="0">
                  <a:pos x="31" y="29"/>
                </a:cxn>
                <a:cxn ang="0">
                  <a:pos x="29" y="34"/>
                </a:cxn>
                <a:cxn ang="0">
                  <a:pos x="37" y="34"/>
                </a:cxn>
                <a:cxn ang="0">
                  <a:pos x="49" y="37"/>
                </a:cxn>
                <a:cxn ang="0">
                  <a:pos x="47" y="50"/>
                </a:cxn>
                <a:cxn ang="0">
                  <a:pos x="50" y="54"/>
                </a:cxn>
              </a:cxnLst>
              <a:rect l="0" t="0" r="r" b="b"/>
              <a:pathLst>
                <a:path w="71" h="79">
                  <a:moveTo>
                    <a:pt x="56" y="26"/>
                  </a:moveTo>
                  <a:cubicBezTo>
                    <a:pt x="41" y="4"/>
                    <a:pt x="8" y="0"/>
                    <a:pt x="8" y="0"/>
                  </a:cubicBezTo>
                  <a:cubicBezTo>
                    <a:pt x="8" y="0"/>
                    <a:pt x="0" y="32"/>
                    <a:pt x="15" y="54"/>
                  </a:cubicBezTo>
                  <a:cubicBezTo>
                    <a:pt x="30" y="76"/>
                    <a:pt x="62" y="79"/>
                    <a:pt x="62" y="79"/>
                  </a:cubicBezTo>
                  <a:cubicBezTo>
                    <a:pt x="62" y="79"/>
                    <a:pt x="71" y="48"/>
                    <a:pt x="56" y="26"/>
                  </a:cubicBezTo>
                  <a:moveTo>
                    <a:pt x="50" y="54"/>
                  </a:moveTo>
                  <a:cubicBezTo>
                    <a:pt x="46" y="57"/>
                    <a:pt x="46" y="57"/>
                    <a:pt x="46" y="57"/>
                  </a:cubicBezTo>
                  <a:cubicBezTo>
                    <a:pt x="43" y="53"/>
                    <a:pt x="43" y="53"/>
                    <a:pt x="43" y="53"/>
                  </a:cubicBezTo>
                  <a:cubicBezTo>
                    <a:pt x="40" y="54"/>
                    <a:pt x="37" y="56"/>
                    <a:pt x="35" y="56"/>
                  </a:cubicBezTo>
                  <a:cubicBezTo>
                    <a:pt x="33" y="50"/>
                    <a:pt x="33" y="50"/>
                    <a:pt x="33" y="50"/>
                  </a:cubicBezTo>
                  <a:cubicBezTo>
                    <a:pt x="35" y="50"/>
                    <a:pt x="38" y="49"/>
                    <a:pt x="41" y="47"/>
                  </a:cubicBezTo>
                  <a:cubicBezTo>
                    <a:pt x="43" y="45"/>
                    <a:pt x="44" y="43"/>
                    <a:pt x="43" y="42"/>
                  </a:cubicBezTo>
                  <a:cubicBezTo>
                    <a:pt x="42" y="40"/>
                    <a:pt x="40" y="40"/>
                    <a:pt x="36" y="41"/>
                  </a:cubicBezTo>
                  <a:cubicBezTo>
                    <a:pt x="31" y="43"/>
                    <a:pt x="26" y="43"/>
                    <a:pt x="23" y="39"/>
                  </a:cubicBezTo>
                  <a:cubicBezTo>
                    <a:pt x="21" y="35"/>
                    <a:pt x="21" y="30"/>
                    <a:pt x="25" y="26"/>
                  </a:cubicBezTo>
                  <a:cubicBezTo>
                    <a:pt x="22" y="22"/>
                    <a:pt x="22" y="22"/>
                    <a:pt x="22" y="22"/>
                  </a:cubicBezTo>
                  <a:cubicBezTo>
                    <a:pt x="26" y="20"/>
                    <a:pt x="26" y="20"/>
                    <a:pt x="26" y="20"/>
                  </a:cubicBezTo>
                  <a:cubicBezTo>
                    <a:pt x="29" y="23"/>
                    <a:pt x="29" y="23"/>
                    <a:pt x="29" y="23"/>
                  </a:cubicBezTo>
                  <a:cubicBezTo>
                    <a:pt x="32" y="21"/>
                    <a:pt x="34" y="21"/>
                    <a:pt x="36" y="20"/>
                  </a:cubicBezTo>
                  <a:cubicBezTo>
                    <a:pt x="38" y="26"/>
                    <a:pt x="38" y="26"/>
                    <a:pt x="38" y="26"/>
                  </a:cubicBezTo>
                  <a:cubicBezTo>
                    <a:pt x="37" y="26"/>
                    <a:pt x="34" y="27"/>
                    <a:pt x="31" y="29"/>
                  </a:cubicBezTo>
                  <a:cubicBezTo>
                    <a:pt x="28" y="31"/>
                    <a:pt x="28" y="32"/>
                    <a:pt x="29" y="34"/>
                  </a:cubicBezTo>
                  <a:cubicBezTo>
                    <a:pt x="30" y="35"/>
                    <a:pt x="32" y="35"/>
                    <a:pt x="37" y="34"/>
                  </a:cubicBezTo>
                  <a:cubicBezTo>
                    <a:pt x="43" y="32"/>
                    <a:pt x="46" y="33"/>
                    <a:pt x="49" y="37"/>
                  </a:cubicBezTo>
                  <a:cubicBezTo>
                    <a:pt x="52" y="40"/>
                    <a:pt x="51" y="45"/>
                    <a:pt x="47" y="50"/>
                  </a:cubicBezTo>
                  <a:cubicBezTo>
                    <a:pt x="50" y="54"/>
                    <a:pt x="50" y="54"/>
                    <a:pt x="50" y="54"/>
                  </a:cubicBezTo>
                </a:path>
              </a:pathLst>
            </a:custGeom>
            <a:grpFill/>
            <a:ln w="9525">
              <a:noFill/>
              <a:round/>
            </a:ln>
          </p:spPr>
          <p:txBody>
            <a:bodyPr anchor="ctr"/>
            <a:lstStyle/>
            <a:p>
              <a:pPr algn="ctr"/>
              <a:endParaRPr/>
            </a:p>
          </p:txBody>
        </p:sp>
        <p:sp>
          <p:nvSpPr>
            <p:cNvPr id="144" name="Freeform: Shape 86"/>
            <p:cNvSpPr/>
            <p:nvPr/>
          </p:nvSpPr>
          <p:spPr bwMode="auto">
            <a:xfrm>
              <a:off x="4371976" y="2193926"/>
              <a:ext cx="95250" cy="90488"/>
            </a:xfrm>
            <a:custGeom>
              <a:avLst/>
              <a:gdLst/>
              <a:ahLst/>
              <a:cxnLst>
                <a:cxn ang="0">
                  <a:pos x="17" y="11"/>
                </a:cxn>
                <a:cxn ang="0">
                  <a:pos x="0" y="47"/>
                </a:cxn>
                <a:cxn ang="0">
                  <a:pos x="38" y="40"/>
                </a:cxn>
                <a:cxn ang="0">
                  <a:pos x="55" y="5"/>
                </a:cxn>
                <a:cxn ang="0">
                  <a:pos x="17" y="11"/>
                </a:cxn>
                <a:cxn ang="0">
                  <a:pos x="36" y="26"/>
                </a:cxn>
                <a:cxn ang="0">
                  <a:pos x="33" y="21"/>
                </a:cxn>
                <a:cxn ang="0">
                  <a:pos x="30" y="20"/>
                </a:cxn>
                <a:cxn ang="0">
                  <a:pos x="31" y="26"/>
                </a:cxn>
                <a:cxn ang="0">
                  <a:pos x="30" y="35"/>
                </a:cxn>
                <a:cxn ang="0">
                  <a:pos x="21" y="35"/>
                </a:cxn>
                <a:cxn ang="0">
                  <a:pos x="18" y="38"/>
                </a:cxn>
                <a:cxn ang="0">
                  <a:pos x="15" y="36"/>
                </a:cxn>
                <a:cxn ang="0">
                  <a:pos x="18" y="33"/>
                </a:cxn>
                <a:cxn ang="0">
                  <a:pos x="14" y="28"/>
                </a:cxn>
                <a:cxn ang="0">
                  <a:pos x="18" y="25"/>
                </a:cxn>
                <a:cxn ang="0">
                  <a:pos x="22" y="31"/>
                </a:cxn>
                <a:cxn ang="0">
                  <a:pos x="26" y="32"/>
                </a:cxn>
                <a:cxn ang="0">
                  <a:pos x="25" y="26"/>
                </a:cxn>
                <a:cxn ang="0">
                  <a:pos x="25" y="17"/>
                </a:cxn>
                <a:cxn ang="0">
                  <a:pos x="34" y="17"/>
                </a:cxn>
                <a:cxn ang="0">
                  <a:pos x="37" y="14"/>
                </a:cxn>
                <a:cxn ang="0">
                  <a:pos x="39" y="17"/>
                </a:cxn>
                <a:cxn ang="0">
                  <a:pos x="37" y="19"/>
                </a:cxn>
                <a:cxn ang="0">
                  <a:pos x="40" y="24"/>
                </a:cxn>
                <a:cxn ang="0">
                  <a:pos x="36" y="26"/>
                </a:cxn>
              </a:cxnLst>
              <a:rect l="0" t="0" r="r" b="b"/>
              <a:pathLst>
                <a:path w="55" h="52">
                  <a:moveTo>
                    <a:pt x="17" y="11"/>
                  </a:moveTo>
                  <a:cubicBezTo>
                    <a:pt x="2" y="23"/>
                    <a:pt x="0" y="47"/>
                    <a:pt x="0" y="47"/>
                  </a:cubicBezTo>
                  <a:cubicBezTo>
                    <a:pt x="0" y="47"/>
                    <a:pt x="23" y="52"/>
                    <a:pt x="38" y="40"/>
                  </a:cubicBezTo>
                  <a:cubicBezTo>
                    <a:pt x="54" y="28"/>
                    <a:pt x="55" y="5"/>
                    <a:pt x="55" y="5"/>
                  </a:cubicBezTo>
                  <a:cubicBezTo>
                    <a:pt x="55" y="5"/>
                    <a:pt x="32" y="0"/>
                    <a:pt x="17" y="11"/>
                  </a:cubicBezTo>
                  <a:moveTo>
                    <a:pt x="36" y="26"/>
                  </a:moveTo>
                  <a:cubicBezTo>
                    <a:pt x="36" y="25"/>
                    <a:pt x="35" y="23"/>
                    <a:pt x="33" y="21"/>
                  </a:cubicBezTo>
                  <a:cubicBezTo>
                    <a:pt x="32" y="20"/>
                    <a:pt x="30" y="20"/>
                    <a:pt x="30" y="20"/>
                  </a:cubicBezTo>
                  <a:cubicBezTo>
                    <a:pt x="29" y="21"/>
                    <a:pt x="29" y="23"/>
                    <a:pt x="31" y="26"/>
                  </a:cubicBezTo>
                  <a:cubicBezTo>
                    <a:pt x="33" y="30"/>
                    <a:pt x="32" y="33"/>
                    <a:pt x="30" y="35"/>
                  </a:cubicBezTo>
                  <a:cubicBezTo>
                    <a:pt x="28" y="38"/>
                    <a:pt x="24" y="38"/>
                    <a:pt x="21" y="35"/>
                  </a:cubicBezTo>
                  <a:cubicBezTo>
                    <a:pt x="18" y="38"/>
                    <a:pt x="18" y="38"/>
                    <a:pt x="18" y="38"/>
                  </a:cubicBezTo>
                  <a:cubicBezTo>
                    <a:pt x="15" y="36"/>
                    <a:pt x="15" y="36"/>
                    <a:pt x="15" y="36"/>
                  </a:cubicBezTo>
                  <a:cubicBezTo>
                    <a:pt x="18" y="33"/>
                    <a:pt x="18" y="33"/>
                    <a:pt x="18" y="33"/>
                  </a:cubicBezTo>
                  <a:cubicBezTo>
                    <a:pt x="16" y="31"/>
                    <a:pt x="15" y="29"/>
                    <a:pt x="14" y="28"/>
                  </a:cubicBezTo>
                  <a:cubicBezTo>
                    <a:pt x="18" y="25"/>
                    <a:pt x="18" y="25"/>
                    <a:pt x="18" y="25"/>
                  </a:cubicBezTo>
                  <a:cubicBezTo>
                    <a:pt x="19" y="27"/>
                    <a:pt x="20" y="29"/>
                    <a:pt x="22" y="31"/>
                  </a:cubicBezTo>
                  <a:cubicBezTo>
                    <a:pt x="23" y="32"/>
                    <a:pt x="25" y="33"/>
                    <a:pt x="26" y="32"/>
                  </a:cubicBezTo>
                  <a:cubicBezTo>
                    <a:pt x="27" y="31"/>
                    <a:pt x="26" y="29"/>
                    <a:pt x="25" y="26"/>
                  </a:cubicBezTo>
                  <a:cubicBezTo>
                    <a:pt x="23" y="23"/>
                    <a:pt x="23" y="20"/>
                    <a:pt x="25" y="17"/>
                  </a:cubicBezTo>
                  <a:cubicBezTo>
                    <a:pt x="27" y="15"/>
                    <a:pt x="31" y="14"/>
                    <a:pt x="34" y="17"/>
                  </a:cubicBezTo>
                  <a:cubicBezTo>
                    <a:pt x="37" y="14"/>
                    <a:pt x="37" y="14"/>
                    <a:pt x="37" y="14"/>
                  </a:cubicBezTo>
                  <a:cubicBezTo>
                    <a:pt x="39" y="17"/>
                    <a:pt x="39" y="17"/>
                    <a:pt x="39" y="17"/>
                  </a:cubicBezTo>
                  <a:cubicBezTo>
                    <a:pt x="37" y="19"/>
                    <a:pt x="37" y="19"/>
                    <a:pt x="37" y="19"/>
                  </a:cubicBezTo>
                  <a:cubicBezTo>
                    <a:pt x="39" y="21"/>
                    <a:pt x="40" y="22"/>
                    <a:pt x="40" y="24"/>
                  </a:cubicBezTo>
                  <a:cubicBezTo>
                    <a:pt x="36" y="26"/>
                    <a:pt x="36" y="26"/>
                    <a:pt x="36" y="26"/>
                  </a:cubicBezTo>
                </a:path>
              </a:pathLst>
            </a:custGeom>
            <a:grpFill/>
            <a:ln w="9525">
              <a:noFill/>
              <a:round/>
            </a:ln>
          </p:spPr>
          <p:txBody>
            <a:bodyPr anchor="ctr"/>
            <a:lstStyle/>
            <a:p>
              <a:pPr algn="ctr"/>
              <a:endParaRPr/>
            </a:p>
          </p:txBody>
        </p:sp>
        <p:sp>
          <p:nvSpPr>
            <p:cNvPr id="145" name="Freeform: Shape 87"/>
            <p:cNvSpPr/>
            <p:nvPr/>
          </p:nvSpPr>
          <p:spPr bwMode="auto">
            <a:xfrm>
              <a:off x="4132263" y="2324101"/>
              <a:ext cx="133350" cy="85725"/>
            </a:xfrm>
            <a:custGeom>
              <a:avLst/>
              <a:gdLst/>
              <a:ahLst/>
              <a:cxnLst>
                <a:cxn ang="0">
                  <a:pos x="34" y="5"/>
                </a:cxn>
                <a:cxn ang="0">
                  <a:pos x="0" y="33"/>
                </a:cxn>
                <a:cxn ang="0">
                  <a:pos x="43" y="44"/>
                </a:cxn>
                <a:cxn ang="0">
                  <a:pos x="77" y="16"/>
                </a:cxn>
                <a:cxn ang="0">
                  <a:pos x="34" y="5"/>
                </a:cxn>
                <a:cxn ang="0">
                  <a:pos x="52" y="30"/>
                </a:cxn>
                <a:cxn ang="0">
                  <a:pos x="47" y="31"/>
                </a:cxn>
                <a:cxn ang="0">
                  <a:pos x="46" y="23"/>
                </a:cxn>
                <a:cxn ang="0">
                  <a:pos x="42" y="20"/>
                </a:cxn>
                <a:cxn ang="0">
                  <a:pos x="40" y="26"/>
                </a:cxn>
                <a:cxn ang="0">
                  <a:pos x="35" y="36"/>
                </a:cxn>
                <a:cxn ang="0">
                  <a:pos x="25" y="32"/>
                </a:cxn>
                <a:cxn ang="0">
                  <a:pos x="21" y="33"/>
                </a:cxn>
                <a:cxn ang="0">
                  <a:pos x="19" y="29"/>
                </a:cxn>
                <a:cxn ang="0">
                  <a:pos x="23" y="28"/>
                </a:cxn>
                <a:cxn ang="0">
                  <a:pos x="22" y="21"/>
                </a:cxn>
                <a:cxn ang="0">
                  <a:pos x="28" y="21"/>
                </a:cxn>
                <a:cxn ang="0">
                  <a:pos x="28" y="27"/>
                </a:cxn>
                <a:cxn ang="0">
                  <a:pos x="32" y="30"/>
                </a:cxn>
                <a:cxn ang="0">
                  <a:pos x="34" y="24"/>
                </a:cxn>
                <a:cxn ang="0">
                  <a:pos x="39" y="14"/>
                </a:cxn>
                <a:cxn ang="0">
                  <a:pos x="50" y="18"/>
                </a:cxn>
                <a:cxn ang="0">
                  <a:pos x="54" y="17"/>
                </a:cxn>
                <a:cxn ang="0">
                  <a:pos x="56" y="21"/>
                </a:cxn>
                <a:cxn ang="0">
                  <a:pos x="52" y="22"/>
                </a:cxn>
                <a:cxn ang="0">
                  <a:pos x="52" y="30"/>
                </a:cxn>
              </a:cxnLst>
              <a:rect l="0" t="0" r="r" b="b"/>
              <a:pathLst>
                <a:path w="77" h="49">
                  <a:moveTo>
                    <a:pt x="34" y="5"/>
                  </a:moveTo>
                  <a:cubicBezTo>
                    <a:pt x="13" y="10"/>
                    <a:pt x="0" y="33"/>
                    <a:pt x="0" y="33"/>
                  </a:cubicBezTo>
                  <a:cubicBezTo>
                    <a:pt x="0" y="33"/>
                    <a:pt x="22" y="49"/>
                    <a:pt x="43" y="44"/>
                  </a:cubicBezTo>
                  <a:cubicBezTo>
                    <a:pt x="64" y="39"/>
                    <a:pt x="77" y="16"/>
                    <a:pt x="77" y="16"/>
                  </a:cubicBezTo>
                  <a:cubicBezTo>
                    <a:pt x="77" y="16"/>
                    <a:pt x="55" y="0"/>
                    <a:pt x="34" y="5"/>
                  </a:cubicBezTo>
                  <a:moveTo>
                    <a:pt x="52" y="30"/>
                  </a:moveTo>
                  <a:cubicBezTo>
                    <a:pt x="47" y="31"/>
                    <a:pt x="47" y="31"/>
                    <a:pt x="47" y="31"/>
                  </a:cubicBezTo>
                  <a:cubicBezTo>
                    <a:pt x="47" y="29"/>
                    <a:pt x="47" y="26"/>
                    <a:pt x="46" y="23"/>
                  </a:cubicBezTo>
                  <a:cubicBezTo>
                    <a:pt x="45" y="21"/>
                    <a:pt x="44" y="19"/>
                    <a:pt x="42" y="20"/>
                  </a:cubicBezTo>
                  <a:cubicBezTo>
                    <a:pt x="41" y="21"/>
                    <a:pt x="40" y="22"/>
                    <a:pt x="40" y="26"/>
                  </a:cubicBezTo>
                  <a:cubicBezTo>
                    <a:pt x="40" y="31"/>
                    <a:pt x="39" y="35"/>
                    <a:pt x="35" y="36"/>
                  </a:cubicBezTo>
                  <a:cubicBezTo>
                    <a:pt x="31" y="38"/>
                    <a:pt x="28" y="36"/>
                    <a:pt x="25" y="32"/>
                  </a:cubicBezTo>
                  <a:cubicBezTo>
                    <a:pt x="21" y="33"/>
                    <a:pt x="21" y="33"/>
                    <a:pt x="21" y="33"/>
                  </a:cubicBezTo>
                  <a:cubicBezTo>
                    <a:pt x="19" y="29"/>
                    <a:pt x="19" y="29"/>
                    <a:pt x="19" y="29"/>
                  </a:cubicBezTo>
                  <a:cubicBezTo>
                    <a:pt x="23" y="28"/>
                    <a:pt x="23" y="28"/>
                    <a:pt x="23" y="28"/>
                  </a:cubicBezTo>
                  <a:cubicBezTo>
                    <a:pt x="22" y="25"/>
                    <a:pt x="22" y="23"/>
                    <a:pt x="22" y="21"/>
                  </a:cubicBezTo>
                  <a:cubicBezTo>
                    <a:pt x="28" y="21"/>
                    <a:pt x="28" y="21"/>
                    <a:pt x="28" y="21"/>
                  </a:cubicBezTo>
                  <a:cubicBezTo>
                    <a:pt x="28" y="22"/>
                    <a:pt x="27" y="24"/>
                    <a:pt x="28" y="27"/>
                  </a:cubicBezTo>
                  <a:cubicBezTo>
                    <a:pt x="29" y="30"/>
                    <a:pt x="31" y="30"/>
                    <a:pt x="32" y="30"/>
                  </a:cubicBezTo>
                  <a:cubicBezTo>
                    <a:pt x="33" y="29"/>
                    <a:pt x="34" y="28"/>
                    <a:pt x="34" y="24"/>
                  </a:cubicBezTo>
                  <a:cubicBezTo>
                    <a:pt x="34" y="18"/>
                    <a:pt x="35" y="15"/>
                    <a:pt x="39" y="14"/>
                  </a:cubicBezTo>
                  <a:cubicBezTo>
                    <a:pt x="43" y="12"/>
                    <a:pt x="47" y="14"/>
                    <a:pt x="50" y="18"/>
                  </a:cubicBezTo>
                  <a:cubicBezTo>
                    <a:pt x="54" y="17"/>
                    <a:pt x="54" y="17"/>
                    <a:pt x="54" y="17"/>
                  </a:cubicBezTo>
                  <a:cubicBezTo>
                    <a:pt x="56" y="21"/>
                    <a:pt x="56" y="21"/>
                    <a:pt x="56" y="21"/>
                  </a:cubicBezTo>
                  <a:cubicBezTo>
                    <a:pt x="52" y="22"/>
                    <a:pt x="52" y="22"/>
                    <a:pt x="52" y="22"/>
                  </a:cubicBezTo>
                  <a:cubicBezTo>
                    <a:pt x="53" y="25"/>
                    <a:pt x="53" y="28"/>
                    <a:pt x="52" y="30"/>
                  </a:cubicBezTo>
                </a:path>
              </a:pathLst>
            </a:custGeom>
            <a:grpFill/>
            <a:ln w="9525">
              <a:noFill/>
              <a:round/>
            </a:ln>
          </p:spPr>
          <p:txBody>
            <a:bodyPr anchor="ctr"/>
            <a:lstStyle/>
            <a:p>
              <a:pPr algn="ctr"/>
              <a:endParaRPr/>
            </a:p>
          </p:txBody>
        </p:sp>
      </p:grpSp>
      <p:grpSp>
        <p:nvGrpSpPr>
          <p:cNvPr id="43" name="Group 11"/>
          <p:cNvGrpSpPr/>
          <p:nvPr/>
        </p:nvGrpSpPr>
        <p:grpSpPr>
          <a:xfrm>
            <a:off x="6594727" y="2729636"/>
            <a:ext cx="518587" cy="425452"/>
            <a:chOff x="5102226" y="1265238"/>
            <a:chExt cx="388938" cy="319088"/>
          </a:xfrm>
          <a:solidFill>
            <a:schemeClr val="bg1"/>
          </a:solidFill>
        </p:grpSpPr>
        <p:sp>
          <p:nvSpPr>
            <p:cNvPr id="100" name="Freeform: Shape 13"/>
            <p:cNvSpPr/>
            <p:nvPr/>
          </p:nvSpPr>
          <p:spPr bwMode="auto">
            <a:xfrm>
              <a:off x="5238751" y="1381126"/>
              <a:ext cx="34925" cy="109538"/>
            </a:xfrm>
            <a:custGeom>
              <a:avLst/>
              <a:gdLst/>
              <a:ahLst/>
              <a:cxnLst>
                <a:cxn ang="0">
                  <a:pos x="6" y="63"/>
                </a:cxn>
                <a:cxn ang="0">
                  <a:pos x="4" y="62"/>
                </a:cxn>
                <a:cxn ang="0">
                  <a:pos x="1" y="55"/>
                </a:cxn>
                <a:cxn ang="0">
                  <a:pos x="10" y="32"/>
                </a:cxn>
                <a:cxn ang="0">
                  <a:pos x="8" y="6"/>
                </a:cxn>
                <a:cxn ang="0">
                  <a:pos x="13" y="0"/>
                </a:cxn>
                <a:cxn ang="0">
                  <a:pos x="19" y="5"/>
                </a:cxn>
                <a:cxn ang="0">
                  <a:pos x="21" y="32"/>
                </a:cxn>
                <a:cxn ang="0">
                  <a:pos x="21" y="34"/>
                </a:cxn>
                <a:cxn ang="0">
                  <a:pos x="12" y="59"/>
                </a:cxn>
                <a:cxn ang="0">
                  <a:pos x="6" y="63"/>
                </a:cxn>
              </a:cxnLst>
              <a:rect l="0" t="0" r="r" b="b"/>
              <a:pathLst>
                <a:path w="21" h="63">
                  <a:moveTo>
                    <a:pt x="6" y="63"/>
                  </a:moveTo>
                  <a:cubicBezTo>
                    <a:pt x="6" y="63"/>
                    <a:pt x="5" y="63"/>
                    <a:pt x="4" y="62"/>
                  </a:cubicBezTo>
                  <a:cubicBezTo>
                    <a:pt x="1" y="61"/>
                    <a:pt x="0" y="58"/>
                    <a:pt x="1" y="55"/>
                  </a:cubicBezTo>
                  <a:cubicBezTo>
                    <a:pt x="10" y="32"/>
                    <a:pt x="10" y="32"/>
                    <a:pt x="10" y="32"/>
                  </a:cubicBezTo>
                  <a:cubicBezTo>
                    <a:pt x="8" y="6"/>
                    <a:pt x="8" y="6"/>
                    <a:pt x="8" y="6"/>
                  </a:cubicBezTo>
                  <a:cubicBezTo>
                    <a:pt x="7" y="3"/>
                    <a:pt x="10" y="0"/>
                    <a:pt x="13" y="0"/>
                  </a:cubicBezTo>
                  <a:cubicBezTo>
                    <a:pt x="16" y="0"/>
                    <a:pt x="19" y="2"/>
                    <a:pt x="19" y="5"/>
                  </a:cubicBezTo>
                  <a:cubicBezTo>
                    <a:pt x="21" y="32"/>
                    <a:pt x="21" y="32"/>
                    <a:pt x="21" y="32"/>
                  </a:cubicBezTo>
                  <a:cubicBezTo>
                    <a:pt x="21" y="33"/>
                    <a:pt x="21" y="34"/>
                    <a:pt x="21" y="34"/>
                  </a:cubicBezTo>
                  <a:cubicBezTo>
                    <a:pt x="12" y="59"/>
                    <a:pt x="12" y="59"/>
                    <a:pt x="12" y="59"/>
                  </a:cubicBezTo>
                  <a:cubicBezTo>
                    <a:pt x="11" y="61"/>
                    <a:pt x="9" y="63"/>
                    <a:pt x="6" y="63"/>
                  </a:cubicBezTo>
                </a:path>
              </a:pathLst>
            </a:custGeom>
            <a:grpFill/>
            <a:ln w="9525">
              <a:noFill/>
              <a:round/>
            </a:ln>
          </p:spPr>
          <p:txBody>
            <a:bodyPr anchor="ctr"/>
            <a:lstStyle/>
            <a:p>
              <a:pPr algn="ctr"/>
              <a:endParaRPr/>
            </a:p>
          </p:txBody>
        </p:sp>
        <p:sp>
          <p:nvSpPr>
            <p:cNvPr id="101" name="Freeform: Shape 14"/>
            <p:cNvSpPr/>
            <p:nvPr/>
          </p:nvSpPr>
          <p:spPr bwMode="auto">
            <a:xfrm>
              <a:off x="5202238" y="1319213"/>
              <a:ext cx="157163" cy="69850"/>
            </a:xfrm>
            <a:custGeom>
              <a:avLst/>
              <a:gdLst/>
              <a:ahLst/>
              <a:cxnLst>
                <a:cxn ang="0">
                  <a:pos x="85" y="15"/>
                </a:cxn>
                <a:cxn ang="0">
                  <a:pos x="69" y="15"/>
                </a:cxn>
                <a:cxn ang="0">
                  <a:pos x="58" y="2"/>
                </a:cxn>
                <a:cxn ang="0">
                  <a:pos x="57" y="1"/>
                </a:cxn>
                <a:cxn ang="0">
                  <a:pos x="46" y="25"/>
                </a:cxn>
                <a:cxn ang="0">
                  <a:pos x="46" y="0"/>
                </a:cxn>
                <a:cxn ang="0">
                  <a:pos x="39" y="0"/>
                </a:cxn>
                <a:cxn ang="0">
                  <a:pos x="37" y="0"/>
                </a:cxn>
                <a:cxn ang="0">
                  <a:pos x="18" y="0"/>
                </a:cxn>
                <a:cxn ang="0">
                  <a:pos x="14" y="2"/>
                </a:cxn>
                <a:cxn ang="0">
                  <a:pos x="2" y="16"/>
                </a:cxn>
                <a:cxn ang="0">
                  <a:pos x="3" y="24"/>
                </a:cxn>
                <a:cxn ang="0">
                  <a:pos x="6" y="25"/>
                </a:cxn>
                <a:cxn ang="0">
                  <a:pos x="11" y="23"/>
                </a:cxn>
                <a:cxn ang="0">
                  <a:pos x="21" y="11"/>
                </a:cxn>
                <a:cxn ang="0">
                  <a:pos x="33" y="11"/>
                </a:cxn>
                <a:cxn ang="0">
                  <a:pos x="24" y="40"/>
                </a:cxn>
                <a:cxn ang="0">
                  <a:pos x="51" y="40"/>
                </a:cxn>
                <a:cxn ang="0">
                  <a:pos x="58" y="20"/>
                </a:cxn>
                <a:cxn ang="0">
                  <a:pos x="62" y="25"/>
                </a:cxn>
                <a:cxn ang="0">
                  <a:pos x="67" y="27"/>
                </a:cxn>
                <a:cxn ang="0">
                  <a:pos x="67" y="27"/>
                </a:cxn>
                <a:cxn ang="0">
                  <a:pos x="85" y="27"/>
                </a:cxn>
                <a:cxn ang="0">
                  <a:pos x="91" y="21"/>
                </a:cxn>
                <a:cxn ang="0">
                  <a:pos x="85" y="15"/>
                </a:cxn>
              </a:cxnLst>
              <a:rect l="0" t="0" r="r" b="b"/>
              <a:pathLst>
                <a:path w="91" h="40">
                  <a:moveTo>
                    <a:pt x="85" y="15"/>
                  </a:moveTo>
                  <a:cubicBezTo>
                    <a:pt x="69" y="15"/>
                    <a:pt x="69" y="15"/>
                    <a:pt x="69" y="15"/>
                  </a:cubicBezTo>
                  <a:cubicBezTo>
                    <a:pt x="58" y="2"/>
                    <a:pt x="58" y="2"/>
                    <a:pt x="58" y="2"/>
                  </a:cubicBezTo>
                  <a:cubicBezTo>
                    <a:pt x="57" y="1"/>
                    <a:pt x="57" y="1"/>
                    <a:pt x="57" y="1"/>
                  </a:cubicBezTo>
                  <a:cubicBezTo>
                    <a:pt x="46" y="25"/>
                    <a:pt x="46" y="25"/>
                    <a:pt x="46" y="25"/>
                  </a:cubicBezTo>
                  <a:cubicBezTo>
                    <a:pt x="46" y="0"/>
                    <a:pt x="46" y="0"/>
                    <a:pt x="46" y="0"/>
                  </a:cubicBezTo>
                  <a:cubicBezTo>
                    <a:pt x="39" y="0"/>
                    <a:pt x="39" y="0"/>
                    <a:pt x="39" y="0"/>
                  </a:cubicBezTo>
                  <a:cubicBezTo>
                    <a:pt x="37" y="0"/>
                    <a:pt x="37" y="0"/>
                    <a:pt x="37" y="0"/>
                  </a:cubicBezTo>
                  <a:cubicBezTo>
                    <a:pt x="18" y="0"/>
                    <a:pt x="18" y="0"/>
                    <a:pt x="18" y="0"/>
                  </a:cubicBezTo>
                  <a:cubicBezTo>
                    <a:pt x="16" y="0"/>
                    <a:pt x="15" y="0"/>
                    <a:pt x="14" y="2"/>
                  </a:cubicBezTo>
                  <a:cubicBezTo>
                    <a:pt x="2" y="16"/>
                    <a:pt x="2" y="16"/>
                    <a:pt x="2" y="16"/>
                  </a:cubicBezTo>
                  <a:cubicBezTo>
                    <a:pt x="0" y="18"/>
                    <a:pt x="0" y="22"/>
                    <a:pt x="3" y="24"/>
                  </a:cubicBezTo>
                  <a:cubicBezTo>
                    <a:pt x="4" y="25"/>
                    <a:pt x="5" y="25"/>
                    <a:pt x="6" y="25"/>
                  </a:cubicBezTo>
                  <a:cubicBezTo>
                    <a:pt x="8" y="25"/>
                    <a:pt x="10" y="25"/>
                    <a:pt x="11" y="23"/>
                  </a:cubicBezTo>
                  <a:cubicBezTo>
                    <a:pt x="21" y="11"/>
                    <a:pt x="21" y="11"/>
                    <a:pt x="21" y="11"/>
                  </a:cubicBezTo>
                  <a:cubicBezTo>
                    <a:pt x="33" y="11"/>
                    <a:pt x="33" y="11"/>
                    <a:pt x="33" y="11"/>
                  </a:cubicBezTo>
                  <a:cubicBezTo>
                    <a:pt x="24" y="40"/>
                    <a:pt x="24" y="40"/>
                    <a:pt x="24" y="40"/>
                  </a:cubicBezTo>
                  <a:cubicBezTo>
                    <a:pt x="51" y="40"/>
                    <a:pt x="51" y="40"/>
                    <a:pt x="51" y="40"/>
                  </a:cubicBezTo>
                  <a:cubicBezTo>
                    <a:pt x="58" y="20"/>
                    <a:pt x="58" y="20"/>
                    <a:pt x="58" y="20"/>
                  </a:cubicBezTo>
                  <a:cubicBezTo>
                    <a:pt x="62" y="25"/>
                    <a:pt x="62" y="25"/>
                    <a:pt x="62" y="25"/>
                  </a:cubicBezTo>
                  <a:cubicBezTo>
                    <a:pt x="63" y="26"/>
                    <a:pt x="65" y="27"/>
                    <a:pt x="67" y="27"/>
                  </a:cubicBezTo>
                  <a:cubicBezTo>
                    <a:pt x="67" y="27"/>
                    <a:pt x="67" y="27"/>
                    <a:pt x="67" y="27"/>
                  </a:cubicBezTo>
                  <a:cubicBezTo>
                    <a:pt x="85" y="27"/>
                    <a:pt x="85" y="27"/>
                    <a:pt x="85" y="27"/>
                  </a:cubicBezTo>
                  <a:cubicBezTo>
                    <a:pt x="88" y="27"/>
                    <a:pt x="91" y="24"/>
                    <a:pt x="91" y="21"/>
                  </a:cubicBezTo>
                  <a:cubicBezTo>
                    <a:pt x="91" y="18"/>
                    <a:pt x="88" y="15"/>
                    <a:pt x="85" y="15"/>
                  </a:cubicBezTo>
                </a:path>
              </a:pathLst>
            </a:custGeom>
            <a:grpFill/>
            <a:ln w="9525">
              <a:noFill/>
              <a:round/>
            </a:ln>
          </p:spPr>
          <p:txBody>
            <a:bodyPr anchor="ctr"/>
            <a:lstStyle/>
            <a:p>
              <a:pPr algn="ctr"/>
              <a:endParaRPr/>
            </a:p>
          </p:txBody>
        </p:sp>
        <p:sp>
          <p:nvSpPr>
            <p:cNvPr id="102" name="Freeform: Shape 15"/>
            <p:cNvSpPr/>
            <p:nvPr/>
          </p:nvSpPr>
          <p:spPr bwMode="auto">
            <a:xfrm>
              <a:off x="5273676" y="1327151"/>
              <a:ext cx="14288" cy="41275"/>
            </a:xfrm>
            <a:custGeom>
              <a:avLst/>
              <a:gdLst/>
              <a:ahLst/>
              <a:cxnLst>
                <a:cxn ang="0">
                  <a:pos x="9" y="0"/>
                </a:cxn>
                <a:cxn ang="0">
                  <a:pos x="0" y="20"/>
                </a:cxn>
                <a:cxn ang="0">
                  <a:pos x="2" y="26"/>
                </a:cxn>
                <a:cxn ang="0">
                  <a:pos x="9" y="23"/>
                </a:cxn>
                <a:cxn ang="0">
                  <a:pos x="9" y="0"/>
                </a:cxn>
              </a:cxnLst>
              <a:rect l="0" t="0" r="r" b="b"/>
              <a:pathLst>
                <a:path w="9" h="26">
                  <a:moveTo>
                    <a:pt x="9" y="0"/>
                  </a:moveTo>
                  <a:lnTo>
                    <a:pt x="0" y="20"/>
                  </a:lnTo>
                  <a:lnTo>
                    <a:pt x="2" y="26"/>
                  </a:lnTo>
                  <a:lnTo>
                    <a:pt x="9" y="23"/>
                  </a:lnTo>
                  <a:lnTo>
                    <a:pt x="9" y="0"/>
                  </a:lnTo>
                  <a:close/>
                </a:path>
              </a:pathLst>
            </a:custGeom>
            <a:grpFill/>
            <a:ln w="9525">
              <a:noFill/>
              <a:round/>
            </a:ln>
          </p:spPr>
          <p:txBody>
            <a:bodyPr anchor="ctr"/>
            <a:lstStyle/>
            <a:p>
              <a:pPr algn="ctr"/>
              <a:endParaRPr/>
            </a:p>
          </p:txBody>
        </p:sp>
        <p:sp>
          <p:nvSpPr>
            <p:cNvPr id="103" name="Freeform: Shape 16"/>
            <p:cNvSpPr/>
            <p:nvPr/>
          </p:nvSpPr>
          <p:spPr bwMode="auto">
            <a:xfrm>
              <a:off x="5273676" y="1327151"/>
              <a:ext cx="14288" cy="41275"/>
            </a:xfrm>
            <a:custGeom>
              <a:avLst/>
              <a:gdLst/>
              <a:ahLst/>
              <a:cxnLst>
                <a:cxn ang="0">
                  <a:pos x="9" y="0"/>
                </a:cxn>
                <a:cxn ang="0">
                  <a:pos x="0" y="20"/>
                </a:cxn>
                <a:cxn ang="0">
                  <a:pos x="2" y="26"/>
                </a:cxn>
                <a:cxn ang="0">
                  <a:pos x="9" y="23"/>
                </a:cxn>
                <a:cxn ang="0">
                  <a:pos x="9" y="0"/>
                </a:cxn>
              </a:cxnLst>
              <a:rect l="0" t="0" r="r" b="b"/>
              <a:pathLst>
                <a:path w="9" h="26">
                  <a:moveTo>
                    <a:pt x="9" y="0"/>
                  </a:moveTo>
                  <a:lnTo>
                    <a:pt x="0" y="20"/>
                  </a:lnTo>
                  <a:lnTo>
                    <a:pt x="2" y="26"/>
                  </a:lnTo>
                  <a:lnTo>
                    <a:pt x="9" y="23"/>
                  </a:lnTo>
                  <a:lnTo>
                    <a:pt x="9" y="0"/>
                  </a:lnTo>
                </a:path>
              </a:pathLst>
            </a:custGeom>
            <a:grpFill/>
            <a:ln w="9525">
              <a:noFill/>
              <a:round/>
            </a:ln>
          </p:spPr>
          <p:txBody>
            <a:bodyPr anchor="ctr"/>
            <a:lstStyle/>
            <a:p>
              <a:pPr algn="ctr"/>
              <a:endParaRPr/>
            </a:p>
          </p:txBody>
        </p:sp>
        <p:sp>
          <p:nvSpPr>
            <p:cNvPr id="104" name="Freeform: Shape 17"/>
            <p:cNvSpPr/>
            <p:nvPr/>
          </p:nvSpPr>
          <p:spPr bwMode="auto">
            <a:xfrm>
              <a:off x="5283201" y="1323976"/>
              <a:ext cx="12700" cy="7938"/>
            </a:xfrm>
            <a:custGeom>
              <a:avLst/>
              <a:gdLst/>
              <a:ahLst/>
              <a:cxnLst>
                <a:cxn ang="0">
                  <a:pos x="6" y="1"/>
                </a:cxn>
                <a:cxn ang="0">
                  <a:pos x="6" y="2"/>
                </a:cxn>
                <a:cxn ang="0">
                  <a:pos x="3" y="4"/>
                </a:cxn>
                <a:cxn ang="0">
                  <a:pos x="2" y="4"/>
                </a:cxn>
                <a:cxn ang="0">
                  <a:pos x="1" y="1"/>
                </a:cxn>
                <a:cxn ang="0">
                  <a:pos x="1" y="0"/>
                </a:cxn>
                <a:cxn ang="0">
                  <a:pos x="6" y="1"/>
                </a:cxn>
              </a:cxnLst>
              <a:rect l="0" t="0" r="r" b="b"/>
              <a:pathLst>
                <a:path w="7" h="5">
                  <a:moveTo>
                    <a:pt x="6" y="1"/>
                  </a:moveTo>
                  <a:cubicBezTo>
                    <a:pt x="7" y="1"/>
                    <a:pt x="7" y="1"/>
                    <a:pt x="6" y="2"/>
                  </a:cubicBezTo>
                  <a:cubicBezTo>
                    <a:pt x="3" y="4"/>
                    <a:pt x="3" y="4"/>
                    <a:pt x="3" y="4"/>
                  </a:cubicBezTo>
                  <a:cubicBezTo>
                    <a:pt x="3" y="5"/>
                    <a:pt x="2" y="5"/>
                    <a:pt x="2" y="4"/>
                  </a:cubicBezTo>
                  <a:cubicBezTo>
                    <a:pt x="1" y="1"/>
                    <a:pt x="1" y="1"/>
                    <a:pt x="1" y="1"/>
                  </a:cubicBezTo>
                  <a:cubicBezTo>
                    <a:pt x="0" y="0"/>
                    <a:pt x="1" y="0"/>
                    <a:pt x="1" y="0"/>
                  </a:cubicBezTo>
                  <a:cubicBezTo>
                    <a:pt x="6" y="1"/>
                    <a:pt x="6" y="1"/>
                    <a:pt x="6" y="1"/>
                  </a:cubicBezTo>
                </a:path>
              </a:pathLst>
            </a:custGeom>
            <a:grpFill/>
            <a:ln w="9525">
              <a:noFill/>
              <a:round/>
            </a:ln>
          </p:spPr>
          <p:txBody>
            <a:bodyPr anchor="ctr"/>
            <a:lstStyle/>
            <a:p>
              <a:pPr algn="ctr"/>
              <a:endParaRPr/>
            </a:p>
          </p:txBody>
        </p:sp>
        <p:sp>
          <p:nvSpPr>
            <p:cNvPr id="105" name="Freeform: Shape 18"/>
            <p:cNvSpPr/>
            <p:nvPr/>
          </p:nvSpPr>
          <p:spPr bwMode="auto">
            <a:xfrm>
              <a:off x="5273676" y="1271588"/>
              <a:ext cx="39688" cy="47625"/>
            </a:xfrm>
            <a:custGeom>
              <a:avLst/>
              <a:gdLst/>
              <a:ahLst/>
              <a:cxnLst>
                <a:cxn ang="0">
                  <a:pos x="21" y="15"/>
                </a:cxn>
                <a:cxn ang="0">
                  <a:pos x="10" y="27"/>
                </a:cxn>
                <a:cxn ang="0">
                  <a:pos x="1" y="13"/>
                </a:cxn>
                <a:cxn ang="0">
                  <a:pos x="12" y="1"/>
                </a:cxn>
                <a:cxn ang="0">
                  <a:pos x="21" y="15"/>
                </a:cxn>
              </a:cxnLst>
              <a:rect l="0" t="0" r="r" b="b"/>
              <a:pathLst>
                <a:path w="22" h="28">
                  <a:moveTo>
                    <a:pt x="21" y="15"/>
                  </a:moveTo>
                  <a:cubicBezTo>
                    <a:pt x="20" y="22"/>
                    <a:pt x="13" y="28"/>
                    <a:pt x="10" y="27"/>
                  </a:cubicBezTo>
                  <a:cubicBezTo>
                    <a:pt x="6" y="27"/>
                    <a:pt x="0" y="20"/>
                    <a:pt x="1" y="13"/>
                  </a:cubicBezTo>
                  <a:cubicBezTo>
                    <a:pt x="2" y="6"/>
                    <a:pt x="4" y="0"/>
                    <a:pt x="12" y="1"/>
                  </a:cubicBezTo>
                  <a:cubicBezTo>
                    <a:pt x="21" y="2"/>
                    <a:pt x="22" y="8"/>
                    <a:pt x="21" y="15"/>
                  </a:cubicBezTo>
                </a:path>
              </a:pathLst>
            </a:custGeom>
            <a:grpFill/>
            <a:ln w="9525">
              <a:noFill/>
              <a:round/>
            </a:ln>
          </p:spPr>
          <p:txBody>
            <a:bodyPr anchor="ctr"/>
            <a:lstStyle/>
            <a:p>
              <a:pPr algn="ctr"/>
              <a:endParaRPr/>
            </a:p>
          </p:txBody>
        </p:sp>
        <p:sp>
          <p:nvSpPr>
            <p:cNvPr id="106" name="Freeform: Shape 19"/>
            <p:cNvSpPr/>
            <p:nvPr/>
          </p:nvSpPr>
          <p:spPr bwMode="auto">
            <a:xfrm>
              <a:off x="5176838" y="1306513"/>
              <a:ext cx="280988" cy="231775"/>
            </a:xfrm>
            <a:custGeom>
              <a:avLst/>
              <a:gdLst/>
              <a:ahLst/>
              <a:cxnLst>
                <a:cxn ang="0">
                  <a:pos x="11" y="146"/>
                </a:cxn>
                <a:cxn ang="0">
                  <a:pos x="0" y="140"/>
                </a:cxn>
                <a:cxn ang="0">
                  <a:pos x="13" y="118"/>
                </a:cxn>
                <a:cxn ang="0">
                  <a:pos x="55" y="124"/>
                </a:cxn>
                <a:cxn ang="0">
                  <a:pos x="66" y="102"/>
                </a:cxn>
                <a:cxn ang="0">
                  <a:pos x="98" y="108"/>
                </a:cxn>
                <a:cxn ang="0">
                  <a:pos x="119" y="58"/>
                </a:cxn>
                <a:cxn ang="0">
                  <a:pos x="138" y="60"/>
                </a:cxn>
                <a:cxn ang="0">
                  <a:pos x="165" y="0"/>
                </a:cxn>
                <a:cxn ang="0">
                  <a:pos x="177" y="5"/>
                </a:cxn>
                <a:cxn ang="0">
                  <a:pos x="147" y="75"/>
                </a:cxn>
                <a:cxn ang="0">
                  <a:pos x="128" y="72"/>
                </a:cxn>
                <a:cxn ang="0">
                  <a:pos x="105" y="122"/>
                </a:cxn>
                <a:cxn ang="0">
                  <a:pos x="74" y="118"/>
                </a:cxn>
                <a:cxn ang="0">
                  <a:pos x="61" y="140"/>
                </a:cxn>
                <a:cxn ang="0">
                  <a:pos x="20" y="133"/>
                </a:cxn>
                <a:cxn ang="0">
                  <a:pos x="11" y="146"/>
                </a:cxn>
              </a:cxnLst>
              <a:rect l="0" t="0" r="r" b="b"/>
              <a:pathLst>
                <a:path w="177" h="146">
                  <a:moveTo>
                    <a:pt x="11" y="146"/>
                  </a:moveTo>
                  <a:lnTo>
                    <a:pt x="0" y="140"/>
                  </a:lnTo>
                  <a:lnTo>
                    <a:pt x="13" y="118"/>
                  </a:lnTo>
                  <a:lnTo>
                    <a:pt x="55" y="124"/>
                  </a:lnTo>
                  <a:lnTo>
                    <a:pt x="66" y="102"/>
                  </a:lnTo>
                  <a:lnTo>
                    <a:pt x="98" y="108"/>
                  </a:lnTo>
                  <a:lnTo>
                    <a:pt x="119" y="58"/>
                  </a:lnTo>
                  <a:lnTo>
                    <a:pt x="138" y="60"/>
                  </a:lnTo>
                  <a:lnTo>
                    <a:pt x="165" y="0"/>
                  </a:lnTo>
                  <a:lnTo>
                    <a:pt x="177" y="5"/>
                  </a:lnTo>
                  <a:lnTo>
                    <a:pt x="147" y="75"/>
                  </a:lnTo>
                  <a:lnTo>
                    <a:pt x="128" y="72"/>
                  </a:lnTo>
                  <a:lnTo>
                    <a:pt x="105" y="122"/>
                  </a:lnTo>
                  <a:lnTo>
                    <a:pt x="74" y="118"/>
                  </a:lnTo>
                  <a:lnTo>
                    <a:pt x="61" y="140"/>
                  </a:lnTo>
                  <a:lnTo>
                    <a:pt x="20" y="133"/>
                  </a:lnTo>
                  <a:lnTo>
                    <a:pt x="11" y="146"/>
                  </a:lnTo>
                  <a:close/>
                </a:path>
              </a:pathLst>
            </a:custGeom>
            <a:grpFill/>
            <a:ln w="9525">
              <a:noFill/>
              <a:round/>
            </a:ln>
          </p:spPr>
          <p:txBody>
            <a:bodyPr anchor="ctr"/>
            <a:lstStyle/>
            <a:p>
              <a:pPr algn="ctr"/>
              <a:endParaRPr/>
            </a:p>
          </p:txBody>
        </p:sp>
        <p:sp>
          <p:nvSpPr>
            <p:cNvPr id="107" name="Freeform: Shape 20"/>
            <p:cNvSpPr/>
            <p:nvPr/>
          </p:nvSpPr>
          <p:spPr bwMode="auto">
            <a:xfrm>
              <a:off x="5176838" y="1306513"/>
              <a:ext cx="280988" cy="231775"/>
            </a:xfrm>
            <a:custGeom>
              <a:avLst/>
              <a:gdLst/>
              <a:ahLst/>
              <a:cxnLst>
                <a:cxn ang="0">
                  <a:pos x="11" y="146"/>
                </a:cxn>
                <a:cxn ang="0">
                  <a:pos x="0" y="140"/>
                </a:cxn>
                <a:cxn ang="0">
                  <a:pos x="13" y="118"/>
                </a:cxn>
                <a:cxn ang="0">
                  <a:pos x="55" y="124"/>
                </a:cxn>
                <a:cxn ang="0">
                  <a:pos x="66" y="102"/>
                </a:cxn>
                <a:cxn ang="0">
                  <a:pos x="98" y="108"/>
                </a:cxn>
                <a:cxn ang="0">
                  <a:pos x="119" y="58"/>
                </a:cxn>
                <a:cxn ang="0">
                  <a:pos x="138" y="60"/>
                </a:cxn>
                <a:cxn ang="0">
                  <a:pos x="165" y="0"/>
                </a:cxn>
                <a:cxn ang="0">
                  <a:pos x="177" y="5"/>
                </a:cxn>
                <a:cxn ang="0">
                  <a:pos x="147" y="75"/>
                </a:cxn>
                <a:cxn ang="0">
                  <a:pos x="128" y="72"/>
                </a:cxn>
                <a:cxn ang="0">
                  <a:pos x="105" y="122"/>
                </a:cxn>
                <a:cxn ang="0">
                  <a:pos x="74" y="118"/>
                </a:cxn>
                <a:cxn ang="0">
                  <a:pos x="61" y="140"/>
                </a:cxn>
                <a:cxn ang="0">
                  <a:pos x="20" y="133"/>
                </a:cxn>
                <a:cxn ang="0">
                  <a:pos x="11" y="146"/>
                </a:cxn>
              </a:cxnLst>
              <a:rect l="0" t="0" r="r" b="b"/>
              <a:pathLst>
                <a:path w="177" h="146">
                  <a:moveTo>
                    <a:pt x="11" y="146"/>
                  </a:moveTo>
                  <a:lnTo>
                    <a:pt x="0" y="140"/>
                  </a:lnTo>
                  <a:lnTo>
                    <a:pt x="13" y="118"/>
                  </a:lnTo>
                  <a:lnTo>
                    <a:pt x="55" y="124"/>
                  </a:lnTo>
                  <a:lnTo>
                    <a:pt x="66" y="102"/>
                  </a:lnTo>
                  <a:lnTo>
                    <a:pt x="98" y="108"/>
                  </a:lnTo>
                  <a:lnTo>
                    <a:pt x="119" y="58"/>
                  </a:lnTo>
                  <a:lnTo>
                    <a:pt x="138" y="60"/>
                  </a:lnTo>
                  <a:lnTo>
                    <a:pt x="165" y="0"/>
                  </a:lnTo>
                  <a:lnTo>
                    <a:pt x="177" y="5"/>
                  </a:lnTo>
                  <a:lnTo>
                    <a:pt x="147" y="75"/>
                  </a:lnTo>
                  <a:lnTo>
                    <a:pt x="128" y="72"/>
                  </a:lnTo>
                  <a:lnTo>
                    <a:pt x="105" y="122"/>
                  </a:lnTo>
                  <a:lnTo>
                    <a:pt x="74" y="118"/>
                  </a:lnTo>
                  <a:lnTo>
                    <a:pt x="61" y="140"/>
                  </a:lnTo>
                  <a:lnTo>
                    <a:pt x="20" y="133"/>
                  </a:lnTo>
                  <a:lnTo>
                    <a:pt x="11" y="146"/>
                  </a:lnTo>
                </a:path>
              </a:pathLst>
            </a:custGeom>
            <a:grpFill/>
            <a:ln w="9525">
              <a:noFill/>
              <a:round/>
            </a:ln>
          </p:spPr>
          <p:txBody>
            <a:bodyPr anchor="ctr"/>
            <a:lstStyle/>
            <a:p>
              <a:pPr algn="ctr"/>
              <a:endParaRPr/>
            </a:p>
          </p:txBody>
        </p:sp>
        <p:sp>
          <p:nvSpPr>
            <p:cNvPr id="108" name="Freeform: Shape 21"/>
            <p:cNvSpPr/>
            <p:nvPr/>
          </p:nvSpPr>
          <p:spPr bwMode="auto">
            <a:xfrm>
              <a:off x="5102226" y="1265238"/>
              <a:ext cx="388938" cy="319088"/>
            </a:xfrm>
            <a:custGeom>
              <a:avLst/>
              <a:gdLst/>
              <a:ahLst/>
              <a:cxnLst>
                <a:cxn ang="0">
                  <a:pos x="245" y="201"/>
                </a:cxn>
                <a:cxn ang="0">
                  <a:pos x="0" y="201"/>
                </a:cxn>
                <a:cxn ang="0">
                  <a:pos x="0" y="0"/>
                </a:cxn>
                <a:cxn ang="0">
                  <a:pos x="8" y="0"/>
                </a:cxn>
                <a:cxn ang="0">
                  <a:pos x="8" y="193"/>
                </a:cxn>
                <a:cxn ang="0">
                  <a:pos x="245" y="193"/>
                </a:cxn>
                <a:cxn ang="0">
                  <a:pos x="245" y="201"/>
                </a:cxn>
              </a:cxnLst>
              <a:rect l="0" t="0" r="r" b="b"/>
              <a:pathLst>
                <a:path w="245" h="201">
                  <a:moveTo>
                    <a:pt x="245" y="201"/>
                  </a:moveTo>
                  <a:lnTo>
                    <a:pt x="0" y="201"/>
                  </a:lnTo>
                  <a:lnTo>
                    <a:pt x="0" y="0"/>
                  </a:lnTo>
                  <a:lnTo>
                    <a:pt x="8" y="0"/>
                  </a:lnTo>
                  <a:lnTo>
                    <a:pt x="8" y="193"/>
                  </a:lnTo>
                  <a:lnTo>
                    <a:pt x="245" y="193"/>
                  </a:lnTo>
                  <a:lnTo>
                    <a:pt x="245" y="201"/>
                  </a:lnTo>
                  <a:close/>
                </a:path>
              </a:pathLst>
            </a:custGeom>
            <a:grpFill/>
            <a:ln w="9525">
              <a:noFill/>
              <a:round/>
            </a:ln>
          </p:spPr>
          <p:txBody>
            <a:bodyPr anchor="ctr"/>
            <a:lstStyle/>
            <a:p>
              <a:pPr algn="ctr"/>
              <a:endParaRPr/>
            </a:p>
          </p:txBody>
        </p:sp>
        <p:sp>
          <p:nvSpPr>
            <p:cNvPr id="109" name="Freeform: Shape 22"/>
            <p:cNvSpPr/>
            <p:nvPr/>
          </p:nvSpPr>
          <p:spPr bwMode="auto">
            <a:xfrm>
              <a:off x="5102226" y="1265238"/>
              <a:ext cx="388938" cy="319088"/>
            </a:xfrm>
            <a:custGeom>
              <a:avLst/>
              <a:gdLst/>
              <a:ahLst/>
              <a:cxnLst>
                <a:cxn ang="0">
                  <a:pos x="245" y="201"/>
                </a:cxn>
                <a:cxn ang="0">
                  <a:pos x="0" y="201"/>
                </a:cxn>
                <a:cxn ang="0">
                  <a:pos x="0" y="0"/>
                </a:cxn>
                <a:cxn ang="0">
                  <a:pos x="8" y="0"/>
                </a:cxn>
                <a:cxn ang="0">
                  <a:pos x="8" y="193"/>
                </a:cxn>
                <a:cxn ang="0">
                  <a:pos x="245" y="193"/>
                </a:cxn>
                <a:cxn ang="0">
                  <a:pos x="245" y="201"/>
                </a:cxn>
              </a:cxnLst>
              <a:rect l="0" t="0" r="r" b="b"/>
              <a:pathLst>
                <a:path w="245" h="201">
                  <a:moveTo>
                    <a:pt x="245" y="201"/>
                  </a:moveTo>
                  <a:lnTo>
                    <a:pt x="0" y="201"/>
                  </a:lnTo>
                  <a:lnTo>
                    <a:pt x="0" y="0"/>
                  </a:lnTo>
                  <a:lnTo>
                    <a:pt x="8" y="0"/>
                  </a:lnTo>
                  <a:lnTo>
                    <a:pt x="8" y="193"/>
                  </a:lnTo>
                  <a:lnTo>
                    <a:pt x="245" y="193"/>
                  </a:lnTo>
                  <a:lnTo>
                    <a:pt x="245" y="201"/>
                  </a:lnTo>
                </a:path>
              </a:pathLst>
            </a:custGeom>
            <a:grpFill/>
            <a:ln w="9525">
              <a:noFill/>
              <a:round/>
            </a:ln>
          </p:spPr>
          <p:txBody>
            <a:bodyPr anchor="ctr"/>
            <a:lstStyle/>
            <a:p>
              <a:pPr algn="ctr"/>
              <a:endParaRPr/>
            </a:p>
          </p:txBody>
        </p:sp>
        <p:sp>
          <p:nvSpPr>
            <p:cNvPr id="110" name="Freeform: Shape 23"/>
            <p:cNvSpPr/>
            <p:nvPr/>
          </p:nvSpPr>
          <p:spPr bwMode="auto">
            <a:xfrm>
              <a:off x="5159376" y="1360488"/>
              <a:ext cx="71438" cy="57150"/>
            </a:xfrm>
            <a:custGeom>
              <a:avLst/>
              <a:gdLst/>
              <a:ahLst/>
              <a:cxnLst>
                <a:cxn ang="0">
                  <a:pos x="35" y="30"/>
                </a:cxn>
                <a:cxn ang="0">
                  <a:pos x="29" y="32"/>
                </a:cxn>
                <a:cxn ang="0">
                  <a:pos x="3" y="22"/>
                </a:cxn>
                <a:cxn ang="0">
                  <a:pos x="0" y="17"/>
                </a:cxn>
                <a:cxn ang="0">
                  <a:pos x="6" y="3"/>
                </a:cxn>
                <a:cxn ang="0">
                  <a:pos x="11" y="0"/>
                </a:cxn>
                <a:cxn ang="0">
                  <a:pos x="38" y="11"/>
                </a:cxn>
                <a:cxn ang="0">
                  <a:pos x="40" y="16"/>
                </a:cxn>
                <a:cxn ang="0">
                  <a:pos x="35" y="30"/>
                </a:cxn>
              </a:cxnLst>
              <a:rect l="0" t="0" r="r" b="b"/>
              <a:pathLst>
                <a:path w="41" h="33">
                  <a:moveTo>
                    <a:pt x="35" y="30"/>
                  </a:moveTo>
                  <a:cubicBezTo>
                    <a:pt x="34" y="32"/>
                    <a:pt x="31" y="33"/>
                    <a:pt x="29" y="32"/>
                  </a:cubicBezTo>
                  <a:cubicBezTo>
                    <a:pt x="3" y="22"/>
                    <a:pt x="3" y="22"/>
                    <a:pt x="3" y="22"/>
                  </a:cubicBezTo>
                  <a:cubicBezTo>
                    <a:pt x="1" y="21"/>
                    <a:pt x="0" y="19"/>
                    <a:pt x="0" y="17"/>
                  </a:cubicBezTo>
                  <a:cubicBezTo>
                    <a:pt x="6" y="3"/>
                    <a:pt x="6" y="3"/>
                    <a:pt x="6" y="3"/>
                  </a:cubicBezTo>
                  <a:cubicBezTo>
                    <a:pt x="7" y="1"/>
                    <a:pt x="9" y="0"/>
                    <a:pt x="11" y="0"/>
                  </a:cubicBezTo>
                  <a:cubicBezTo>
                    <a:pt x="38" y="11"/>
                    <a:pt x="38" y="11"/>
                    <a:pt x="38" y="11"/>
                  </a:cubicBezTo>
                  <a:cubicBezTo>
                    <a:pt x="40" y="12"/>
                    <a:pt x="41" y="14"/>
                    <a:pt x="40" y="16"/>
                  </a:cubicBezTo>
                  <a:cubicBezTo>
                    <a:pt x="35" y="30"/>
                    <a:pt x="35" y="30"/>
                    <a:pt x="35" y="30"/>
                  </a:cubicBezTo>
                </a:path>
              </a:pathLst>
            </a:custGeom>
            <a:grpFill/>
            <a:ln w="9525">
              <a:noFill/>
              <a:round/>
            </a:ln>
          </p:spPr>
          <p:txBody>
            <a:bodyPr anchor="ctr"/>
            <a:lstStyle/>
            <a:p>
              <a:pPr algn="ctr"/>
              <a:endParaRPr/>
            </a:p>
          </p:txBody>
        </p:sp>
        <p:sp>
          <p:nvSpPr>
            <p:cNvPr id="111" name="Rectangle 24"/>
            <p:cNvSpPr/>
            <p:nvPr/>
          </p:nvSpPr>
          <p:spPr bwMode="auto">
            <a:xfrm>
              <a:off x="5110163" y="1290638"/>
              <a:ext cx="22225" cy="12700"/>
            </a:xfrm>
            <a:prstGeom prst="rect">
              <a:avLst/>
            </a:prstGeom>
            <a:grpFill/>
            <a:ln w="9525">
              <a:noFill/>
              <a:miter lim="800000"/>
            </a:ln>
          </p:spPr>
          <p:txBody>
            <a:bodyPr anchor="ctr"/>
            <a:lstStyle/>
            <a:p>
              <a:pPr algn="ctr"/>
              <a:endParaRPr/>
            </a:p>
          </p:txBody>
        </p:sp>
        <p:sp>
          <p:nvSpPr>
            <p:cNvPr id="112" name="Rectangle 25"/>
            <p:cNvSpPr/>
            <p:nvPr/>
          </p:nvSpPr>
          <p:spPr bwMode="auto">
            <a:xfrm>
              <a:off x="5110163" y="1290638"/>
              <a:ext cx="22225" cy="12700"/>
            </a:xfrm>
            <a:prstGeom prst="rect">
              <a:avLst/>
            </a:prstGeom>
            <a:grpFill/>
            <a:ln w="9525">
              <a:noFill/>
              <a:miter lim="800000"/>
            </a:ln>
          </p:spPr>
          <p:txBody>
            <a:bodyPr anchor="ctr"/>
            <a:lstStyle/>
            <a:p>
              <a:pPr algn="ctr"/>
              <a:endParaRPr/>
            </a:p>
          </p:txBody>
        </p:sp>
        <p:sp>
          <p:nvSpPr>
            <p:cNvPr id="113" name="Rectangle 26"/>
            <p:cNvSpPr/>
            <p:nvPr/>
          </p:nvSpPr>
          <p:spPr bwMode="auto">
            <a:xfrm>
              <a:off x="5110163" y="1347788"/>
              <a:ext cx="22225" cy="14288"/>
            </a:xfrm>
            <a:prstGeom prst="rect">
              <a:avLst/>
            </a:prstGeom>
            <a:grpFill/>
            <a:ln w="9525">
              <a:noFill/>
              <a:miter lim="800000"/>
            </a:ln>
          </p:spPr>
          <p:txBody>
            <a:bodyPr anchor="ctr"/>
            <a:lstStyle/>
            <a:p>
              <a:pPr algn="ctr"/>
              <a:endParaRPr/>
            </a:p>
          </p:txBody>
        </p:sp>
        <p:sp>
          <p:nvSpPr>
            <p:cNvPr id="114" name="Rectangle 27"/>
            <p:cNvSpPr/>
            <p:nvPr/>
          </p:nvSpPr>
          <p:spPr bwMode="auto">
            <a:xfrm>
              <a:off x="5110163" y="1347788"/>
              <a:ext cx="22225" cy="14288"/>
            </a:xfrm>
            <a:prstGeom prst="rect">
              <a:avLst/>
            </a:prstGeom>
            <a:grpFill/>
            <a:ln w="9525">
              <a:noFill/>
              <a:miter lim="800000"/>
            </a:ln>
          </p:spPr>
          <p:txBody>
            <a:bodyPr anchor="ctr"/>
            <a:lstStyle/>
            <a:p>
              <a:pPr algn="ctr"/>
              <a:endParaRPr/>
            </a:p>
          </p:txBody>
        </p:sp>
        <p:sp>
          <p:nvSpPr>
            <p:cNvPr id="115" name="Rectangle 28"/>
            <p:cNvSpPr/>
            <p:nvPr/>
          </p:nvSpPr>
          <p:spPr bwMode="auto">
            <a:xfrm>
              <a:off x="5110163" y="1406526"/>
              <a:ext cx="22225" cy="12700"/>
            </a:xfrm>
            <a:prstGeom prst="rect">
              <a:avLst/>
            </a:prstGeom>
            <a:grpFill/>
            <a:ln w="9525">
              <a:noFill/>
              <a:miter lim="800000"/>
            </a:ln>
          </p:spPr>
          <p:txBody>
            <a:bodyPr anchor="ctr"/>
            <a:lstStyle/>
            <a:p>
              <a:pPr algn="ctr"/>
              <a:endParaRPr/>
            </a:p>
          </p:txBody>
        </p:sp>
        <p:sp>
          <p:nvSpPr>
            <p:cNvPr id="116" name="Rectangle 29"/>
            <p:cNvSpPr/>
            <p:nvPr/>
          </p:nvSpPr>
          <p:spPr bwMode="auto">
            <a:xfrm>
              <a:off x="5110163" y="1406526"/>
              <a:ext cx="22225" cy="12700"/>
            </a:xfrm>
            <a:prstGeom prst="rect">
              <a:avLst/>
            </a:prstGeom>
            <a:grpFill/>
            <a:ln w="9525">
              <a:noFill/>
              <a:miter lim="800000"/>
            </a:ln>
          </p:spPr>
          <p:txBody>
            <a:bodyPr anchor="ctr"/>
            <a:lstStyle/>
            <a:p>
              <a:pPr algn="ctr"/>
              <a:endParaRPr/>
            </a:p>
          </p:txBody>
        </p:sp>
        <p:sp>
          <p:nvSpPr>
            <p:cNvPr id="117" name="Rectangle 30"/>
            <p:cNvSpPr/>
            <p:nvPr/>
          </p:nvSpPr>
          <p:spPr bwMode="auto">
            <a:xfrm>
              <a:off x="5110163" y="1465263"/>
              <a:ext cx="22225" cy="12700"/>
            </a:xfrm>
            <a:prstGeom prst="rect">
              <a:avLst/>
            </a:prstGeom>
            <a:grpFill/>
            <a:ln w="9525">
              <a:noFill/>
              <a:miter lim="800000"/>
            </a:ln>
          </p:spPr>
          <p:txBody>
            <a:bodyPr anchor="ctr"/>
            <a:lstStyle/>
            <a:p>
              <a:pPr algn="ctr"/>
              <a:endParaRPr/>
            </a:p>
          </p:txBody>
        </p:sp>
        <p:sp>
          <p:nvSpPr>
            <p:cNvPr id="118" name="Rectangle 31"/>
            <p:cNvSpPr/>
            <p:nvPr/>
          </p:nvSpPr>
          <p:spPr bwMode="auto">
            <a:xfrm>
              <a:off x="5110163" y="1465263"/>
              <a:ext cx="22225" cy="12700"/>
            </a:xfrm>
            <a:prstGeom prst="rect">
              <a:avLst/>
            </a:prstGeom>
            <a:grpFill/>
            <a:ln w="9525">
              <a:noFill/>
              <a:miter lim="800000"/>
            </a:ln>
          </p:spPr>
          <p:txBody>
            <a:bodyPr anchor="ctr"/>
            <a:lstStyle/>
            <a:p>
              <a:pPr algn="ctr"/>
              <a:endParaRPr/>
            </a:p>
          </p:txBody>
        </p:sp>
        <p:sp>
          <p:nvSpPr>
            <p:cNvPr id="119" name="Rectangle 32"/>
            <p:cNvSpPr/>
            <p:nvPr/>
          </p:nvSpPr>
          <p:spPr bwMode="auto">
            <a:xfrm>
              <a:off x="5110163" y="1524001"/>
              <a:ext cx="22225" cy="12700"/>
            </a:xfrm>
            <a:prstGeom prst="rect">
              <a:avLst/>
            </a:prstGeom>
            <a:grpFill/>
            <a:ln w="9525">
              <a:noFill/>
              <a:miter lim="800000"/>
            </a:ln>
          </p:spPr>
          <p:txBody>
            <a:bodyPr anchor="ctr"/>
            <a:lstStyle/>
            <a:p>
              <a:pPr algn="ctr"/>
              <a:endParaRPr/>
            </a:p>
          </p:txBody>
        </p:sp>
        <p:sp>
          <p:nvSpPr>
            <p:cNvPr id="120" name="Rectangle 33"/>
            <p:cNvSpPr/>
            <p:nvPr/>
          </p:nvSpPr>
          <p:spPr bwMode="auto">
            <a:xfrm>
              <a:off x="5110163" y="1524001"/>
              <a:ext cx="22225" cy="12700"/>
            </a:xfrm>
            <a:prstGeom prst="rect">
              <a:avLst/>
            </a:prstGeom>
            <a:grpFill/>
            <a:ln w="9525">
              <a:noFill/>
              <a:miter lim="800000"/>
            </a:ln>
          </p:spPr>
          <p:txBody>
            <a:bodyPr anchor="ctr"/>
            <a:lstStyle/>
            <a:p>
              <a:pPr algn="ctr"/>
              <a:endParaRPr/>
            </a:p>
          </p:txBody>
        </p:sp>
        <p:sp>
          <p:nvSpPr>
            <p:cNvPr id="121" name="Rectangle 34"/>
            <p:cNvSpPr/>
            <p:nvPr/>
          </p:nvSpPr>
          <p:spPr bwMode="auto">
            <a:xfrm>
              <a:off x="5395913" y="1554163"/>
              <a:ext cx="12700" cy="22225"/>
            </a:xfrm>
            <a:prstGeom prst="rect">
              <a:avLst/>
            </a:prstGeom>
            <a:grpFill/>
            <a:ln w="9525">
              <a:noFill/>
              <a:miter lim="800000"/>
            </a:ln>
          </p:spPr>
          <p:txBody>
            <a:bodyPr anchor="ctr"/>
            <a:lstStyle/>
            <a:p>
              <a:pPr algn="ctr"/>
              <a:endParaRPr/>
            </a:p>
          </p:txBody>
        </p:sp>
        <p:sp>
          <p:nvSpPr>
            <p:cNvPr id="122" name="Rectangle 35"/>
            <p:cNvSpPr/>
            <p:nvPr/>
          </p:nvSpPr>
          <p:spPr bwMode="auto">
            <a:xfrm>
              <a:off x="5395913" y="1554163"/>
              <a:ext cx="12700" cy="22225"/>
            </a:xfrm>
            <a:prstGeom prst="rect">
              <a:avLst/>
            </a:prstGeom>
            <a:grpFill/>
            <a:ln w="9525">
              <a:noFill/>
              <a:miter lim="800000"/>
            </a:ln>
          </p:spPr>
          <p:txBody>
            <a:bodyPr anchor="ctr"/>
            <a:lstStyle/>
            <a:p>
              <a:pPr algn="ctr"/>
              <a:endParaRPr/>
            </a:p>
          </p:txBody>
        </p:sp>
        <p:sp>
          <p:nvSpPr>
            <p:cNvPr id="123" name="Rectangle 36"/>
            <p:cNvSpPr/>
            <p:nvPr/>
          </p:nvSpPr>
          <p:spPr bwMode="auto">
            <a:xfrm>
              <a:off x="5454651" y="1554163"/>
              <a:ext cx="12700" cy="22225"/>
            </a:xfrm>
            <a:prstGeom prst="rect">
              <a:avLst/>
            </a:prstGeom>
            <a:grpFill/>
            <a:ln w="9525">
              <a:noFill/>
              <a:miter lim="800000"/>
            </a:ln>
          </p:spPr>
          <p:txBody>
            <a:bodyPr anchor="ctr"/>
            <a:lstStyle/>
            <a:p>
              <a:pPr algn="ctr"/>
              <a:endParaRPr/>
            </a:p>
          </p:txBody>
        </p:sp>
        <p:sp>
          <p:nvSpPr>
            <p:cNvPr id="124" name="Rectangle 37"/>
            <p:cNvSpPr/>
            <p:nvPr/>
          </p:nvSpPr>
          <p:spPr bwMode="auto">
            <a:xfrm>
              <a:off x="5454651" y="1554163"/>
              <a:ext cx="12700" cy="22225"/>
            </a:xfrm>
            <a:prstGeom prst="rect">
              <a:avLst/>
            </a:prstGeom>
            <a:grpFill/>
            <a:ln w="9525">
              <a:noFill/>
              <a:miter lim="800000"/>
            </a:ln>
          </p:spPr>
          <p:txBody>
            <a:bodyPr anchor="ctr"/>
            <a:lstStyle/>
            <a:p>
              <a:pPr algn="ctr"/>
              <a:endParaRPr/>
            </a:p>
          </p:txBody>
        </p:sp>
        <p:sp>
          <p:nvSpPr>
            <p:cNvPr id="125" name="Rectangle 38"/>
            <p:cNvSpPr/>
            <p:nvPr/>
          </p:nvSpPr>
          <p:spPr bwMode="auto">
            <a:xfrm>
              <a:off x="5337176" y="1554163"/>
              <a:ext cx="12700" cy="22225"/>
            </a:xfrm>
            <a:prstGeom prst="rect">
              <a:avLst/>
            </a:prstGeom>
            <a:grpFill/>
            <a:ln w="9525">
              <a:noFill/>
              <a:miter lim="800000"/>
            </a:ln>
          </p:spPr>
          <p:txBody>
            <a:bodyPr anchor="ctr"/>
            <a:lstStyle/>
            <a:p>
              <a:pPr algn="ctr"/>
              <a:endParaRPr/>
            </a:p>
          </p:txBody>
        </p:sp>
        <p:sp>
          <p:nvSpPr>
            <p:cNvPr id="126" name="Rectangle 39"/>
            <p:cNvSpPr/>
            <p:nvPr/>
          </p:nvSpPr>
          <p:spPr bwMode="auto">
            <a:xfrm>
              <a:off x="5337176" y="1554163"/>
              <a:ext cx="12700" cy="22225"/>
            </a:xfrm>
            <a:prstGeom prst="rect">
              <a:avLst/>
            </a:prstGeom>
            <a:grpFill/>
            <a:ln w="9525">
              <a:noFill/>
              <a:miter lim="800000"/>
            </a:ln>
          </p:spPr>
          <p:txBody>
            <a:bodyPr anchor="ctr"/>
            <a:lstStyle/>
            <a:p>
              <a:pPr algn="ctr"/>
              <a:endParaRPr/>
            </a:p>
          </p:txBody>
        </p:sp>
        <p:sp>
          <p:nvSpPr>
            <p:cNvPr id="127" name="Rectangle 40"/>
            <p:cNvSpPr/>
            <p:nvPr/>
          </p:nvSpPr>
          <p:spPr bwMode="auto">
            <a:xfrm>
              <a:off x="5278438" y="1554163"/>
              <a:ext cx="12700" cy="22225"/>
            </a:xfrm>
            <a:prstGeom prst="rect">
              <a:avLst/>
            </a:prstGeom>
            <a:grpFill/>
            <a:ln w="9525">
              <a:noFill/>
              <a:miter lim="800000"/>
            </a:ln>
          </p:spPr>
          <p:txBody>
            <a:bodyPr anchor="ctr"/>
            <a:lstStyle/>
            <a:p>
              <a:pPr algn="ctr"/>
              <a:endParaRPr/>
            </a:p>
          </p:txBody>
        </p:sp>
        <p:sp>
          <p:nvSpPr>
            <p:cNvPr id="128" name="Rectangle 41"/>
            <p:cNvSpPr/>
            <p:nvPr/>
          </p:nvSpPr>
          <p:spPr bwMode="auto">
            <a:xfrm>
              <a:off x="5278438" y="1554163"/>
              <a:ext cx="12700" cy="22225"/>
            </a:xfrm>
            <a:prstGeom prst="rect">
              <a:avLst/>
            </a:prstGeom>
            <a:grpFill/>
            <a:ln w="9525">
              <a:noFill/>
              <a:miter lim="800000"/>
            </a:ln>
          </p:spPr>
          <p:txBody>
            <a:bodyPr anchor="ctr"/>
            <a:lstStyle/>
            <a:p>
              <a:pPr algn="ctr"/>
              <a:endParaRPr/>
            </a:p>
          </p:txBody>
        </p:sp>
        <p:sp>
          <p:nvSpPr>
            <p:cNvPr id="129" name="Rectangle 42"/>
            <p:cNvSpPr/>
            <p:nvPr/>
          </p:nvSpPr>
          <p:spPr bwMode="auto">
            <a:xfrm>
              <a:off x="5219701" y="1554163"/>
              <a:ext cx="12700" cy="22225"/>
            </a:xfrm>
            <a:prstGeom prst="rect">
              <a:avLst/>
            </a:prstGeom>
            <a:grpFill/>
            <a:ln w="9525">
              <a:noFill/>
              <a:miter lim="800000"/>
            </a:ln>
          </p:spPr>
          <p:txBody>
            <a:bodyPr anchor="ctr"/>
            <a:lstStyle/>
            <a:p>
              <a:pPr algn="ctr"/>
              <a:endParaRPr/>
            </a:p>
          </p:txBody>
        </p:sp>
        <p:sp>
          <p:nvSpPr>
            <p:cNvPr id="130" name="Rectangle 43"/>
            <p:cNvSpPr/>
            <p:nvPr/>
          </p:nvSpPr>
          <p:spPr bwMode="auto">
            <a:xfrm>
              <a:off x="5219701" y="1554163"/>
              <a:ext cx="12700" cy="22225"/>
            </a:xfrm>
            <a:prstGeom prst="rect">
              <a:avLst/>
            </a:prstGeom>
            <a:grpFill/>
            <a:ln w="9525">
              <a:noFill/>
              <a:miter lim="800000"/>
            </a:ln>
          </p:spPr>
          <p:txBody>
            <a:bodyPr anchor="ctr"/>
            <a:lstStyle/>
            <a:p>
              <a:pPr algn="ctr"/>
              <a:endParaRPr/>
            </a:p>
          </p:txBody>
        </p:sp>
        <p:sp>
          <p:nvSpPr>
            <p:cNvPr id="131" name="Rectangle 44"/>
            <p:cNvSpPr/>
            <p:nvPr/>
          </p:nvSpPr>
          <p:spPr bwMode="auto">
            <a:xfrm>
              <a:off x="5160963" y="1554163"/>
              <a:ext cx="12700" cy="22225"/>
            </a:xfrm>
            <a:prstGeom prst="rect">
              <a:avLst/>
            </a:prstGeom>
            <a:grpFill/>
            <a:ln w="9525">
              <a:noFill/>
              <a:miter lim="800000"/>
            </a:ln>
          </p:spPr>
          <p:txBody>
            <a:bodyPr anchor="ctr"/>
            <a:lstStyle/>
            <a:p>
              <a:pPr algn="ctr"/>
              <a:endParaRPr/>
            </a:p>
          </p:txBody>
        </p:sp>
        <p:sp>
          <p:nvSpPr>
            <p:cNvPr id="132" name="Rectangle 45"/>
            <p:cNvSpPr/>
            <p:nvPr/>
          </p:nvSpPr>
          <p:spPr bwMode="auto">
            <a:xfrm>
              <a:off x="5160963" y="1554163"/>
              <a:ext cx="12700" cy="22225"/>
            </a:xfrm>
            <a:prstGeom prst="rect">
              <a:avLst/>
            </a:prstGeom>
            <a:grpFill/>
            <a:ln w="9525">
              <a:noFill/>
              <a:miter lim="800000"/>
            </a:ln>
          </p:spPr>
          <p:txBody>
            <a:bodyPr anchor="ctr"/>
            <a:lstStyle/>
            <a:p>
              <a:pPr algn="ctr"/>
              <a:endParaRPr/>
            </a:p>
          </p:txBody>
        </p:sp>
        <p:sp>
          <p:nvSpPr>
            <p:cNvPr id="133" name="Freeform: Shape 46"/>
            <p:cNvSpPr/>
            <p:nvPr/>
          </p:nvSpPr>
          <p:spPr bwMode="auto">
            <a:xfrm>
              <a:off x="5410201" y="1271588"/>
              <a:ext cx="68263" cy="63500"/>
            </a:xfrm>
            <a:custGeom>
              <a:avLst/>
              <a:gdLst/>
              <a:ahLst/>
              <a:cxnLst>
                <a:cxn ang="0">
                  <a:pos x="0" y="23"/>
                </a:cxn>
                <a:cxn ang="0">
                  <a:pos x="35" y="0"/>
                </a:cxn>
                <a:cxn ang="0">
                  <a:pos x="43" y="40"/>
                </a:cxn>
                <a:cxn ang="0">
                  <a:pos x="0" y="23"/>
                </a:cxn>
              </a:cxnLst>
              <a:rect l="0" t="0" r="r" b="b"/>
              <a:pathLst>
                <a:path w="43" h="40">
                  <a:moveTo>
                    <a:pt x="0" y="23"/>
                  </a:moveTo>
                  <a:lnTo>
                    <a:pt x="35" y="0"/>
                  </a:lnTo>
                  <a:lnTo>
                    <a:pt x="43" y="40"/>
                  </a:lnTo>
                  <a:lnTo>
                    <a:pt x="0" y="23"/>
                  </a:lnTo>
                  <a:close/>
                </a:path>
              </a:pathLst>
            </a:custGeom>
            <a:grpFill/>
            <a:ln w="9525">
              <a:noFill/>
              <a:round/>
            </a:ln>
          </p:spPr>
          <p:txBody>
            <a:bodyPr anchor="ctr"/>
            <a:lstStyle/>
            <a:p>
              <a:pPr algn="ctr"/>
              <a:endParaRPr/>
            </a:p>
          </p:txBody>
        </p:sp>
        <p:sp>
          <p:nvSpPr>
            <p:cNvPr id="134" name="Freeform: Shape 47"/>
            <p:cNvSpPr/>
            <p:nvPr/>
          </p:nvSpPr>
          <p:spPr bwMode="auto">
            <a:xfrm>
              <a:off x="5410201" y="1271588"/>
              <a:ext cx="68263" cy="63500"/>
            </a:xfrm>
            <a:custGeom>
              <a:avLst/>
              <a:gdLst/>
              <a:ahLst/>
              <a:cxnLst>
                <a:cxn ang="0">
                  <a:pos x="0" y="23"/>
                </a:cxn>
                <a:cxn ang="0">
                  <a:pos x="35" y="0"/>
                </a:cxn>
                <a:cxn ang="0">
                  <a:pos x="43" y="40"/>
                </a:cxn>
                <a:cxn ang="0">
                  <a:pos x="0" y="23"/>
                </a:cxn>
              </a:cxnLst>
              <a:rect l="0" t="0" r="r" b="b"/>
              <a:pathLst>
                <a:path w="43" h="40">
                  <a:moveTo>
                    <a:pt x="0" y="23"/>
                  </a:moveTo>
                  <a:lnTo>
                    <a:pt x="35" y="0"/>
                  </a:lnTo>
                  <a:lnTo>
                    <a:pt x="43" y="40"/>
                  </a:lnTo>
                  <a:lnTo>
                    <a:pt x="0" y="23"/>
                  </a:lnTo>
                </a:path>
              </a:pathLst>
            </a:custGeom>
            <a:grpFill/>
            <a:ln w="9525">
              <a:noFill/>
              <a:round/>
            </a:ln>
          </p:spPr>
          <p:txBody>
            <a:bodyPr anchor="ctr"/>
            <a:lstStyle/>
            <a:p>
              <a:pPr algn="ctr"/>
              <a:endParaRPr/>
            </a:p>
          </p:txBody>
        </p:sp>
      </p:grpSp>
      <p:sp>
        <p:nvSpPr>
          <p:cNvPr id="44" name="Freeform: Shape 12"/>
          <p:cNvSpPr/>
          <p:nvPr/>
        </p:nvSpPr>
        <p:spPr bwMode="auto">
          <a:xfrm>
            <a:off x="5375487" y="4124515"/>
            <a:ext cx="463551" cy="433917"/>
          </a:xfrm>
          <a:custGeom>
            <a:avLst/>
            <a:gdLst/>
            <a:ahLst/>
            <a:cxnLst>
              <a:cxn ang="0">
                <a:pos x="87" y="43"/>
              </a:cxn>
              <a:cxn ang="0">
                <a:pos x="75" y="28"/>
              </a:cxn>
              <a:cxn ang="0">
                <a:pos x="60" y="14"/>
              </a:cxn>
              <a:cxn ang="0">
                <a:pos x="41" y="19"/>
              </a:cxn>
              <a:cxn ang="0">
                <a:pos x="23" y="26"/>
              </a:cxn>
              <a:cxn ang="0">
                <a:pos x="6" y="36"/>
              </a:cxn>
              <a:cxn ang="0">
                <a:pos x="6" y="56"/>
              </a:cxn>
              <a:cxn ang="0">
                <a:pos x="8" y="76"/>
              </a:cxn>
              <a:cxn ang="0">
                <a:pos x="14" y="95"/>
              </a:cxn>
              <a:cxn ang="0">
                <a:pos x="33" y="100"/>
              </a:cxn>
              <a:cxn ang="0">
                <a:pos x="52" y="103"/>
              </a:cxn>
              <a:cxn ang="0">
                <a:pos x="72" y="102"/>
              </a:cxn>
              <a:cxn ang="0">
                <a:pos x="82" y="85"/>
              </a:cxn>
              <a:cxn ang="0">
                <a:pos x="90" y="67"/>
              </a:cxn>
              <a:cxn ang="0">
                <a:pos x="53" y="99"/>
              </a:cxn>
              <a:cxn ang="0">
                <a:pos x="40" y="74"/>
              </a:cxn>
              <a:cxn ang="0">
                <a:pos x="12" y="76"/>
              </a:cxn>
              <a:cxn ang="0">
                <a:pos x="40" y="47"/>
              </a:cxn>
              <a:cxn ang="0">
                <a:pos x="53" y="22"/>
              </a:cxn>
              <a:cxn ang="0">
                <a:pos x="43" y="71"/>
              </a:cxn>
              <a:cxn ang="0">
                <a:pos x="37" y="60"/>
              </a:cxn>
              <a:cxn ang="0">
                <a:pos x="55" y="48"/>
              </a:cxn>
              <a:cxn ang="0">
                <a:pos x="54" y="70"/>
              </a:cxn>
              <a:cxn ang="0">
                <a:pos x="84" y="76"/>
              </a:cxn>
              <a:cxn ang="0">
                <a:pos x="48" y="49"/>
              </a:cxn>
              <a:cxn ang="0">
                <a:pos x="48" y="67"/>
              </a:cxn>
              <a:cxn ang="0">
                <a:pos x="113" y="12"/>
              </a:cxn>
              <a:cxn ang="0">
                <a:pos x="111" y="5"/>
              </a:cxn>
              <a:cxn ang="0">
                <a:pos x="104" y="3"/>
              </a:cxn>
              <a:cxn ang="0">
                <a:pos x="97" y="2"/>
              </a:cxn>
              <a:cxn ang="0">
                <a:pos x="90" y="2"/>
              </a:cxn>
              <a:cxn ang="0">
                <a:pos x="86" y="8"/>
              </a:cxn>
              <a:cxn ang="0">
                <a:pos x="84" y="15"/>
              </a:cxn>
              <a:cxn ang="0">
                <a:pos x="82" y="22"/>
              </a:cxn>
              <a:cxn ang="0">
                <a:pos x="87" y="27"/>
              </a:cxn>
              <a:cxn ang="0">
                <a:pos x="93" y="32"/>
              </a:cxn>
              <a:cxn ang="0">
                <a:pos x="99" y="35"/>
              </a:cxn>
              <a:cxn ang="0">
                <a:pos x="105" y="32"/>
              </a:cxn>
              <a:cxn ang="0">
                <a:pos x="111" y="27"/>
              </a:cxn>
              <a:cxn ang="0">
                <a:pos x="116" y="22"/>
              </a:cxn>
              <a:cxn ang="0">
                <a:pos x="101" y="32"/>
              </a:cxn>
              <a:cxn ang="0">
                <a:pos x="96" y="22"/>
              </a:cxn>
              <a:cxn ang="0">
                <a:pos x="93" y="18"/>
              </a:cxn>
              <a:cxn ang="0">
                <a:pos x="96" y="13"/>
              </a:cxn>
              <a:cxn ang="0">
                <a:pos x="101" y="3"/>
              </a:cxn>
              <a:cxn ang="0">
                <a:pos x="97" y="21"/>
              </a:cxn>
              <a:cxn ang="0">
                <a:pos x="95" y="17"/>
              </a:cxn>
              <a:cxn ang="0">
                <a:pos x="102" y="13"/>
              </a:cxn>
              <a:cxn ang="0">
                <a:pos x="101" y="21"/>
              </a:cxn>
              <a:cxn ang="0">
                <a:pos x="112" y="23"/>
              </a:cxn>
              <a:cxn ang="0">
                <a:pos x="99" y="13"/>
              </a:cxn>
              <a:cxn ang="0">
                <a:pos x="99" y="20"/>
              </a:cxn>
            </a:cxnLst>
            <a:rect l="0" t="0" r="r" b="b"/>
            <a:pathLst>
              <a:path w="117" h="109">
                <a:moveTo>
                  <a:pt x="90" y="56"/>
                </a:moveTo>
                <a:cubicBezTo>
                  <a:pt x="90" y="55"/>
                  <a:pt x="90" y="55"/>
                  <a:pt x="90" y="54"/>
                </a:cubicBezTo>
                <a:cubicBezTo>
                  <a:pt x="92" y="53"/>
                  <a:pt x="95" y="49"/>
                  <a:pt x="95" y="48"/>
                </a:cubicBezTo>
                <a:cubicBezTo>
                  <a:pt x="94" y="47"/>
                  <a:pt x="90" y="45"/>
                  <a:pt x="88" y="46"/>
                </a:cubicBezTo>
                <a:cubicBezTo>
                  <a:pt x="87" y="45"/>
                  <a:pt x="87" y="44"/>
                  <a:pt x="87" y="43"/>
                </a:cubicBezTo>
                <a:cubicBezTo>
                  <a:pt x="88" y="42"/>
                  <a:pt x="90" y="37"/>
                  <a:pt x="90" y="36"/>
                </a:cubicBezTo>
                <a:cubicBezTo>
                  <a:pt x="89" y="35"/>
                  <a:pt x="84" y="35"/>
                  <a:pt x="82" y="36"/>
                </a:cubicBezTo>
                <a:cubicBezTo>
                  <a:pt x="82" y="35"/>
                  <a:pt x="81" y="34"/>
                  <a:pt x="81" y="34"/>
                </a:cubicBezTo>
                <a:cubicBezTo>
                  <a:pt x="82" y="32"/>
                  <a:pt x="83" y="27"/>
                  <a:pt x="82" y="26"/>
                </a:cubicBezTo>
                <a:cubicBezTo>
                  <a:pt x="81" y="26"/>
                  <a:pt x="76" y="26"/>
                  <a:pt x="75" y="28"/>
                </a:cubicBezTo>
                <a:cubicBezTo>
                  <a:pt x="74" y="27"/>
                  <a:pt x="73" y="27"/>
                  <a:pt x="73" y="26"/>
                </a:cubicBezTo>
                <a:cubicBezTo>
                  <a:pt x="74" y="24"/>
                  <a:pt x="73" y="19"/>
                  <a:pt x="72" y="19"/>
                </a:cubicBezTo>
                <a:cubicBezTo>
                  <a:pt x="71" y="18"/>
                  <a:pt x="67" y="20"/>
                  <a:pt x="65" y="22"/>
                </a:cubicBezTo>
                <a:cubicBezTo>
                  <a:pt x="65" y="22"/>
                  <a:pt x="64" y="21"/>
                  <a:pt x="63" y="21"/>
                </a:cubicBezTo>
                <a:cubicBezTo>
                  <a:pt x="63" y="19"/>
                  <a:pt x="61" y="14"/>
                  <a:pt x="60" y="14"/>
                </a:cubicBezTo>
                <a:cubicBezTo>
                  <a:pt x="59" y="14"/>
                  <a:pt x="55" y="17"/>
                  <a:pt x="55" y="19"/>
                </a:cubicBezTo>
                <a:cubicBezTo>
                  <a:pt x="54" y="19"/>
                  <a:pt x="53" y="18"/>
                  <a:pt x="52" y="18"/>
                </a:cubicBezTo>
                <a:cubicBezTo>
                  <a:pt x="52" y="16"/>
                  <a:pt x="49" y="12"/>
                  <a:pt x="48" y="12"/>
                </a:cubicBezTo>
                <a:cubicBezTo>
                  <a:pt x="47" y="12"/>
                  <a:pt x="44" y="16"/>
                  <a:pt x="44" y="18"/>
                </a:cubicBezTo>
                <a:cubicBezTo>
                  <a:pt x="43" y="18"/>
                  <a:pt x="42" y="19"/>
                  <a:pt x="41" y="19"/>
                </a:cubicBezTo>
                <a:cubicBezTo>
                  <a:pt x="40" y="17"/>
                  <a:pt x="37" y="14"/>
                  <a:pt x="35" y="14"/>
                </a:cubicBezTo>
                <a:cubicBezTo>
                  <a:pt x="34" y="14"/>
                  <a:pt x="32" y="19"/>
                  <a:pt x="33" y="21"/>
                </a:cubicBezTo>
                <a:cubicBezTo>
                  <a:pt x="32" y="21"/>
                  <a:pt x="31" y="22"/>
                  <a:pt x="31" y="22"/>
                </a:cubicBezTo>
                <a:cubicBezTo>
                  <a:pt x="29" y="20"/>
                  <a:pt x="25" y="18"/>
                  <a:pt x="24" y="19"/>
                </a:cubicBezTo>
                <a:cubicBezTo>
                  <a:pt x="23" y="19"/>
                  <a:pt x="22" y="24"/>
                  <a:pt x="23" y="26"/>
                </a:cubicBezTo>
                <a:cubicBezTo>
                  <a:pt x="22" y="27"/>
                  <a:pt x="22" y="27"/>
                  <a:pt x="21" y="28"/>
                </a:cubicBezTo>
                <a:cubicBezTo>
                  <a:pt x="19" y="26"/>
                  <a:pt x="15" y="26"/>
                  <a:pt x="14" y="26"/>
                </a:cubicBezTo>
                <a:cubicBezTo>
                  <a:pt x="13" y="27"/>
                  <a:pt x="14" y="32"/>
                  <a:pt x="15" y="34"/>
                </a:cubicBezTo>
                <a:cubicBezTo>
                  <a:pt x="15" y="34"/>
                  <a:pt x="14" y="35"/>
                  <a:pt x="14" y="36"/>
                </a:cubicBezTo>
                <a:cubicBezTo>
                  <a:pt x="12" y="35"/>
                  <a:pt x="7" y="35"/>
                  <a:pt x="6" y="36"/>
                </a:cubicBezTo>
                <a:cubicBezTo>
                  <a:pt x="6" y="37"/>
                  <a:pt x="7" y="42"/>
                  <a:pt x="9" y="43"/>
                </a:cubicBezTo>
                <a:cubicBezTo>
                  <a:pt x="9" y="44"/>
                  <a:pt x="9" y="45"/>
                  <a:pt x="8" y="46"/>
                </a:cubicBezTo>
                <a:cubicBezTo>
                  <a:pt x="6" y="45"/>
                  <a:pt x="2" y="47"/>
                  <a:pt x="1" y="48"/>
                </a:cubicBezTo>
                <a:cubicBezTo>
                  <a:pt x="1" y="49"/>
                  <a:pt x="4" y="53"/>
                  <a:pt x="6" y="54"/>
                </a:cubicBezTo>
                <a:cubicBezTo>
                  <a:pt x="6" y="55"/>
                  <a:pt x="6" y="55"/>
                  <a:pt x="6" y="56"/>
                </a:cubicBezTo>
                <a:cubicBezTo>
                  <a:pt x="4" y="56"/>
                  <a:pt x="0" y="59"/>
                  <a:pt x="0" y="61"/>
                </a:cubicBezTo>
                <a:cubicBezTo>
                  <a:pt x="0" y="62"/>
                  <a:pt x="4" y="65"/>
                  <a:pt x="6" y="65"/>
                </a:cubicBezTo>
                <a:cubicBezTo>
                  <a:pt x="6" y="66"/>
                  <a:pt x="6" y="67"/>
                  <a:pt x="6" y="67"/>
                </a:cubicBezTo>
                <a:cubicBezTo>
                  <a:pt x="4" y="68"/>
                  <a:pt x="1" y="72"/>
                  <a:pt x="1" y="73"/>
                </a:cubicBezTo>
                <a:cubicBezTo>
                  <a:pt x="2" y="74"/>
                  <a:pt x="6" y="76"/>
                  <a:pt x="8" y="76"/>
                </a:cubicBezTo>
                <a:cubicBezTo>
                  <a:pt x="9" y="76"/>
                  <a:pt x="9" y="77"/>
                  <a:pt x="9" y="78"/>
                </a:cubicBezTo>
                <a:cubicBezTo>
                  <a:pt x="7" y="79"/>
                  <a:pt x="6" y="84"/>
                  <a:pt x="6" y="85"/>
                </a:cubicBezTo>
                <a:cubicBezTo>
                  <a:pt x="7" y="86"/>
                  <a:pt x="12" y="86"/>
                  <a:pt x="14" y="85"/>
                </a:cubicBezTo>
                <a:cubicBezTo>
                  <a:pt x="14" y="86"/>
                  <a:pt x="15" y="87"/>
                  <a:pt x="15" y="87"/>
                </a:cubicBezTo>
                <a:cubicBezTo>
                  <a:pt x="14" y="89"/>
                  <a:pt x="13" y="94"/>
                  <a:pt x="14" y="95"/>
                </a:cubicBezTo>
                <a:cubicBezTo>
                  <a:pt x="15" y="96"/>
                  <a:pt x="20" y="95"/>
                  <a:pt x="21" y="93"/>
                </a:cubicBezTo>
                <a:cubicBezTo>
                  <a:pt x="22" y="94"/>
                  <a:pt x="22" y="95"/>
                  <a:pt x="23" y="95"/>
                </a:cubicBezTo>
                <a:cubicBezTo>
                  <a:pt x="22" y="97"/>
                  <a:pt x="23" y="102"/>
                  <a:pt x="24" y="102"/>
                </a:cubicBezTo>
                <a:cubicBezTo>
                  <a:pt x="25" y="103"/>
                  <a:pt x="29" y="101"/>
                  <a:pt x="31" y="99"/>
                </a:cubicBezTo>
                <a:cubicBezTo>
                  <a:pt x="31" y="100"/>
                  <a:pt x="32" y="100"/>
                  <a:pt x="33" y="100"/>
                </a:cubicBezTo>
                <a:cubicBezTo>
                  <a:pt x="32" y="102"/>
                  <a:pt x="34" y="107"/>
                  <a:pt x="35" y="107"/>
                </a:cubicBezTo>
                <a:cubicBezTo>
                  <a:pt x="37" y="108"/>
                  <a:pt x="40" y="105"/>
                  <a:pt x="41" y="102"/>
                </a:cubicBezTo>
                <a:cubicBezTo>
                  <a:pt x="42" y="103"/>
                  <a:pt x="43" y="103"/>
                  <a:pt x="44" y="103"/>
                </a:cubicBezTo>
                <a:cubicBezTo>
                  <a:pt x="44" y="105"/>
                  <a:pt x="47" y="109"/>
                  <a:pt x="48" y="109"/>
                </a:cubicBezTo>
                <a:cubicBezTo>
                  <a:pt x="49" y="109"/>
                  <a:pt x="52" y="105"/>
                  <a:pt x="52" y="103"/>
                </a:cubicBezTo>
                <a:cubicBezTo>
                  <a:pt x="53" y="103"/>
                  <a:pt x="54" y="103"/>
                  <a:pt x="55" y="103"/>
                </a:cubicBezTo>
                <a:cubicBezTo>
                  <a:pt x="55" y="105"/>
                  <a:pt x="59" y="108"/>
                  <a:pt x="60" y="107"/>
                </a:cubicBezTo>
                <a:cubicBezTo>
                  <a:pt x="61" y="107"/>
                  <a:pt x="63" y="102"/>
                  <a:pt x="63" y="100"/>
                </a:cubicBezTo>
                <a:cubicBezTo>
                  <a:pt x="64" y="100"/>
                  <a:pt x="65" y="100"/>
                  <a:pt x="65" y="99"/>
                </a:cubicBezTo>
                <a:cubicBezTo>
                  <a:pt x="67" y="101"/>
                  <a:pt x="71" y="103"/>
                  <a:pt x="72" y="102"/>
                </a:cubicBezTo>
                <a:cubicBezTo>
                  <a:pt x="73" y="102"/>
                  <a:pt x="74" y="97"/>
                  <a:pt x="73" y="95"/>
                </a:cubicBezTo>
                <a:cubicBezTo>
                  <a:pt x="73" y="95"/>
                  <a:pt x="74" y="94"/>
                  <a:pt x="75" y="93"/>
                </a:cubicBezTo>
                <a:cubicBezTo>
                  <a:pt x="76" y="95"/>
                  <a:pt x="81" y="96"/>
                  <a:pt x="82" y="95"/>
                </a:cubicBezTo>
                <a:cubicBezTo>
                  <a:pt x="83" y="94"/>
                  <a:pt x="82" y="89"/>
                  <a:pt x="81" y="87"/>
                </a:cubicBezTo>
                <a:cubicBezTo>
                  <a:pt x="81" y="87"/>
                  <a:pt x="82" y="86"/>
                  <a:pt x="82" y="85"/>
                </a:cubicBezTo>
                <a:cubicBezTo>
                  <a:pt x="84" y="86"/>
                  <a:pt x="89" y="86"/>
                  <a:pt x="90" y="85"/>
                </a:cubicBezTo>
                <a:cubicBezTo>
                  <a:pt x="90" y="84"/>
                  <a:pt x="88" y="79"/>
                  <a:pt x="87" y="78"/>
                </a:cubicBezTo>
                <a:cubicBezTo>
                  <a:pt x="87" y="77"/>
                  <a:pt x="87" y="76"/>
                  <a:pt x="88" y="76"/>
                </a:cubicBezTo>
                <a:cubicBezTo>
                  <a:pt x="90" y="76"/>
                  <a:pt x="94" y="74"/>
                  <a:pt x="95" y="73"/>
                </a:cubicBezTo>
                <a:cubicBezTo>
                  <a:pt x="95" y="72"/>
                  <a:pt x="92" y="68"/>
                  <a:pt x="90" y="67"/>
                </a:cubicBezTo>
                <a:cubicBezTo>
                  <a:pt x="90" y="67"/>
                  <a:pt x="90" y="66"/>
                  <a:pt x="90" y="65"/>
                </a:cubicBezTo>
                <a:cubicBezTo>
                  <a:pt x="92" y="65"/>
                  <a:pt x="96" y="62"/>
                  <a:pt x="96" y="61"/>
                </a:cubicBezTo>
                <a:cubicBezTo>
                  <a:pt x="96" y="59"/>
                  <a:pt x="92" y="56"/>
                  <a:pt x="90" y="56"/>
                </a:cubicBezTo>
                <a:close/>
                <a:moveTo>
                  <a:pt x="58" y="98"/>
                </a:moveTo>
                <a:cubicBezTo>
                  <a:pt x="56" y="99"/>
                  <a:pt x="55" y="99"/>
                  <a:pt x="53" y="99"/>
                </a:cubicBezTo>
                <a:cubicBezTo>
                  <a:pt x="54" y="91"/>
                  <a:pt x="59" y="80"/>
                  <a:pt x="56" y="74"/>
                </a:cubicBezTo>
                <a:cubicBezTo>
                  <a:pt x="60" y="80"/>
                  <a:pt x="71" y="81"/>
                  <a:pt x="79" y="84"/>
                </a:cubicBezTo>
                <a:cubicBezTo>
                  <a:pt x="74" y="91"/>
                  <a:pt x="67" y="96"/>
                  <a:pt x="58" y="98"/>
                </a:cubicBezTo>
                <a:close/>
                <a:moveTo>
                  <a:pt x="17" y="84"/>
                </a:moveTo>
                <a:cubicBezTo>
                  <a:pt x="24" y="81"/>
                  <a:pt x="36" y="80"/>
                  <a:pt x="40" y="74"/>
                </a:cubicBezTo>
                <a:cubicBezTo>
                  <a:pt x="37" y="80"/>
                  <a:pt x="42" y="91"/>
                  <a:pt x="43" y="99"/>
                </a:cubicBezTo>
                <a:cubicBezTo>
                  <a:pt x="33" y="98"/>
                  <a:pt x="23" y="93"/>
                  <a:pt x="17" y="84"/>
                </a:cubicBezTo>
                <a:close/>
                <a:moveTo>
                  <a:pt x="12" y="45"/>
                </a:moveTo>
                <a:cubicBezTo>
                  <a:pt x="19" y="50"/>
                  <a:pt x="26" y="60"/>
                  <a:pt x="32" y="61"/>
                </a:cubicBezTo>
                <a:cubicBezTo>
                  <a:pt x="26" y="61"/>
                  <a:pt x="19" y="71"/>
                  <a:pt x="12" y="76"/>
                </a:cubicBezTo>
                <a:cubicBezTo>
                  <a:pt x="11" y="74"/>
                  <a:pt x="11" y="72"/>
                  <a:pt x="10" y="71"/>
                </a:cubicBezTo>
                <a:cubicBezTo>
                  <a:pt x="8" y="62"/>
                  <a:pt x="9" y="53"/>
                  <a:pt x="12" y="45"/>
                </a:cubicBezTo>
                <a:close/>
                <a:moveTo>
                  <a:pt x="38" y="23"/>
                </a:moveTo>
                <a:cubicBezTo>
                  <a:pt x="40" y="22"/>
                  <a:pt x="41" y="22"/>
                  <a:pt x="43" y="22"/>
                </a:cubicBezTo>
                <a:cubicBezTo>
                  <a:pt x="42" y="30"/>
                  <a:pt x="37" y="41"/>
                  <a:pt x="40" y="47"/>
                </a:cubicBezTo>
                <a:cubicBezTo>
                  <a:pt x="36" y="41"/>
                  <a:pt x="24" y="40"/>
                  <a:pt x="17" y="37"/>
                </a:cubicBezTo>
                <a:cubicBezTo>
                  <a:pt x="22" y="30"/>
                  <a:pt x="29" y="25"/>
                  <a:pt x="38" y="23"/>
                </a:cubicBezTo>
                <a:close/>
                <a:moveTo>
                  <a:pt x="79" y="37"/>
                </a:moveTo>
                <a:cubicBezTo>
                  <a:pt x="71" y="40"/>
                  <a:pt x="60" y="41"/>
                  <a:pt x="56" y="47"/>
                </a:cubicBezTo>
                <a:cubicBezTo>
                  <a:pt x="59" y="41"/>
                  <a:pt x="54" y="30"/>
                  <a:pt x="53" y="22"/>
                </a:cubicBezTo>
                <a:cubicBezTo>
                  <a:pt x="63" y="23"/>
                  <a:pt x="73" y="29"/>
                  <a:pt x="79" y="37"/>
                </a:cubicBezTo>
                <a:close/>
                <a:moveTo>
                  <a:pt x="54" y="70"/>
                </a:moveTo>
                <a:cubicBezTo>
                  <a:pt x="54" y="71"/>
                  <a:pt x="55" y="72"/>
                  <a:pt x="55" y="73"/>
                </a:cubicBezTo>
                <a:cubicBezTo>
                  <a:pt x="55" y="72"/>
                  <a:pt x="54" y="71"/>
                  <a:pt x="53" y="71"/>
                </a:cubicBezTo>
                <a:cubicBezTo>
                  <a:pt x="51" y="74"/>
                  <a:pt x="45" y="74"/>
                  <a:pt x="43" y="71"/>
                </a:cubicBezTo>
                <a:cubicBezTo>
                  <a:pt x="42" y="71"/>
                  <a:pt x="41" y="72"/>
                  <a:pt x="41" y="73"/>
                </a:cubicBezTo>
                <a:cubicBezTo>
                  <a:pt x="41" y="72"/>
                  <a:pt x="41" y="71"/>
                  <a:pt x="42" y="70"/>
                </a:cubicBezTo>
                <a:cubicBezTo>
                  <a:pt x="37" y="70"/>
                  <a:pt x="35" y="65"/>
                  <a:pt x="37" y="62"/>
                </a:cubicBezTo>
                <a:cubicBezTo>
                  <a:pt x="36" y="61"/>
                  <a:pt x="35" y="61"/>
                  <a:pt x="34" y="61"/>
                </a:cubicBezTo>
                <a:cubicBezTo>
                  <a:pt x="35" y="61"/>
                  <a:pt x="36" y="60"/>
                  <a:pt x="37" y="60"/>
                </a:cubicBezTo>
                <a:cubicBezTo>
                  <a:pt x="35" y="56"/>
                  <a:pt x="37" y="51"/>
                  <a:pt x="42" y="51"/>
                </a:cubicBezTo>
                <a:cubicBezTo>
                  <a:pt x="41" y="50"/>
                  <a:pt x="41" y="49"/>
                  <a:pt x="41" y="48"/>
                </a:cubicBezTo>
                <a:cubicBezTo>
                  <a:pt x="41" y="49"/>
                  <a:pt x="42" y="50"/>
                  <a:pt x="43" y="50"/>
                </a:cubicBezTo>
                <a:cubicBezTo>
                  <a:pt x="45" y="47"/>
                  <a:pt x="51" y="47"/>
                  <a:pt x="53" y="50"/>
                </a:cubicBezTo>
                <a:cubicBezTo>
                  <a:pt x="54" y="50"/>
                  <a:pt x="55" y="49"/>
                  <a:pt x="55" y="48"/>
                </a:cubicBezTo>
                <a:cubicBezTo>
                  <a:pt x="55" y="49"/>
                  <a:pt x="54" y="50"/>
                  <a:pt x="54" y="51"/>
                </a:cubicBezTo>
                <a:cubicBezTo>
                  <a:pt x="59" y="51"/>
                  <a:pt x="61" y="56"/>
                  <a:pt x="59" y="60"/>
                </a:cubicBezTo>
                <a:cubicBezTo>
                  <a:pt x="60" y="60"/>
                  <a:pt x="61" y="61"/>
                  <a:pt x="62" y="61"/>
                </a:cubicBezTo>
                <a:cubicBezTo>
                  <a:pt x="61" y="61"/>
                  <a:pt x="60" y="61"/>
                  <a:pt x="59" y="62"/>
                </a:cubicBezTo>
                <a:cubicBezTo>
                  <a:pt x="61" y="65"/>
                  <a:pt x="59" y="70"/>
                  <a:pt x="54" y="70"/>
                </a:cubicBezTo>
                <a:close/>
                <a:moveTo>
                  <a:pt x="84" y="76"/>
                </a:moveTo>
                <a:cubicBezTo>
                  <a:pt x="77" y="71"/>
                  <a:pt x="70" y="61"/>
                  <a:pt x="63" y="61"/>
                </a:cubicBezTo>
                <a:cubicBezTo>
                  <a:pt x="70" y="60"/>
                  <a:pt x="77" y="50"/>
                  <a:pt x="84" y="45"/>
                </a:cubicBezTo>
                <a:cubicBezTo>
                  <a:pt x="85" y="47"/>
                  <a:pt x="85" y="49"/>
                  <a:pt x="86" y="50"/>
                </a:cubicBezTo>
                <a:cubicBezTo>
                  <a:pt x="88" y="59"/>
                  <a:pt x="87" y="68"/>
                  <a:pt x="84" y="76"/>
                </a:cubicBezTo>
                <a:close/>
                <a:moveTo>
                  <a:pt x="48" y="49"/>
                </a:moveTo>
                <a:cubicBezTo>
                  <a:pt x="42" y="49"/>
                  <a:pt x="37" y="54"/>
                  <a:pt x="37" y="61"/>
                </a:cubicBezTo>
                <a:cubicBezTo>
                  <a:pt x="37" y="67"/>
                  <a:pt x="42" y="72"/>
                  <a:pt x="48" y="72"/>
                </a:cubicBezTo>
                <a:cubicBezTo>
                  <a:pt x="54" y="72"/>
                  <a:pt x="59" y="67"/>
                  <a:pt x="59" y="61"/>
                </a:cubicBezTo>
                <a:cubicBezTo>
                  <a:pt x="59" y="54"/>
                  <a:pt x="54" y="49"/>
                  <a:pt x="48" y="49"/>
                </a:cubicBezTo>
                <a:close/>
                <a:moveTo>
                  <a:pt x="48" y="67"/>
                </a:moveTo>
                <a:cubicBezTo>
                  <a:pt x="44" y="67"/>
                  <a:pt x="42" y="64"/>
                  <a:pt x="42" y="61"/>
                </a:cubicBezTo>
                <a:cubicBezTo>
                  <a:pt x="42" y="57"/>
                  <a:pt x="44" y="54"/>
                  <a:pt x="48" y="54"/>
                </a:cubicBezTo>
                <a:cubicBezTo>
                  <a:pt x="51" y="54"/>
                  <a:pt x="54" y="57"/>
                  <a:pt x="54" y="61"/>
                </a:cubicBezTo>
                <a:cubicBezTo>
                  <a:pt x="54" y="64"/>
                  <a:pt x="51" y="67"/>
                  <a:pt x="48" y="67"/>
                </a:cubicBezTo>
                <a:close/>
                <a:moveTo>
                  <a:pt x="117" y="18"/>
                </a:moveTo>
                <a:cubicBezTo>
                  <a:pt x="117" y="17"/>
                  <a:pt x="115" y="16"/>
                  <a:pt x="114" y="16"/>
                </a:cubicBezTo>
                <a:cubicBezTo>
                  <a:pt x="114" y="16"/>
                  <a:pt x="114" y="15"/>
                  <a:pt x="114" y="15"/>
                </a:cubicBezTo>
                <a:cubicBezTo>
                  <a:pt x="115" y="15"/>
                  <a:pt x="116" y="13"/>
                  <a:pt x="116" y="13"/>
                </a:cubicBezTo>
                <a:cubicBezTo>
                  <a:pt x="116" y="13"/>
                  <a:pt x="114" y="12"/>
                  <a:pt x="113" y="12"/>
                </a:cubicBezTo>
                <a:cubicBezTo>
                  <a:pt x="113" y="12"/>
                  <a:pt x="113" y="11"/>
                  <a:pt x="113" y="11"/>
                </a:cubicBezTo>
                <a:cubicBezTo>
                  <a:pt x="114" y="11"/>
                  <a:pt x="114" y="9"/>
                  <a:pt x="114" y="9"/>
                </a:cubicBezTo>
                <a:cubicBezTo>
                  <a:pt x="114" y="8"/>
                  <a:pt x="112" y="8"/>
                  <a:pt x="112" y="8"/>
                </a:cubicBezTo>
                <a:cubicBezTo>
                  <a:pt x="111" y="8"/>
                  <a:pt x="111" y="8"/>
                  <a:pt x="111" y="8"/>
                </a:cubicBezTo>
                <a:cubicBezTo>
                  <a:pt x="111" y="7"/>
                  <a:pt x="112" y="5"/>
                  <a:pt x="111" y="5"/>
                </a:cubicBezTo>
                <a:cubicBezTo>
                  <a:pt x="111" y="5"/>
                  <a:pt x="109" y="5"/>
                  <a:pt x="109" y="6"/>
                </a:cubicBezTo>
                <a:cubicBezTo>
                  <a:pt x="108" y="5"/>
                  <a:pt x="108" y="5"/>
                  <a:pt x="108" y="5"/>
                </a:cubicBezTo>
                <a:cubicBezTo>
                  <a:pt x="108" y="4"/>
                  <a:pt x="108" y="2"/>
                  <a:pt x="108" y="2"/>
                </a:cubicBezTo>
                <a:cubicBezTo>
                  <a:pt x="107" y="2"/>
                  <a:pt x="106" y="3"/>
                  <a:pt x="105" y="3"/>
                </a:cubicBezTo>
                <a:cubicBezTo>
                  <a:pt x="105" y="3"/>
                  <a:pt x="105" y="3"/>
                  <a:pt x="104" y="3"/>
                </a:cubicBezTo>
                <a:cubicBezTo>
                  <a:pt x="105" y="2"/>
                  <a:pt x="104" y="1"/>
                  <a:pt x="103" y="0"/>
                </a:cubicBezTo>
                <a:cubicBezTo>
                  <a:pt x="103" y="0"/>
                  <a:pt x="102" y="1"/>
                  <a:pt x="101" y="2"/>
                </a:cubicBezTo>
                <a:cubicBezTo>
                  <a:pt x="101" y="2"/>
                  <a:pt x="101" y="2"/>
                  <a:pt x="100" y="2"/>
                </a:cubicBezTo>
                <a:cubicBezTo>
                  <a:pt x="100" y="1"/>
                  <a:pt x="99" y="0"/>
                  <a:pt x="99" y="0"/>
                </a:cubicBezTo>
                <a:cubicBezTo>
                  <a:pt x="98" y="0"/>
                  <a:pt x="97" y="1"/>
                  <a:pt x="97" y="2"/>
                </a:cubicBezTo>
                <a:cubicBezTo>
                  <a:pt x="97" y="2"/>
                  <a:pt x="97" y="2"/>
                  <a:pt x="96" y="2"/>
                </a:cubicBezTo>
                <a:cubicBezTo>
                  <a:pt x="96" y="1"/>
                  <a:pt x="95" y="0"/>
                  <a:pt x="94" y="0"/>
                </a:cubicBezTo>
                <a:cubicBezTo>
                  <a:pt x="94" y="1"/>
                  <a:pt x="93" y="2"/>
                  <a:pt x="93" y="3"/>
                </a:cubicBezTo>
                <a:cubicBezTo>
                  <a:pt x="93" y="3"/>
                  <a:pt x="93" y="3"/>
                  <a:pt x="93" y="3"/>
                </a:cubicBezTo>
                <a:cubicBezTo>
                  <a:pt x="92" y="3"/>
                  <a:pt x="90" y="2"/>
                  <a:pt x="90" y="2"/>
                </a:cubicBezTo>
                <a:cubicBezTo>
                  <a:pt x="90" y="2"/>
                  <a:pt x="89" y="4"/>
                  <a:pt x="90" y="5"/>
                </a:cubicBezTo>
                <a:cubicBezTo>
                  <a:pt x="90" y="5"/>
                  <a:pt x="89" y="5"/>
                  <a:pt x="89" y="6"/>
                </a:cubicBezTo>
                <a:cubicBezTo>
                  <a:pt x="88" y="5"/>
                  <a:pt x="87" y="5"/>
                  <a:pt x="86" y="5"/>
                </a:cubicBezTo>
                <a:cubicBezTo>
                  <a:pt x="86" y="5"/>
                  <a:pt x="86" y="7"/>
                  <a:pt x="87" y="8"/>
                </a:cubicBezTo>
                <a:cubicBezTo>
                  <a:pt x="87" y="8"/>
                  <a:pt x="86" y="8"/>
                  <a:pt x="86" y="8"/>
                </a:cubicBezTo>
                <a:cubicBezTo>
                  <a:pt x="86" y="8"/>
                  <a:pt x="84" y="8"/>
                  <a:pt x="84" y="9"/>
                </a:cubicBezTo>
                <a:cubicBezTo>
                  <a:pt x="83" y="9"/>
                  <a:pt x="84" y="11"/>
                  <a:pt x="85" y="11"/>
                </a:cubicBezTo>
                <a:cubicBezTo>
                  <a:pt x="85" y="11"/>
                  <a:pt x="84" y="12"/>
                  <a:pt x="84" y="12"/>
                </a:cubicBezTo>
                <a:cubicBezTo>
                  <a:pt x="84" y="12"/>
                  <a:pt x="82" y="13"/>
                  <a:pt x="82" y="13"/>
                </a:cubicBezTo>
                <a:cubicBezTo>
                  <a:pt x="82" y="13"/>
                  <a:pt x="83" y="15"/>
                  <a:pt x="84" y="15"/>
                </a:cubicBezTo>
                <a:cubicBezTo>
                  <a:pt x="83" y="15"/>
                  <a:pt x="83" y="16"/>
                  <a:pt x="83" y="16"/>
                </a:cubicBezTo>
                <a:cubicBezTo>
                  <a:pt x="83" y="16"/>
                  <a:pt x="81" y="17"/>
                  <a:pt x="81" y="18"/>
                </a:cubicBezTo>
                <a:cubicBezTo>
                  <a:pt x="81" y="18"/>
                  <a:pt x="83" y="19"/>
                  <a:pt x="83" y="19"/>
                </a:cubicBezTo>
                <a:cubicBezTo>
                  <a:pt x="83" y="19"/>
                  <a:pt x="83" y="20"/>
                  <a:pt x="84" y="20"/>
                </a:cubicBezTo>
                <a:cubicBezTo>
                  <a:pt x="83" y="20"/>
                  <a:pt x="82" y="22"/>
                  <a:pt x="82" y="22"/>
                </a:cubicBezTo>
                <a:cubicBezTo>
                  <a:pt x="82" y="23"/>
                  <a:pt x="84" y="23"/>
                  <a:pt x="84" y="23"/>
                </a:cubicBezTo>
                <a:cubicBezTo>
                  <a:pt x="84" y="23"/>
                  <a:pt x="85" y="24"/>
                  <a:pt x="85" y="24"/>
                </a:cubicBezTo>
                <a:cubicBezTo>
                  <a:pt x="84" y="24"/>
                  <a:pt x="83" y="26"/>
                  <a:pt x="84" y="26"/>
                </a:cubicBezTo>
                <a:cubicBezTo>
                  <a:pt x="84" y="27"/>
                  <a:pt x="86" y="27"/>
                  <a:pt x="86" y="27"/>
                </a:cubicBezTo>
                <a:cubicBezTo>
                  <a:pt x="86" y="27"/>
                  <a:pt x="87" y="27"/>
                  <a:pt x="87" y="27"/>
                </a:cubicBezTo>
                <a:cubicBezTo>
                  <a:pt x="86" y="28"/>
                  <a:pt x="86" y="30"/>
                  <a:pt x="86" y="30"/>
                </a:cubicBezTo>
                <a:cubicBezTo>
                  <a:pt x="87" y="30"/>
                  <a:pt x="88" y="30"/>
                  <a:pt x="89" y="30"/>
                </a:cubicBezTo>
                <a:cubicBezTo>
                  <a:pt x="89" y="30"/>
                  <a:pt x="90" y="30"/>
                  <a:pt x="90" y="30"/>
                </a:cubicBezTo>
                <a:cubicBezTo>
                  <a:pt x="89" y="31"/>
                  <a:pt x="90" y="33"/>
                  <a:pt x="90" y="33"/>
                </a:cubicBezTo>
                <a:cubicBezTo>
                  <a:pt x="90" y="33"/>
                  <a:pt x="92" y="32"/>
                  <a:pt x="93" y="32"/>
                </a:cubicBezTo>
                <a:cubicBezTo>
                  <a:pt x="93" y="32"/>
                  <a:pt x="93" y="32"/>
                  <a:pt x="93" y="32"/>
                </a:cubicBezTo>
                <a:cubicBezTo>
                  <a:pt x="93" y="33"/>
                  <a:pt x="94" y="35"/>
                  <a:pt x="94" y="35"/>
                </a:cubicBezTo>
                <a:cubicBezTo>
                  <a:pt x="95" y="35"/>
                  <a:pt x="96" y="34"/>
                  <a:pt x="96" y="33"/>
                </a:cubicBezTo>
                <a:cubicBezTo>
                  <a:pt x="97" y="33"/>
                  <a:pt x="97" y="33"/>
                  <a:pt x="97" y="33"/>
                </a:cubicBezTo>
                <a:cubicBezTo>
                  <a:pt x="97" y="34"/>
                  <a:pt x="98" y="35"/>
                  <a:pt x="99" y="35"/>
                </a:cubicBezTo>
                <a:cubicBezTo>
                  <a:pt x="99" y="35"/>
                  <a:pt x="100" y="34"/>
                  <a:pt x="100" y="33"/>
                </a:cubicBezTo>
                <a:cubicBezTo>
                  <a:pt x="101" y="33"/>
                  <a:pt x="101" y="33"/>
                  <a:pt x="101" y="33"/>
                </a:cubicBezTo>
                <a:cubicBezTo>
                  <a:pt x="102" y="34"/>
                  <a:pt x="103" y="35"/>
                  <a:pt x="103" y="35"/>
                </a:cubicBezTo>
                <a:cubicBezTo>
                  <a:pt x="104" y="35"/>
                  <a:pt x="105" y="33"/>
                  <a:pt x="104" y="32"/>
                </a:cubicBezTo>
                <a:cubicBezTo>
                  <a:pt x="105" y="32"/>
                  <a:pt x="105" y="32"/>
                  <a:pt x="105" y="32"/>
                </a:cubicBezTo>
                <a:cubicBezTo>
                  <a:pt x="106" y="32"/>
                  <a:pt x="107" y="33"/>
                  <a:pt x="108" y="33"/>
                </a:cubicBezTo>
                <a:cubicBezTo>
                  <a:pt x="108" y="33"/>
                  <a:pt x="108" y="31"/>
                  <a:pt x="108" y="30"/>
                </a:cubicBezTo>
                <a:cubicBezTo>
                  <a:pt x="108" y="30"/>
                  <a:pt x="108" y="30"/>
                  <a:pt x="109" y="30"/>
                </a:cubicBezTo>
                <a:cubicBezTo>
                  <a:pt x="109" y="30"/>
                  <a:pt x="111" y="30"/>
                  <a:pt x="111" y="30"/>
                </a:cubicBezTo>
                <a:cubicBezTo>
                  <a:pt x="112" y="30"/>
                  <a:pt x="111" y="28"/>
                  <a:pt x="111" y="27"/>
                </a:cubicBezTo>
                <a:cubicBezTo>
                  <a:pt x="111" y="27"/>
                  <a:pt x="111" y="27"/>
                  <a:pt x="112" y="27"/>
                </a:cubicBezTo>
                <a:cubicBezTo>
                  <a:pt x="112" y="27"/>
                  <a:pt x="114" y="27"/>
                  <a:pt x="114" y="26"/>
                </a:cubicBezTo>
                <a:cubicBezTo>
                  <a:pt x="114" y="26"/>
                  <a:pt x="114" y="24"/>
                  <a:pt x="113" y="24"/>
                </a:cubicBezTo>
                <a:cubicBezTo>
                  <a:pt x="113" y="24"/>
                  <a:pt x="113" y="23"/>
                  <a:pt x="113" y="23"/>
                </a:cubicBezTo>
                <a:cubicBezTo>
                  <a:pt x="114" y="23"/>
                  <a:pt x="116" y="23"/>
                  <a:pt x="116" y="22"/>
                </a:cubicBezTo>
                <a:cubicBezTo>
                  <a:pt x="116" y="22"/>
                  <a:pt x="115" y="20"/>
                  <a:pt x="114" y="20"/>
                </a:cubicBezTo>
                <a:cubicBezTo>
                  <a:pt x="114" y="20"/>
                  <a:pt x="114" y="19"/>
                  <a:pt x="114" y="19"/>
                </a:cubicBezTo>
                <a:cubicBezTo>
                  <a:pt x="115" y="19"/>
                  <a:pt x="117" y="18"/>
                  <a:pt x="117" y="18"/>
                </a:cubicBezTo>
                <a:close/>
                <a:moveTo>
                  <a:pt x="103" y="31"/>
                </a:moveTo>
                <a:cubicBezTo>
                  <a:pt x="102" y="32"/>
                  <a:pt x="101" y="32"/>
                  <a:pt x="101" y="32"/>
                </a:cubicBezTo>
                <a:cubicBezTo>
                  <a:pt x="101" y="29"/>
                  <a:pt x="103" y="25"/>
                  <a:pt x="102" y="22"/>
                </a:cubicBezTo>
                <a:cubicBezTo>
                  <a:pt x="103" y="25"/>
                  <a:pt x="107" y="25"/>
                  <a:pt x="110" y="26"/>
                </a:cubicBezTo>
                <a:cubicBezTo>
                  <a:pt x="108" y="29"/>
                  <a:pt x="106" y="31"/>
                  <a:pt x="103" y="31"/>
                </a:cubicBezTo>
                <a:close/>
                <a:moveTo>
                  <a:pt x="87" y="26"/>
                </a:moveTo>
                <a:cubicBezTo>
                  <a:pt x="90" y="25"/>
                  <a:pt x="95" y="25"/>
                  <a:pt x="96" y="22"/>
                </a:cubicBezTo>
                <a:cubicBezTo>
                  <a:pt x="95" y="25"/>
                  <a:pt x="97" y="29"/>
                  <a:pt x="97" y="32"/>
                </a:cubicBezTo>
                <a:cubicBezTo>
                  <a:pt x="93" y="31"/>
                  <a:pt x="90" y="29"/>
                  <a:pt x="87" y="26"/>
                </a:cubicBezTo>
                <a:close/>
                <a:moveTo>
                  <a:pt x="85" y="21"/>
                </a:moveTo>
                <a:cubicBezTo>
                  <a:pt x="84" y="18"/>
                  <a:pt x="84" y="15"/>
                  <a:pt x="86" y="12"/>
                </a:cubicBezTo>
                <a:cubicBezTo>
                  <a:pt x="88" y="14"/>
                  <a:pt x="91" y="18"/>
                  <a:pt x="93" y="18"/>
                </a:cubicBezTo>
                <a:cubicBezTo>
                  <a:pt x="91" y="18"/>
                  <a:pt x="88" y="21"/>
                  <a:pt x="86" y="23"/>
                </a:cubicBezTo>
                <a:cubicBezTo>
                  <a:pt x="85" y="23"/>
                  <a:pt x="85" y="22"/>
                  <a:pt x="85" y="21"/>
                </a:cubicBezTo>
                <a:close/>
                <a:moveTo>
                  <a:pt x="95" y="4"/>
                </a:moveTo>
                <a:cubicBezTo>
                  <a:pt x="96" y="4"/>
                  <a:pt x="96" y="3"/>
                  <a:pt x="97" y="3"/>
                </a:cubicBezTo>
                <a:cubicBezTo>
                  <a:pt x="97" y="7"/>
                  <a:pt x="95" y="11"/>
                  <a:pt x="96" y="13"/>
                </a:cubicBezTo>
                <a:cubicBezTo>
                  <a:pt x="95" y="11"/>
                  <a:pt x="90" y="10"/>
                  <a:pt x="87" y="9"/>
                </a:cubicBezTo>
                <a:cubicBezTo>
                  <a:pt x="89" y="6"/>
                  <a:pt x="92" y="5"/>
                  <a:pt x="95" y="4"/>
                </a:cubicBezTo>
                <a:close/>
                <a:moveTo>
                  <a:pt x="110" y="9"/>
                </a:moveTo>
                <a:cubicBezTo>
                  <a:pt x="107" y="10"/>
                  <a:pt x="103" y="11"/>
                  <a:pt x="102" y="13"/>
                </a:cubicBezTo>
                <a:cubicBezTo>
                  <a:pt x="103" y="11"/>
                  <a:pt x="101" y="7"/>
                  <a:pt x="101" y="3"/>
                </a:cubicBezTo>
                <a:cubicBezTo>
                  <a:pt x="104" y="4"/>
                  <a:pt x="108" y="6"/>
                  <a:pt x="110" y="9"/>
                </a:cubicBezTo>
                <a:close/>
                <a:moveTo>
                  <a:pt x="101" y="21"/>
                </a:moveTo>
                <a:cubicBezTo>
                  <a:pt x="101" y="21"/>
                  <a:pt x="101" y="22"/>
                  <a:pt x="102" y="22"/>
                </a:cubicBezTo>
                <a:cubicBezTo>
                  <a:pt x="101" y="22"/>
                  <a:pt x="101" y="22"/>
                  <a:pt x="101" y="21"/>
                </a:cubicBezTo>
                <a:cubicBezTo>
                  <a:pt x="100" y="23"/>
                  <a:pt x="98" y="23"/>
                  <a:pt x="97" y="21"/>
                </a:cubicBezTo>
                <a:cubicBezTo>
                  <a:pt x="97" y="22"/>
                  <a:pt x="96" y="22"/>
                  <a:pt x="96" y="22"/>
                </a:cubicBezTo>
                <a:cubicBezTo>
                  <a:pt x="96" y="22"/>
                  <a:pt x="97" y="21"/>
                  <a:pt x="97" y="21"/>
                </a:cubicBezTo>
                <a:cubicBezTo>
                  <a:pt x="95" y="21"/>
                  <a:pt x="94" y="19"/>
                  <a:pt x="95" y="18"/>
                </a:cubicBezTo>
                <a:cubicBezTo>
                  <a:pt x="94" y="18"/>
                  <a:pt x="94" y="18"/>
                  <a:pt x="94" y="18"/>
                </a:cubicBezTo>
                <a:cubicBezTo>
                  <a:pt x="94" y="18"/>
                  <a:pt x="94" y="17"/>
                  <a:pt x="95" y="17"/>
                </a:cubicBezTo>
                <a:cubicBezTo>
                  <a:pt x="94" y="16"/>
                  <a:pt x="95" y="14"/>
                  <a:pt x="97" y="14"/>
                </a:cubicBezTo>
                <a:cubicBezTo>
                  <a:pt x="97" y="14"/>
                  <a:pt x="96" y="13"/>
                  <a:pt x="96" y="13"/>
                </a:cubicBezTo>
                <a:cubicBezTo>
                  <a:pt x="96" y="13"/>
                  <a:pt x="97" y="14"/>
                  <a:pt x="97" y="14"/>
                </a:cubicBezTo>
                <a:cubicBezTo>
                  <a:pt x="98" y="13"/>
                  <a:pt x="100" y="13"/>
                  <a:pt x="101" y="14"/>
                </a:cubicBezTo>
                <a:cubicBezTo>
                  <a:pt x="101" y="14"/>
                  <a:pt x="101" y="13"/>
                  <a:pt x="102" y="13"/>
                </a:cubicBezTo>
                <a:cubicBezTo>
                  <a:pt x="101" y="13"/>
                  <a:pt x="101" y="14"/>
                  <a:pt x="101" y="14"/>
                </a:cubicBezTo>
                <a:cubicBezTo>
                  <a:pt x="103" y="14"/>
                  <a:pt x="104" y="16"/>
                  <a:pt x="103" y="17"/>
                </a:cubicBezTo>
                <a:cubicBezTo>
                  <a:pt x="103" y="17"/>
                  <a:pt x="104" y="18"/>
                  <a:pt x="104" y="18"/>
                </a:cubicBezTo>
                <a:cubicBezTo>
                  <a:pt x="104" y="18"/>
                  <a:pt x="103" y="18"/>
                  <a:pt x="103" y="18"/>
                </a:cubicBezTo>
                <a:cubicBezTo>
                  <a:pt x="104" y="19"/>
                  <a:pt x="103" y="21"/>
                  <a:pt x="101" y="21"/>
                </a:cubicBezTo>
                <a:close/>
                <a:moveTo>
                  <a:pt x="112" y="23"/>
                </a:moveTo>
                <a:cubicBezTo>
                  <a:pt x="110" y="21"/>
                  <a:pt x="107" y="18"/>
                  <a:pt x="104" y="18"/>
                </a:cubicBezTo>
                <a:cubicBezTo>
                  <a:pt x="107" y="18"/>
                  <a:pt x="110" y="14"/>
                  <a:pt x="112" y="12"/>
                </a:cubicBezTo>
                <a:cubicBezTo>
                  <a:pt x="112" y="13"/>
                  <a:pt x="113" y="13"/>
                  <a:pt x="113" y="14"/>
                </a:cubicBezTo>
                <a:cubicBezTo>
                  <a:pt x="114" y="17"/>
                  <a:pt x="113" y="20"/>
                  <a:pt x="112" y="23"/>
                </a:cubicBezTo>
                <a:close/>
                <a:moveTo>
                  <a:pt x="99" y="13"/>
                </a:moveTo>
                <a:cubicBezTo>
                  <a:pt x="97" y="13"/>
                  <a:pt x="95" y="15"/>
                  <a:pt x="95" y="18"/>
                </a:cubicBezTo>
                <a:cubicBezTo>
                  <a:pt x="95" y="20"/>
                  <a:pt x="97" y="22"/>
                  <a:pt x="99" y="22"/>
                </a:cubicBezTo>
                <a:cubicBezTo>
                  <a:pt x="101" y="22"/>
                  <a:pt x="103" y="20"/>
                  <a:pt x="103" y="18"/>
                </a:cubicBezTo>
                <a:cubicBezTo>
                  <a:pt x="103" y="15"/>
                  <a:pt x="101" y="13"/>
                  <a:pt x="99" y="13"/>
                </a:cubicBezTo>
                <a:close/>
                <a:moveTo>
                  <a:pt x="99" y="20"/>
                </a:moveTo>
                <a:cubicBezTo>
                  <a:pt x="98" y="20"/>
                  <a:pt x="97" y="19"/>
                  <a:pt x="97" y="18"/>
                </a:cubicBezTo>
                <a:cubicBezTo>
                  <a:pt x="97" y="16"/>
                  <a:pt x="98" y="15"/>
                  <a:pt x="99" y="15"/>
                </a:cubicBezTo>
                <a:cubicBezTo>
                  <a:pt x="100" y="15"/>
                  <a:pt x="101" y="16"/>
                  <a:pt x="101" y="18"/>
                </a:cubicBezTo>
                <a:cubicBezTo>
                  <a:pt x="101" y="19"/>
                  <a:pt x="100" y="20"/>
                  <a:pt x="99" y="20"/>
                </a:cubicBezTo>
                <a:close/>
              </a:path>
            </a:pathLst>
          </a:custGeom>
          <a:solidFill>
            <a:schemeClr val="bg1"/>
          </a:solidFill>
          <a:ln w="9525">
            <a:noFill/>
            <a:round/>
          </a:ln>
        </p:spPr>
        <p:txBody>
          <a:bodyPr anchor="ctr"/>
          <a:lstStyle/>
          <a:p>
            <a:pPr algn="ctr"/>
            <a:endParaRPr/>
          </a:p>
        </p:txBody>
      </p:sp>
      <p:grpSp>
        <p:nvGrpSpPr>
          <p:cNvPr id="45" name="Group 89"/>
          <p:cNvGrpSpPr/>
          <p:nvPr/>
        </p:nvGrpSpPr>
        <p:grpSpPr>
          <a:xfrm>
            <a:off x="7506970" y="2120031"/>
            <a:ext cx="1233377" cy="304800"/>
            <a:chOff x="5257800" y="1733550"/>
            <a:chExt cx="925033" cy="228600"/>
          </a:xfrm>
        </p:grpSpPr>
        <p:cxnSp>
          <p:nvCxnSpPr>
            <p:cNvPr id="64" name="Straight Connector 90"/>
            <p:cNvCxnSpPr/>
            <p:nvPr/>
          </p:nvCxnSpPr>
          <p:spPr>
            <a:xfrm flipV="1">
              <a:off x="5257800" y="1733550"/>
              <a:ext cx="304800" cy="228600"/>
            </a:xfrm>
            <a:prstGeom prst="line">
              <a:avLst/>
            </a:prstGeom>
            <a:ln>
              <a:solidFill>
                <a:schemeClr val="accent5"/>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67" name="Straight Connector 91"/>
            <p:cNvCxnSpPr/>
            <p:nvPr/>
          </p:nvCxnSpPr>
          <p:spPr>
            <a:xfrm>
              <a:off x="5573233" y="1733550"/>
              <a:ext cx="609600" cy="1588"/>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46" name="Group 92"/>
          <p:cNvGrpSpPr/>
          <p:nvPr/>
        </p:nvGrpSpPr>
        <p:grpSpPr>
          <a:xfrm>
            <a:off x="7506969" y="4886123"/>
            <a:ext cx="1219200" cy="306917"/>
            <a:chOff x="5181600" y="3638550"/>
            <a:chExt cx="914400" cy="230188"/>
          </a:xfrm>
        </p:grpSpPr>
        <p:cxnSp>
          <p:nvCxnSpPr>
            <p:cNvPr id="62" name="Straight Connector 93"/>
            <p:cNvCxnSpPr/>
            <p:nvPr/>
          </p:nvCxnSpPr>
          <p:spPr>
            <a:xfrm rot="16200000" flipH="1">
              <a:off x="5181600" y="3638550"/>
              <a:ext cx="228600" cy="228600"/>
            </a:xfrm>
            <a:prstGeom prst="line">
              <a:avLst/>
            </a:prstGeom>
            <a:ln>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63" name="Straight Connector 94"/>
            <p:cNvCxnSpPr/>
            <p:nvPr/>
          </p:nvCxnSpPr>
          <p:spPr>
            <a:xfrm>
              <a:off x="5410200" y="3867150"/>
              <a:ext cx="685800" cy="1588"/>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47" name="Group 109"/>
          <p:cNvGrpSpPr/>
          <p:nvPr/>
        </p:nvGrpSpPr>
        <p:grpSpPr>
          <a:xfrm>
            <a:off x="3504025" y="2192425"/>
            <a:ext cx="1355861" cy="309955"/>
            <a:chOff x="3408325" y="2192425"/>
            <a:chExt cx="1355861" cy="309955"/>
          </a:xfrm>
        </p:grpSpPr>
        <p:cxnSp>
          <p:nvCxnSpPr>
            <p:cNvPr id="60" name="Straight Connector 97"/>
            <p:cNvCxnSpPr/>
            <p:nvPr/>
          </p:nvCxnSpPr>
          <p:spPr>
            <a:xfrm rot="5400000" flipH="1">
              <a:off x="4459386" y="2197580"/>
              <a:ext cx="304800" cy="304800"/>
            </a:xfrm>
            <a:prstGeom prst="line">
              <a:avLst/>
            </a:prstGeom>
            <a:ln>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61" name="Straight Connector 98"/>
            <p:cNvCxnSpPr/>
            <p:nvPr/>
          </p:nvCxnSpPr>
          <p:spPr>
            <a:xfrm flipH="1">
              <a:off x="3408325" y="2192425"/>
              <a:ext cx="1056544" cy="4190"/>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48" name="Group 110"/>
          <p:cNvGrpSpPr/>
          <p:nvPr/>
        </p:nvGrpSpPr>
        <p:grpSpPr>
          <a:xfrm>
            <a:off x="3504025" y="4890939"/>
            <a:ext cx="1564545" cy="325768"/>
            <a:chOff x="3408325" y="4890939"/>
            <a:chExt cx="1564545" cy="325768"/>
          </a:xfrm>
        </p:grpSpPr>
        <p:cxnSp>
          <p:nvCxnSpPr>
            <p:cNvPr id="58" name="Straight Connector 101"/>
            <p:cNvCxnSpPr/>
            <p:nvPr/>
          </p:nvCxnSpPr>
          <p:spPr>
            <a:xfrm rot="10800000" flipV="1">
              <a:off x="4566470" y="4890939"/>
              <a:ext cx="406400" cy="304800"/>
            </a:xfrm>
            <a:prstGeom prst="line">
              <a:avLst/>
            </a:prstGeom>
            <a:ln>
              <a:solidFill>
                <a:schemeClr val="accent5"/>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59" name="Straight Connector 102"/>
            <p:cNvCxnSpPr/>
            <p:nvPr/>
          </p:nvCxnSpPr>
          <p:spPr>
            <a:xfrm flipH="1">
              <a:off x="3408325" y="5195740"/>
              <a:ext cx="1143968" cy="20967"/>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sp>
        <p:nvSpPr>
          <p:cNvPr id="49" name="Freeform: Shape 104"/>
          <p:cNvSpPr/>
          <p:nvPr/>
        </p:nvSpPr>
        <p:spPr bwMode="auto">
          <a:xfrm>
            <a:off x="6651019" y="4057208"/>
            <a:ext cx="367124" cy="475826"/>
          </a:xfrm>
          <a:custGeom>
            <a:avLst/>
            <a:gdLst/>
            <a:ahLst/>
            <a:cxnLst>
              <a:cxn ang="0">
                <a:pos x="96" y="84"/>
              </a:cxn>
              <a:cxn ang="0">
                <a:pos x="80" y="109"/>
              </a:cxn>
              <a:cxn ang="0">
                <a:pos x="78" y="123"/>
              </a:cxn>
              <a:cxn ang="0">
                <a:pos x="51" y="95"/>
              </a:cxn>
              <a:cxn ang="0">
                <a:pos x="70" y="70"/>
              </a:cxn>
              <a:cxn ang="0">
                <a:pos x="67" y="89"/>
              </a:cxn>
              <a:cxn ang="0">
                <a:pos x="83" y="77"/>
              </a:cxn>
              <a:cxn ang="0">
                <a:pos x="85" y="48"/>
              </a:cxn>
              <a:cxn ang="0">
                <a:pos x="0" y="48"/>
              </a:cxn>
              <a:cxn ang="0">
                <a:pos x="3" y="93"/>
              </a:cxn>
              <a:cxn ang="0">
                <a:pos x="18" y="116"/>
              </a:cxn>
              <a:cxn ang="0">
                <a:pos x="44" y="123"/>
              </a:cxn>
              <a:cxn ang="0">
                <a:pos x="42" y="89"/>
              </a:cxn>
              <a:cxn ang="0">
                <a:pos x="18" y="77"/>
              </a:cxn>
              <a:cxn ang="0">
                <a:pos x="25" y="91"/>
              </a:cxn>
              <a:cxn ang="0">
                <a:pos x="11" y="72"/>
              </a:cxn>
              <a:cxn ang="0">
                <a:pos x="0" y="48"/>
              </a:cxn>
              <a:cxn ang="0">
                <a:pos x="48" y="70"/>
              </a:cxn>
              <a:cxn ang="0">
                <a:pos x="48" y="0"/>
              </a:cxn>
              <a:cxn ang="0">
                <a:pos x="77" y="33"/>
              </a:cxn>
              <a:cxn ang="0">
                <a:pos x="62" y="22"/>
              </a:cxn>
              <a:cxn ang="0">
                <a:pos x="77" y="33"/>
              </a:cxn>
              <a:cxn ang="0">
                <a:pos x="50" y="24"/>
              </a:cxn>
              <a:cxn ang="0">
                <a:pos x="60" y="33"/>
              </a:cxn>
              <a:cxn ang="0">
                <a:pos x="57" y="19"/>
              </a:cxn>
              <a:cxn ang="0">
                <a:pos x="50" y="20"/>
              </a:cxn>
              <a:cxn ang="0">
                <a:pos x="45" y="7"/>
              </a:cxn>
              <a:cxn ang="0">
                <a:pos x="46" y="20"/>
              </a:cxn>
              <a:cxn ang="0">
                <a:pos x="45" y="7"/>
              </a:cxn>
              <a:cxn ang="0">
                <a:pos x="36" y="33"/>
              </a:cxn>
              <a:cxn ang="0">
                <a:pos x="46" y="24"/>
              </a:cxn>
              <a:cxn ang="0">
                <a:pos x="33" y="22"/>
              </a:cxn>
              <a:cxn ang="0">
                <a:pos x="19" y="33"/>
              </a:cxn>
              <a:cxn ang="0">
                <a:pos x="33" y="22"/>
              </a:cxn>
              <a:cxn ang="0">
                <a:pos x="24" y="52"/>
              </a:cxn>
              <a:cxn ang="0">
                <a:pos x="31" y="37"/>
              </a:cxn>
              <a:cxn ang="0">
                <a:pos x="37" y="47"/>
              </a:cxn>
              <a:cxn ang="0">
                <a:pos x="46" y="37"/>
              </a:cxn>
              <a:cxn ang="0">
                <a:pos x="37" y="47"/>
              </a:cxn>
              <a:cxn ang="0">
                <a:pos x="45" y="64"/>
              </a:cxn>
              <a:cxn ang="0">
                <a:pos x="46" y="50"/>
              </a:cxn>
              <a:cxn ang="0">
                <a:pos x="50" y="64"/>
              </a:cxn>
              <a:cxn ang="0">
                <a:pos x="50" y="50"/>
              </a:cxn>
              <a:cxn ang="0">
                <a:pos x="50" y="64"/>
              </a:cxn>
              <a:cxn ang="0">
                <a:pos x="60" y="37"/>
              </a:cxn>
              <a:cxn ang="0">
                <a:pos x="50" y="46"/>
              </a:cxn>
              <a:cxn ang="0">
                <a:pos x="62" y="48"/>
              </a:cxn>
              <a:cxn ang="0">
                <a:pos x="77" y="37"/>
              </a:cxn>
              <a:cxn ang="0">
                <a:pos x="62" y="48"/>
              </a:cxn>
              <a:cxn ang="0">
                <a:pos x="61" y="18"/>
              </a:cxn>
              <a:cxn ang="0">
                <a:pos x="56" y="7"/>
              </a:cxn>
              <a:cxn ang="0">
                <a:pos x="34" y="18"/>
              </a:cxn>
              <a:cxn ang="0">
                <a:pos x="27" y="15"/>
              </a:cxn>
              <a:cxn ang="0">
                <a:pos x="34" y="52"/>
              </a:cxn>
              <a:cxn ang="0">
                <a:pos x="39" y="63"/>
              </a:cxn>
              <a:cxn ang="0">
                <a:pos x="61" y="52"/>
              </a:cxn>
              <a:cxn ang="0">
                <a:pos x="69" y="55"/>
              </a:cxn>
            </a:cxnLst>
            <a:rect l="0" t="0" r="r" b="b"/>
            <a:pathLst>
              <a:path w="96" h="123">
                <a:moveTo>
                  <a:pt x="96" y="48"/>
                </a:moveTo>
                <a:cubicBezTo>
                  <a:pt x="96" y="57"/>
                  <a:pt x="96" y="82"/>
                  <a:pt x="96" y="84"/>
                </a:cubicBezTo>
                <a:cubicBezTo>
                  <a:pt x="96" y="88"/>
                  <a:pt x="94" y="91"/>
                  <a:pt x="92" y="93"/>
                </a:cubicBezTo>
                <a:cubicBezTo>
                  <a:pt x="91" y="95"/>
                  <a:pt x="82" y="107"/>
                  <a:pt x="80" y="109"/>
                </a:cubicBezTo>
                <a:cubicBezTo>
                  <a:pt x="78" y="111"/>
                  <a:pt x="78" y="113"/>
                  <a:pt x="78" y="116"/>
                </a:cubicBezTo>
                <a:cubicBezTo>
                  <a:pt x="78" y="118"/>
                  <a:pt x="78" y="123"/>
                  <a:pt x="78" y="123"/>
                </a:cubicBezTo>
                <a:cubicBezTo>
                  <a:pt x="51" y="123"/>
                  <a:pt x="51" y="123"/>
                  <a:pt x="51" y="123"/>
                </a:cubicBezTo>
                <a:cubicBezTo>
                  <a:pt x="51" y="123"/>
                  <a:pt x="51" y="98"/>
                  <a:pt x="51" y="95"/>
                </a:cubicBezTo>
                <a:cubicBezTo>
                  <a:pt x="51" y="93"/>
                  <a:pt x="52" y="91"/>
                  <a:pt x="53" y="89"/>
                </a:cubicBezTo>
                <a:cubicBezTo>
                  <a:pt x="57" y="84"/>
                  <a:pt x="67" y="73"/>
                  <a:pt x="70" y="70"/>
                </a:cubicBezTo>
                <a:cubicBezTo>
                  <a:pt x="75" y="65"/>
                  <a:pt x="82" y="71"/>
                  <a:pt x="78" y="77"/>
                </a:cubicBezTo>
                <a:cubicBezTo>
                  <a:pt x="76" y="79"/>
                  <a:pt x="69" y="87"/>
                  <a:pt x="67" y="89"/>
                </a:cubicBezTo>
                <a:cubicBezTo>
                  <a:pt x="65" y="91"/>
                  <a:pt x="68" y="93"/>
                  <a:pt x="70" y="91"/>
                </a:cubicBezTo>
                <a:cubicBezTo>
                  <a:pt x="72" y="89"/>
                  <a:pt x="81" y="79"/>
                  <a:pt x="83" y="77"/>
                </a:cubicBezTo>
                <a:cubicBezTo>
                  <a:pt x="84" y="76"/>
                  <a:pt x="85" y="74"/>
                  <a:pt x="85" y="72"/>
                </a:cubicBezTo>
                <a:cubicBezTo>
                  <a:pt x="85" y="70"/>
                  <a:pt x="85" y="55"/>
                  <a:pt x="85" y="48"/>
                </a:cubicBezTo>
                <a:cubicBezTo>
                  <a:pt x="85" y="39"/>
                  <a:pt x="96" y="39"/>
                  <a:pt x="96" y="48"/>
                </a:cubicBezTo>
                <a:close/>
                <a:moveTo>
                  <a:pt x="0" y="48"/>
                </a:moveTo>
                <a:cubicBezTo>
                  <a:pt x="0" y="57"/>
                  <a:pt x="0" y="82"/>
                  <a:pt x="0" y="84"/>
                </a:cubicBezTo>
                <a:cubicBezTo>
                  <a:pt x="0" y="88"/>
                  <a:pt x="1" y="91"/>
                  <a:pt x="3" y="93"/>
                </a:cubicBezTo>
                <a:cubicBezTo>
                  <a:pt x="5" y="95"/>
                  <a:pt x="14" y="107"/>
                  <a:pt x="16" y="109"/>
                </a:cubicBezTo>
                <a:cubicBezTo>
                  <a:pt x="17" y="111"/>
                  <a:pt x="18" y="113"/>
                  <a:pt x="18" y="116"/>
                </a:cubicBezTo>
                <a:cubicBezTo>
                  <a:pt x="18" y="118"/>
                  <a:pt x="18" y="123"/>
                  <a:pt x="18" y="123"/>
                </a:cubicBezTo>
                <a:cubicBezTo>
                  <a:pt x="44" y="123"/>
                  <a:pt x="44" y="123"/>
                  <a:pt x="44" y="123"/>
                </a:cubicBezTo>
                <a:cubicBezTo>
                  <a:pt x="44" y="123"/>
                  <a:pt x="44" y="98"/>
                  <a:pt x="44" y="95"/>
                </a:cubicBezTo>
                <a:cubicBezTo>
                  <a:pt x="44" y="93"/>
                  <a:pt x="43" y="91"/>
                  <a:pt x="42" y="89"/>
                </a:cubicBezTo>
                <a:cubicBezTo>
                  <a:pt x="38" y="84"/>
                  <a:pt x="29" y="73"/>
                  <a:pt x="26" y="70"/>
                </a:cubicBezTo>
                <a:cubicBezTo>
                  <a:pt x="21" y="65"/>
                  <a:pt x="13" y="71"/>
                  <a:pt x="18" y="77"/>
                </a:cubicBezTo>
                <a:cubicBezTo>
                  <a:pt x="20" y="79"/>
                  <a:pt x="27" y="87"/>
                  <a:pt x="28" y="89"/>
                </a:cubicBezTo>
                <a:cubicBezTo>
                  <a:pt x="30" y="91"/>
                  <a:pt x="28" y="93"/>
                  <a:pt x="25" y="91"/>
                </a:cubicBezTo>
                <a:cubicBezTo>
                  <a:pt x="24" y="89"/>
                  <a:pt x="14" y="79"/>
                  <a:pt x="13" y="77"/>
                </a:cubicBezTo>
                <a:cubicBezTo>
                  <a:pt x="12" y="76"/>
                  <a:pt x="11" y="74"/>
                  <a:pt x="11" y="72"/>
                </a:cubicBezTo>
                <a:cubicBezTo>
                  <a:pt x="11" y="70"/>
                  <a:pt x="11" y="55"/>
                  <a:pt x="11" y="48"/>
                </a:cubicBezTo>
                <a:cubicBezTo>
                  <a:pt x="11" y="39"/>
                  <a:pt x="0" y="39"/>
                  <a:pt x="0" y="48"/>
                </a:cubicBezTo>
                <a:close/>
                <a:moveTo>
                  <a:pt x="83" y="35"/>
                </a:moveTo>
                <a:cubicBezTo>
                  <a:pt x="83" y="54"/>
                  <a:pt x="67" y="70"/>
                  <a:pt x="48" y="70"/>
                </a:cubicBezTo>
                <a:cubicBezTo>
                  <a:pt x="29" y="70"/>
                  <a:pt x="13" y="54"/>
                  <a:pt x="13" y="35"/>
                </a:cubicBezTo>
                <a:cubicBezTo>
                  <a:pt x="13" y="16"/>
                  <a:pt x="29" y="0"/>
                  <a:pt x="48" y="0"/>
                </a:cubicBezTo>
                <a:cubicBezTo>
                  <a:pt x="67" y="0"/>
                  <a:pt x="83" y="16"/>
                  <a:pt x="83" y="35"/>
                </a:cubicBezTo>
                <a:close/>
                <a:moveTo>
                  <a:pt x="77" y="33"/>
                </a:moveTo>
                <a:cubicBezTo>
                  <a:pt x="76" y="28"/>
                  <a:pt x="74" y="23"/>
                  <a:pt x="72" y="19"/>
                </a:cubicBezTo>
                <a:cubicBezTo>
                  <a:pt x="69" y="20"/>
                  <a:pt x="66" y="21"/>
                  <a:pt x="62" y="22"/>
                </a:cubicBezTo>
                <a:cubicBezTo>
                  <a:pt x="63" y="26"/>
                  <a:pt x="64" y="29"/>
                  <a:pt x="64" y="33"/>
                </a:cubicBezTo>
                <a:lnTo>
                  <a:pt x="77" y="33"/>
                </a:lnTo>
                <a:close/>
                <a:moveTo>
                  <a:pt x="58" y="23"/>
                </a:moveTo>
                <a:cubicBezTo>
                  <a:pt x="56" y="24"/>
                  <a:pt x="53" y="24"/>
                  <a:pt x="50" y="24"/>
                </a:cubicBezTo>
                <a:cubicBezTo>
                  <a:pt x="50" y="33"/>
                  <a:pt x="50" y="33"/>
                  <a:pt x="50" y="33"/>
                </a:cubicBezTo>
                <a:cubicBezTo>
                  <a:pt x="60" y="33"/>
                  <a:pt x="60" y="33"/>
                  <a:pt x="60" y="33"/>
                </a:cubicBezTo>
                <a:cubicBezTo>
                  <a:pt x="60" y="30"/>
                  <a:pt x="59" y="26"/>
                  <a:pt x="58" y="23"/>
                </a:cubicBezTo>
                <a:close/>
                <a:moveTo>
                  <a:pt x="57" y="19"/>
                </a:moveTo>
                <a:cubicBezTo>
                  <a:pt x="55" y="14"/>
                  <a:pt x="53" y="10"/>
                  <a:pt x="50" y="6"/>
                </a:cubicBezTo>
                <a:cubicBezTo>
                  <a:pt x="50" y="20"/>
                  <a:pt x="50" y="20"/>
                  <a:pt x="50" y="20"/>
                </a:cubicBezTo>
                <a:cubicBezTo>
                  <a:pt x="52" y="20"/>
                  <a:pt x="55" y="20"/>
                  <a:pt x="57" y="19"/>
                </a:cubicBezTo>
                <a:close/>
                <a:moveTo>
                  <a:pt x="45" y="7"/>
                </a:moveTo>
                <a:cubicBezTo>
                  <a:pt x="42" y="11"/>
                  <a:pt x="40" y="15"/>
                  <a:pt x="38" y="19"/>
                </a:cubicBezTo>
                <a:cubicBezTo>
                  <a:pt x="41" y="19"/>
                  <a:pt x="43" y="20"/>
                  <a:pt x="46" y="20"/>
                </a:cubicBezTo>
                <a:cubicBezTo>
                  <a:pt x="46" y="6"/>
                  <a:pt x="46" y="6"/>
                  <a:pt x="46" y="6"/>
                </a:cubicBezTo>
                <a:cubicBezTo>
                  <a:pt x="45" y="7"/>
                  <a:pt x="45" y="7"/>
                  <a:pt x="45" y="7"/>
                </a:cubicBezTo>
                <a:close/>
                <a:moveTo>
                  <a:pt x="37" y="23"/>
                </a:moveTo>
                <a:cubicBezTo>
                  <a:pt x="36" y="26"/>
                  <a:pt x="36" y="29"/>
                  <a:pt x="36" y="33"/>
                </a:cubicBezTo>
                <a:cubicBezTo>
                  <a:pt x="46" y="33"/>
                  <a:pt x="46" y="33"/>
                  <a:pt x="46" y="33"/>
                </a:cubicBezTo>
                <a:cubicBezTo>
                  <a:pt x="46" y="24"/>
                  <a:pt x="46" y="24"/>
                  <a:pt x="46" y="24"/>
                </a:cubicBezTo>
                <a:cubicBezTo>
                  <a:pt x="43" y="24"/>
                  <a:pt x="40" y="24"/>
                  <a:pt x="37" y="23"/>
                </a:cubicBezTo>
                <a:close/>
                <a:moveTo>
                  <a:pt x="33" y="22"/>
                </a:moveTo>
                <a:cubicBezTo>
                  <a:pt x="30" y="21"/>
                  <a:pt x="27" y="20"/>
                  <a:pt x="24" y="18"/>
                </a:cubicBezTo>
                <a:cubicBezTo>
                  <a:pt x="21" y="22"/>
                  <a:pt x="19" y="27"/>
                  <a:pt x="19" y="33"/>
                </a:cubicBezTo>
                <a:cubicBezTo>
                  <a:pt x="31" y="33"/>
                  <a:pt x="31" y="33"/>
                  <a:pt x="31" y="33"/>
                </a:cubicBezTo>
                <a:cubicBezTo>
                  <a:pt x="32" y="29"/>
                  <a:pt x="32" y="25"/>
                  <a:pt x="33" y="22"/>
                </a:cubicBezTo>
                <a:close/>
                <a:moveTo>
                  <a:pt x="19" y="37"/>
                </a:moveTo>
                <a:cubicBezTo>
                  <a:pt x="19" y="43"/>
                  <a:pt x="21" y="48"/>
                  <a:pt x="24" y="52"/>
                </a:cubicBezTo>
                <a:cubicBezTo>
                  <a:pt x="27" y="51"/>
                  <a:pt x="30" y="49"/>
                  <a:pt x="33" y="48"/>
                </a:cubicBezTo>
                <a:cubicBezTo>
                  <a:pt x="32" y="45"/>
                  <a:pt x="32" y="41"/>
                  <a:pt x="31" y="37"/>
                </a:cubicBezTo>
                <a:lnTo>
                  <a:pt x="19" y="37"/>
                </a:lnTo>
                <a:close/>
                <a:moveTo>
                  <a:pt x="37" y="47"/>
                </a:moveTo>
                <a:cubicBezTo>
                  <a:pt x="40" y="47"/>
                  <a:pt x="43" y="46"/>
                  <a:pt x="46" y="46"/>
                </a:cubicBezTo>
                <a:cubicBezTo>
                  <a:pt x="46" y="37"/>
                  <a:pt x="46" y="37"/>
                  <a:pt x="46" y="37"/>
                </a:cubicBezTo>
                <a:cubicBezTo>
                  <a:pt x="36" y="37"/>
                  <a:pt x="36" y="37"/>
                  <a:pt x="36" y="37"/>
                </a:cubicBezTo>
                <a:cubicBezTo>
                  <a:pt x="36" y="41"/>
                  <a:pt x="36" y="44"/>
                  <a:pt x="37" y="47"/>
                </a:cubicBezTo>
                <a:close/>
                <a:moveTo>
                  <a:pt x="38" y="51"/>
                </a:moveTo>
                <a:cubicBezTo>
                  <a:pt x="40" y="56"/>
                  <a:pt x="43" y="60"/>
                  <a:pt x="45" y="64"/>
                </a:cubicBezTo>
                <a:cubicBezTo>
                  <a:pt x="46" y="64"/>
                  <a:pt x="46" y="64"/>
                  <a:pt x="46" y="64"/>
                </a:cubicBezTo>
                <a:cubicBezTo>
                  <a:pt x="46" y="50"/>
                  <a:pt x="46" y="50"/>
                  <a:pt x="46" y="50"/>
                </a:cubicBezTo>
                <a:cubicBezTo>
                  <a:pt x="43" y="51"/>
                  <a:pt x="41" y="51"/>
                  <a:pt x="38" y="51"/>
                </a:cubicBezTo>
                <a:close/>
                <a:moveTo>
                  <a:pt x="50" y="64"/>
                </a:moveTo>
                <a:cubicBezTo>
                  <a:pt x="53" y="60"/>
                  <a:pt x="55" y="56"/>
                  <a:pt x="57" y="51"/>
                </a:cubicBezTo>
                <a:cubicBezTo>
                  <a:pt x="55" y="51"/>
                  <a:pt x="52" y="50"/>
                  <a:pt x="50" y="50"/>
                </a:cubicBezTo>
                <a:cubicBezTo>
                  <a:pt x="50" y="64"/>
                  <a:pt x="50" y="64"/>
                  <a:pt x="50" y="64"/>
                </a:cubicBezTo>
                <a:cubicBezTo>
                  <a:pt x="50" y="64"/>
                  <a:pt x="50" y="64"/>
                  <a:pt x="50" y="64"/>
                </a:cubicBezTo>
                <a:close/>
                <a:moveTo>
                  <a:pt x="58" y="47"/>
                </a:moveTo>
                <a:cubicBezTo>
                  <a:pt x="59" y="44"/>
                  <a:pt x="60" y="41"/>
                  <a:pt x="60" y="37"/>
                </a:cubicBezTo>
                <a:cubicBezTo>
                  <a:pt x="50" y="37"/>
                  <a:pt x="50" y="37"/>
                  <a:pt x="50" y="37"/>
                </a:cubicBezTo>
                <a:cubicBezTo>
                  <a:pt x="50" y="46"/>
                  <a:pt x="50" y="46"/>
                  <a:pt x="50" y="46"/>
                </a:cubicBezTo>
                <a:cubicBezTo>
                  <a:pt x="53" y="46"/>
                  <a:pt x="56" y="47"/>
                  <a:pt x="58" y="47"/>
                </a:cubicBezTo>
                <a:close/>
                <a:moveTo>
                  <a:pt x="62" y="48"/>
                </a:moveTo>
                <a:cubicBezTo>
                  <a:pt x="66" y="49"/>
                  <a:pt x="69" y="50"/>
                  <a:pt x="71" y="52"/>
                </a:cubicBezTo>
                <a:cubicBezTo>
                  <a:pt x="74" y="47"/>
                  <a:pt x="76" y="42"/>
                  <a:pt x="77" y="37"/>
                </a:cubicBezTo>
                <a:cubicBezTo>
                  <a:pt x="64" y="37"/>
                  <a:pt x="64" y="37"/>
                  <a:pt x="64" y="37"/>
                </a:cubicBezTo>
                <a:cubicBezTo>
                  <a:pt x="64" y="41"/>
                  <a:pt x="63" y="45"/>
                  <a:pt x="62" y="48"/>
                </a:cubicBezTo>
                <a:close/>
                <a:moveTo>
                  <a:pt x="56" y="7"/>
                </a:moveTo>
                <a:cubicBezTo>
                  <a:pt x="58" y="11"/>
                  <a:pt x="60" y="14"/>
                  <a:pt x="61" y="18"/>
                </a:cubicBezTo>
                <a:cubicBezTo>
                  <a:pt x="64" y="17"/>
                  <a:pt x="66" y="16"/>
                  <a:pt x="69" y="15"/>
                </a:cubicBezTo>
                <a:cubicBezTo>
                  <a:pt x="65" y="12"/>
                  <a:pt x="61" y="9"/>
                  <a:pt x="56" y="7"/>
                </a:cubicBezTo>
                <a:close/>
                <a:moveTo>
                  <a:pt x="27" y="15"/>
                </a:moveTo>
                <a:cubicBezTo>
                  <a:pt x="29" y="16"/>
                  <a:pt x="32" y="17"/>
                  <a:pt x="34" y="18"/>
                </a:cubicBezTo>
                <a:cubicBezTo>
                  <a:pt x="36" y="14"/>
                  <a:pt x="37" y="11"/>
                  <a:pt x="40" y="7"/>
                </a:cubicBezTo>
                <a:cubicBezTo>
                  <a:pt x="35" y="9"/>
                  <a:pt x="30" y="11"/>
                  <a:pt x="27" y="15"/>
                </a:cubicBezTo>
                <a:close/>
                <a:moveTo>
                  <a:pt x="39" y="63"/>
                </a:moveTo>
                <a:cubicBezTo>
                  <a:pt x="37" y="60"/>
                  <a:pt x="36" y="56"/>
                  <a:pt x="34" y="52"/>
                </a:cubicBezTo>
                <a:cubicBezTo>
                  <a:pt x="32" y="53"/>
                  <a:pt x="29" y="54"/>
                  <a:pt x="27" y="55"/>
                </a:cubicBezTo>
                <a:cubicBezTo>
                  <a:pt x="31" y="59"/>
                  <a:pt x="35" y="61"/>
                  <a:pt x="39" y="63"/>
                </a:cubicBezTo>
                <a:close/>
                <a:moveTo>
                  <a:pt x="69" y="55"/>
                </a:moveTo>
                <a:cubicBezTo>
                  <a:pt x="66" y="54"/>
                  <a:pt x="64" y="53"/>
                  <a:pt x="61" y="52"/>
                </a:cubicBezTo>
                <a:cubicBezTo>
                  <a:pt x="60" y="56"/>
                  <a:pt x="58" y="59"/>
                  <a:pt x="56" y="63"/>
                </a:cubicBezTo>
                <a:cubicBezTo>
                  <a:pt x="61" y="61"/>
                  <a:pt x="65" y="58"/>
                  <a:pt x="69" y="55"/>
                </a:cubicBezTo>
                <a:close/>
              </a:path>
            </a:pathLst>
          </a:custGeom>
          <a:solidFill>
            <a:schemeClr val="bg1"/>
          </a:solidFill>
          <a:ln w="9525">
            <a:noFill/>
            <a:round/>
          </a:ln>
        </p:spPr>
        <p:txBody>
          <a:bodyPr anchor="ctr"/>
          <a:lstStyle/>
          <a:p>
            <a:pPr algn="ctr"/>
            <a:endParaRPr/>
          </a:p>
        </p:txBody>
      </p:sp>
      <p:sp>
        <p:nvSpPr>
          <p:cNvPr id="52" name="TextBox 76"/>
          <p:cNvSpPr txBox="1"/>
          <p:nvPr/>
        </p:nvSpPr>
        <p:spPr bwMode="auto">
          <a:xfrm>
            <a:off x="8524874" y="1690138"/>
            <a:ext cx="3155269" cy="309958"/>
          </a:xfrm>
          <a:prstGeom prst="rect">
            <a:avLst/>
          </a:prstGeom>
          <a:noFill/>
        </p:spPr>
        <p:txBody>
          <a:bodyPr wrap="none" lIns="360000" tIns="0" rIns="360000" bIns="0" anchor="ctr" anchorCtr="0">
            <a:normAutofit/>
          </a:bodyPr>
          <a:lstStyle/>
          <a:p>
            <a:pPr algn="l" latinLnBrk="0"/>
            <a:r>
              <a:rPr lang="zh-CN" altLang="en-US" sz="1800">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rPr>
              <a:t>接待兄弟院校参观考察</a:t>
            </a:r>
          </a:p>
        </p:txBody>
      </p:sp>
      <p:sp>
        <p:nvSpPr>
          <p:cNvPr id="53" name="TextBox 96"/>
          <p:cNvSpPr txBox="1"/>
          <p:nvPr/>
        </p:nvSpPr>
        <p:spPr bwMode="auto">
          <a:xfrm>
            <a:off x="8662670" y="2077085"/>
            <a:ext cx="3207385" cy="686435"/>
          </a:xfrm>
          <a:prstGeom prst="rect">
            <a:avLst/>
          </a:prstGeom>
          <a:noFill/>
          <a:ln w="9525">
            <a:gradFill>
              <a:gsLst>
                <a:gs pos="100000">
                  <a:srgbClr val="E06A6D"/>
                </a:gs>
                <a:gs pos="0">
                  <a:srgbClr val="FDB0BA"/>
                </a:gs>
              </a:gsLst>
              <a:lin ang="5400000" scaled="1"/>
            </a:gradFill>
          </a:ln>
        </p:spPr>
        <p:txBody>
          <a:bodyPr wrap="square" lIns="360000" tIns="0" rIns="360000" bIns="0" anchor="ctr" anchorCtr="0"/>
          <a:lstStyle/>
          <a:p>
            <a:pPr algn="l" latinLnBrk="0">
              <a:lnSpc>
                <a:spcPct val="120000"/>
              </a:lnSpc>
            </a:pPr>
            <a:r>
              <a:rPr lang="en-US" altLang="zh-CN"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1.</a:t>
            </a:r>
            <a:r>
              <a:rPr lang="zh-CN" altLang="en-US"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接待考察团队对智慧餐厅的选餐模式进行参观</a:t>
            </a:r>
          </a:p>
        </p:txBody>
      </p:sp>
      <p:sp>
        <p:nvSpPr>
          <p:cNvPr id="56" name="TextBox 106"/>
          <p:cNvSpPr txBox="1"/>
          <p:nvPr/>
        </p:nvSpPr>
        <p:spPr bwMode="auto">
          <a:xfrm>
            <a:off x="310563" y="1690058"/>
            <a:ext cx="3149012" cy="309958"/>
          </a:xfrm>
          <a:prstGeom prst="rect">
            <a:avLst/>
          </a:prstGeom>
          <a:noFill/>
        </p:spPr>
        <p:txBody>
          <a:bodyPr wrap="none" lIns="0" tIns="0" rIns="360000" bIns="0" anchor="ctr" anchorCtr="0">
            <a:normAutofit/>
          </a:bodyPr>
          <a:lstStyle/>
          <a:p>
            <a:pPr algn="ctr" latinLnBrk="0"/>
            <a:r>
              <a:rPr lang="zh-CN" altLang="en-US" sz="1800">
                <a:solidFill>
                  <a:schemeClr val="accent1">
                    <a:lumMod val="100000"/>
                  </a:schemeClr>
                </a:solidFill>
                <a:effectLst/>
                <a:latin typeface="Times New Roman" panose="02020603050405020304" charset="0"/>
                <a:ea typeface="汉仪全唐诗简" panose="00020600040101010101" charset="-122"/>
              </a:rPr>
              <a:t>学生监管团队走进食堂</a:t>
            </a:r>
          </a:p>
        </p:txBody>
      </p:sp>
      <p:sp>
        <p:nvSpPr>
          <p:cNvPr id="57" name="TextBox 107"/>
          <p:cNvSpPr txBox="1"/>
          <p:nvPr/>
        </p:nvSpPr>
        <p:spPr bwMode="auto">
          <a:xfrm>
            <a:off x="310515" y="2094230"/>
            <a:ext cx="3322320" cy="610235"/>
          </a:xfrm>
          <a:prstGeom prst="rect">
            <a:avLst/>
          </a:prstGeom>
          <a:noFill/>
          <a:ln w="9525">
            <a:gradFill>
              <a:gsLst>
                <a:gs pos="50000">
                  <a:srgbClr val="EBA874"/>
                </a:gs>
                <a:gs pos="0">
                  <a:srgbClr val="F2C5A2"/>
                </a:gs>
                <a:gs pos="100000">
                  <a:srgbClr val="E48B45"/>
                </a:gs>
              </a:gsLst>
              <a:lin ang="5400000" scaled="1"/>
            </a:gradFill>
          </a:ln>
        </p:spPr>
        <p:txBody>
          <a:bodyPr wrap="square" lIns="0" tIns="0" rIns="360000" bIns="0" anchor="ctr" anchorCtr="0"/>
          <a:lstStyle/>
          <a:p>
            <a:pPr algn="l" latinLnBrk="0">
              <a:lnSpc>
                <a:spcPct val="120000"/>
              </a:lnSpc>
            </a:pPr>
            <a:r>
              <a:rPr lang="zh-CN" altLang="en-US" sz="1200" b="0">
                <a:solidFill>
                  <a:schemeClr val="tx1"/>
                </a:solidFill>
                <a:effectLst/>
                <a:latin typeface="Times New Roman" panose="02020603050405020304" charset="0"/>
                <a:ea typeface="汉仪全唐诗简" panose="00020600040101010101" charset="-122"/>
              </a:rPr>
              <a:t>监管理团队每天参与食堂的监管，提出了一些细节意见，了解同学们的想法，同时也帮助食堂更好的为师生们服务</a:t>
            </a:r>
          </a:p>
        </p:txBody>
      </p:sp>
      <p:pic>
        <p:nvPicPr>
          <p:cNvPr id="9" name="图片 8" descr="华餐logo"/>
          <p:cNvPicPr>
            <a:picLocks noChangeAspect="1"/>
          </p:cNvPicPr>
          <p:nvPr/>
        </p:nvPicPr>
        <p:blipFill>
          <a:blip r:embed="rId3"/>
          <a:stretch>
            <a:fillRect/>
          </a:stretch>
        </p:blipFill>
        <p:spPr>
          <a:xfrm>
            <a:off x="9508490" y="58420"/>
            <a:ext cx="2455545" cy="726440"/>
          </a:xfrm>
          <a:prstGeom prst="rect">
            <a:avLst/>
          </a:prstGeom>
        </p:spPr>
      </p:pic>
      <p:pic>
        <p:nvPicPr>
          <p:cNvPr id="2" name="图片 1"/>
          <p:cNvPicPr/>
          <p:nvPr/>
        </p:nvPicPr>
        <p:blipFill>
          <a:blip r:embed="rId4"/>
          <a:stretch>
            <a:fillRect/>
          </a:stretch>
        </p:blipFill>
        <p:spPr>
          <a:xfrm>
            <a:off x="1471295" y="2884170"/>
            <a:ext cx="2280920" cy="1740535"/>
          </a:xfrm>
          <a:prstGeom prst="roundRect">
            <a:avLst/>
          </a:prstGeom>
        </p:spPr>
      </p:pic>
      <p:pic>
        <p:nvPicPr>
          <p:cNvPr id="13" name="图片 12" descr="考察2"/>
          <p:cNvPicPr/>
          <p:nvPr/>
        </p:nvPicPr>
        <p:blipFill>
          <a:blip r:embed="rId5"/>
          <a:srcRect/>
          <a:stretch>
            <a:fillRect/>
          </a:stretch>
        </p:blipFill>
        <p:spPr>
          <a:xfrm>
            <a:off x="7840980" y="2968625"/>
            <a:ext cx="2160270" cy="2268855"/>
          </a:xfrm>
          <a:prstGeom prst="roundRect">
            <a:avLst/>
          </a:prstGeom>
        </p:spPr>
      </p:pic>
      <p:pic>
        <p:nvPicPr>
          <p:cNvPr id="14" name="图片 13" descr="智慧餐厅接待考察"/>
          <p:cNvPicPr/>
          <p:nvPr/>
        </p:nvPicPr>
        <p:blipFill>
          <a:blip r:embed="rId6"/>
          <a:stretch>
            <a:fillRect/>
          </a:stretch>
        </p:blipFill>
        <p:spPr>
          <a:xfrm>
            <a:off x="10017760" y="2968625"/>
            <a:ext cx="1946275" cy="2252345"/>
          </a:xfrm>
          <a:prstGeom prst="roundRect">
            <a:avLst/>
          </a:prstGeom>
        </p:spPr>
      </p:pic>
      <p:pic>
        <p:nvPicPr>
          <p:cNvPr id="3" name="图片 2"/>
          <p:cNvPicPr/>
          <p:nvPr/>
        </p:nvPicPr>
        <p:blipFill>
          <a:blip r:embed="rId7"/>
          <a:stretch>
            <a:fillRect/>
          </a:stretch>
        </p:blipFill>
        <p:spPr>
          <a:xfrm>
            <a:off x="2914650" y="4694555"/>
            <a:ext cx="2331720" cy="1800225"/>
          </a:xfrm>
          <a:prstGeom prst="roundRect">
            <a:avLst/>
          </a:prstGeom>
        </p:spPr>
      </p:pic>
      <p:pic>
        <p:nvPicPr>
          <p:cNvPr id="4" name="图片 3"/>
          <p:cNvPicPr/>
          <p:nvPr/>
        </p:nvPicPr>
        <p:blipFill>
          <a:blip r:embed="rId8"/>
          <a:stretch>
            <a:fillRect/>
          </a:stretch>
        </p:blipFill>
        <p:spPr>
          <a:xfrm>
            <a:off x="221615" y="4656455"/>
            <a:ext cx="2160270" cy="1876425"/>
          </a:xfrm>
          <a:prstGeom prst="round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p:tgtEl>
                                          <p:spTgt spid="65"/>
                                        </p:tgtEl>
                                        <p:attrNameLst>
                                          <p:attrName>ppt_y</p:attrName>
                                        </p:attrNameLst>
                                      </p:cBhvr>
                                      <p:tavLst>
                                        <p:tav tm="0">
                                          <p:val>
                                            <p:strVal val="#ppt_y+#ppt_h*1.125000"/>
                                          </p:val>
                                        </p:tav>
                                        <p:tav tm="100000">
                                          <p:val>
                                            <p:strVal val="#ppt_y"/>
                                          </p:val>
                                        </p:tav>
                                      </p:tavLst>
                                    </p:anim>
                                    <p:animEffect transition="in" filter="wipe(up)">
                                      <p:cBhvr>
                                        <p:cTn id="8" dur="500"/>
                                        <p:tgtEl>
                                          <p:spTgt spid="65"/>
                                        </p:tgtEl>
                                      </p:cBhvr>
                                    </p:animEffect>
                                  </p:childTnLst>
                                </p:cTn>
                              </p:par>
                            </p:childTnLst>
                          </p:cTn>
                        </p:par>
                        <p:par>
                          <p:cTn id="9" fill="hold">
                            <p:stCondLst>
                              <p:cond delay="800"/>
                            </p:stCondLst>
                            <p:childTnLst>
                              <p:par>
                                <p:cTn id="10" presetID="53" presetClass="entr" presetSubtype="16"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childTnLst>
                          </p:cTn>
                        </p:par>
                        <p:par>
                          <p:cTn id="15" fill="hold">
                            <p:stCondLst>
                              <p:cond delay="1300"/>
                            </p:stCondLst>
                            <p:childTnLst>
                              <p:par>
                                <p:cTn id="16" presetID="53" presetClass="entr" presetSubtype="16" fill="hold" grpId="0" nodeType="afterEffect">
                                  <p:stCondLst>
                                    <p:cond delay="0"/>
                                  </p:stCondLst>
                                  <p:childTnLst>
                                    <p:set>
                                      <p:cBhvr>
                                        <p:cTn id="17" dur="1" fill="hold">
                                          <p:stCondLst>
                                            <p:cond delay="0"/>
                                          </p:stCondLst>
                                        </p:cTn>
                                        <p:tgtEl>
                                          <p:spTgt spid="39"/>
                                        </p:tgtEl>
                                        <p:attrNameLst>
                                          <p:attrName>style.visibility</p:attrName>
                                        </p:attrNameLst>
                                      </p:cBhvr>
                                      <p:to>
                                        <p:strVal val="visible"/>
                                      </p:to>
                                    </p:set>
                                    <p:anim calcmode="lin" valueType="num">
                                      <p:cBhvr>
                                        <p:cTn id="18" dur="500" fill="hold"/>
                                        <p:tgtEl>
                                          <p:spTgt spid="39"/>
                                        </p:tgtEl>
                                        <p:attrNameLst>
                                          <p:attrName>ppt_w</p:attrName>
                                        </p:attrNameLst>
                                      </p:cBhvr>
                                      <p:tavLst>
                                        <p:tav tm="0">
                                          <p:val>
                                            <p:fltVal val="0"/>
                                          </p:val>
                                        </p:tav>
                                        <p:tav tm="100000">
                                          <p:val>
                                            <p:strVal val="#ppt_w"/>
                                          </p:val>
                                        </p:tav>
                                      </p:tavLst>
                                    </p:anim>
                                    <p:anim calcmode="lin" valueType="num">
                                      <p:cBhvr>
                                        <p:cTn id="19" dur="500" fill="hold"/>
                                        <p:tgtEl>
                                          <p:spTgt spid="39"/>
                                        </p:tgtEl>
                                        <p:attrNameLst>
                                          <p:attrName>ppt_h</p:attrName>
                                        </p:attrNameLst>
                                      </p:cBhvr>
                                      <p:tavLst>
                                        <p:tav tm="0">
                                          <p:val>
                                            <p:fltVal val="0"/>
                                          </p:val>
                                        </p:tav>
                                        <p:tav tm="100000">
                                          <p:val>
                                            <p:strVal val="#ppt_h"/>
                                          </p:val>
                                        </p:tav>
                                      </p:tavLst>
                                    </p:anim>
                                    <p:animEffect transition="in" filter="fade">
                                      <p:cBhvr>
                                        <p:cTn id="20" dur="500"/>
                                        <p:tgtEl>
                                          <p:spTgt spid="39"/>
                                        </p:tgtEl>
                                      </p:cBhvr>
                                    </p:animEffect>
                                  </p:childTnLst>
                                </p:cTn>
                              </p:par>
                            </p:childTnLst>
                          </p:cTn>
                        </p:par>
                        <p:par>
                          <p:cTn id="21" fill="hold">
                            <p:stCondLst>
                              <p:cond delay="1800"/>
                            </p:stCondLst>
                            <p:childTnLst>
                              <p:par>
                                <p:cTn id="22" presetID="53" presetClass="entr" presetSubtype="16"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Effect transition="in" filter="fade">
                                      <p:cBhvr>
                                        <p:cTn id="26" dur="500"/>
                                        <p:tgtEl>
                                          <p:spTgt spid="40"/>
                                        </p:tgtEl>
                                      </p:cBhvr>
                                    </p:animEffect>
                                  </p:childTnLst>
                                </p:cTn>
                              </p:par>
                            </p:childTnLst>
                          </p:cTn>
                        </p:par>
                        <p:par>
                          <p:cTn id="27" fill="hold">
                            <p:stCondLst>
                              <p:cond delay="2300"/>
                            </p:stCondLst>
                            <p:childTnLst>
                              <p:par>
                                <p:cTn id="28" presetID="53" presetClass="entr" presetSubtype="16"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2800"/>
                            </p:stCondLst>
                            <p:childTnLst>
                              <p:par>
                                <p:cTn id="34" presetID="53" presetClass="entr" presetSubtype="16" fill="hold" nodeType="after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p:cTn id="36" dur="500" fill="hold"/>
                                        <p:tgtEl>
                                          <p:spTgt spid="42"/>
                                        </p:tgtEl>
                                        <p:attrNameLst>
                                          <p:attrName>ppt_w</p:attrName>
                                        </p:attrNameLst>
                                      </p:cBhvr>
                                      <p:tavLst>
                                        <p:tav tm="0">
                                          <p:val>
                                            <p:fltVal val="0"/>
                                          </p:val>
                                        </p:tav>
                                        <p:tav tm="100000">
                                          <p:val>
                                            <p:strVal val="#ppt_w"/>
                                          </p:val>
                                        </p:tav>
                                      </p:tavLst>
                                    </p:anim>
                                    <p:anim calcmode="lin" valueType="num">
                                      <p:cBhvr>
                                        <p:cTn id="37" dur="500" fill="hold"/>
                                        <p:tgtEl>
                                          <p:spTgt spid="42"/>
                                        </p:tgtEl>
                                        <p:attrNameLst>
                                          <p:attrName>ppt_h</p:attrName>
                                        </p:attrNameLst>
                                      </p:cBhvr>
                                      <p:tavLst>
                                        <p:tav tm="0">
                                          <p:val>
                                            <p:fltVal val="0"/>
                                          </p:val>
                                        </p:tav>
                                        <p:tav tm="100000">
                                          <p:val>
                                            <p:strVal val="#ppt_h"/>
                                          </p:val>
                                        </p:tav>
                                      </p:tavLst>
                                    </p:anim>
                                    <p:animEffect transition="in" filter="fade">
                                      <p:cBhvr>
                                        <p:cTn id="38" dur="500"/>
                                        <p:tgtEl>
                                          <p:spTgt spid="42"/>
                                        </p:tgtEl>
                                      </p:cBhvr>
                                    </p:animEffect>
                                  </p:childTnLst>
                                </p:cTn>
                              </p:par>
                            </p:childTnLst>
                          </p:cTn>
                        </p:par>
                        <p:par>
                          <p:cTn id="39" fill="hold">
                            <p:stCondLst>
                              <p:cond delay="3300"/>
                            </p:stCondLst>
                            <p:childTnLst>
                              <p:par>
                                <p:cTn id="40" presetID="53" presetClass="entr" presetSubtype="16"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p:cTn id="42" dur="500" fill="hold"/>
                                        <p:tgtEl>
                                          <p:spTgt spid="43"/>
                                        </p:tgtEl>
                                        <p:attrNameLst>
                                          <p:attrName>ppt_w</p:attrName>
                                        </p:attrNameLst>
                                      </p:cBhvr>
                                      <p:tavLst>
                                        <p:tav tm="0">
                                          <p:val>
                                            <p:fltVal val="0"/>
                                          </p:val>
                                        </p:tav>
                                        <p:tav tm="100000">
                                          <p:val>
                                            <p:strVal val="#ppt_w"/>
                                          </p:val>
                                        </p:tav>
                                      </p:tavLst>
                                    </p:anim>
                                    <p:anim calcmode="lin" valueType="num">
                                      <p:cBhvr>
                                        <p:cTn id="43" dur="500" fill="hold"/>
                                        <p:tgtEl>
                                          <p:spTgt spid="43"/>
                                        </p:tgtEl>
                                        <p:attrNameLst>
                                          <p:attrName>ppt_h</p:attrName>
                                        </p:attrNameLst>
                                      </p:cBhvr>
                                      <p:tavLst>
                                        <p:tav tm="0">
                                          <p:val>
                                            <p:fltVal val="0"/>
                                          </p:val>
                                        </p:tav>
                                        <p:tav tm="100000">
                                          <p:val>
                                            <p:strVal val="#ppt_h"/>
                                          </p:val>
                                        </p:tav>
                                      </p:tavLst>
                                    </p:anim>
                                    <p:animEffect transition="in" filter="fade">
                                      <p:cBhvr>
                                        <p:cTn id="44" dur="500"/>
                                        <p:tgtEl>
                                          <p:spTgt spid="43"/>
                                        </p:tgtEl>
                                      </p:cBhvr>
                                    </p:animEffect>
                                  </p:childTnLst>
                                </p:cTn>
                              </p:par>
                            </p:childTnLst>
                          </p:cTn>
                        </p:par>
                        <p:par>
                          <p:cTn id="45" fill="hold">
                            <p:stCondLst>
                              <p:cond delay="3800"/>
                            </p:stCondLst>
                            <p:childTnLst>
                              <p:par>
                                <p:cTn id="46" presetID="53" presetClass="entr" presetSubtype="16"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 calcmode="lin" valueType="num">
                                      <p:cBhvr>
                                        <p:cTn id="48" dur="500" fill="hold"/>
                                        <p:tgtEl>
                                          <p:spTgt spid="44"/>
                                        </p:tgtEl>
                                        <p:attrNameLst>
                                          <p:attrName>ppt_w</p:attrName>
                                        </p:attrNameLst>
                                      </p:cBhvr>
                                      <p:tavLst>
                                        <p:tav tm="0">
                                          <p:val>
                                            <p:fltVal val="0"/>
                                          </p:val>
                                        </p:tav>
                                        <p:tav tm="100000">
                                          <p:val>
                                            <p:strVal val="#ppt_w"/>
                                          </p:val>
                                        </p:tav>
                                      </p:tavLst>
                                    </p:anim>
                                    <p:anim calcmode="lin" valueType="num">
                                      <p:cBhvr>
                                        <p:cTn id="49" dur="500" fill="hold"/>
                                        <p:tgtEl>
                                          <p:spTgt spid="44"/>
                                        </p:tgtEl>
                                        <p:attrNameLst>
                                          <p:attrName>ppt_h</p:attrName>
                                        </p:attrNameLst>
                                      </p:cBhvr>
                                      <p:tavLst>
                                        <p:tav tm="0">
                                          <p:val>
                                            <p:fltVal val="0"/>
                                          </p:val>
                                        </p:tav>
                                        <p:tav tm="100000">
                                          <p:val>
                                            <p:strVal val="#ppt_h"/>
                                          </p:val>
                                        </p:tav>
                                      </p:tavLst>
                                    </p:anim>
                                    <p:animEffect transition="in" filter="fade">
                                      <p:cBhvr>
                                        <p:cTn id="50" dur="500"/>
                                        <p:tgtEl>
                                          <p:spTgt spid="44"/>
                                        </p:tgtEl>
                                      </p:cBhvr>
                                    </p:animEffect>
                                  </p:childTnLst>
                                </p:cTn>
                              </p:par>
                            </p:childTnLst>
                          </p:cTn>
                        </p:par>
                        <p:par>
                          <p:cTn id="51" fill="hold">
                            <p:stCondLst>
                              <p:cond delay="4300"/>
                            </p:stCondLst>
                            <p:childTnLst>
                              <p:par>
                                <p:cTn id="52" presetID="53" presetClass="entr" presetSubtype="16" fill="hold" nodeType="after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p:cTn id="54" dur="500" fill="hold"/>
                                        <p:tgtEl>
                                          <p:spTgt spid="45"/>
                                        </p:tgtEl>
                                        <p:attrNameLst>
                                          <p:attrName>ppt_w</p:attrName>
                                        </p:attrNameLst>
                                      </p:cBhvr>
                                      <p:tavLst>
                                        <p:tav tm="0">
                                          <p:val>
                                            <p:fltVal val="0"/>
                                          </p:val>
                                        </p:tav>
                                        <p:tav tm="100000">
                                          <p:val>
                                            <p:strVal val="#ppt_w"/>
                                          </p:val>
                                        </p:tav>
                                      </p:tavLst>
                                    </p:anim>
                                    <p:anim calcmode="lin" valueType="num">
                                      <p:cBhvr>
                                        <p:cTn id="55" dur="500" fill="hold"/>
                                        <p:tgtEl>
                                          <p:spTgt spid="45"/>
                                        </p:tgtEl>
                                        <p:attrNameLst>
                                          <p:attrName>ppt_h</p:attrName>
                                        </p:attrNameLst>
                                      </p:cBhvr>
                                      <p:tavLst>
                                        <p:tav tm="0">
                                          <p:val>
                                            <p:fltVal val="0"/>
                                          </p:val>
                                        </p:tav>
                                        <p:tav tm="100000">
                                          <p:val>
                                            <p:strVal val="#ppt_h"/>
                                          </p:val>
                                        </p:tav>
                                      </p:tavLst>
                                    </p:anim>
                                    <p:animEffect transition="in" filter="fade">
                                      <p:cBhvr>
                                        <p:cTn id="56" dur="500"/>
                                        <p:tgtEl>
                                          <p:spTgt spid="45"/>
                                        </p:tgtEl>
                                      </p:cBhvr>
                                    </p:animEffect>
                                  </p:childTnLst>
                                </p:cTn>
                              </p:par>
                            </p:childTnLst>
                          </p:cTn>
                        </p:par>
                        <p:par>
                          <p:cTn id="57" fill="hold">
                            <p:stCondLst>
                              <p:cond delay="4800"/>
                            </p:stCondLst>
                            <p:childTnLst>
                              <p:par>
                                <p:cTn id="58" presetID="53" presetClass="entr" presetSubtype="16" fill="hold" nodeType="afterEffect">
                                  <p:stCondLst>
                                    <p:cond delay="0"/>
                                  </p:stCondLst>
                                  <p:childTnLst>
                                    <p:set>
                                      <p:cBhvr>
                                        <p:cTn id="59" dur="1" fill="hold">
                                          <p:stCondLst>
                                            <p:cond delay="0"/>
                                          </p:stCondLst>
                                        </p:cTn>
                                        <p:tgtEl>
                                          <p:spTgt spid="46"/>
                                        </p:tgtEl>
                                        <p:attrNameLst>
                                          <p:attrName>style.visibility</p:attrName>
                                        </p:attrNameLst>
                                      </p:cBhvr>
                                      <p:to>
                                        <p:strVal val="visible"/>
                                      </p:to>
                                    </p:set>
                                    <p:anim calcmode="lin" valueType="num">
                                      <p:cBhvr>
                                        <p:cTn id="60" dur="500" fill="hold"/>
                                        <p:tgtEl>
                                          <p:spTgt spid="46"/>
                                        </p:tgtEl>
                                        <p:attrNameLst>
                                          <p:attrName>ppt_w</p:attrName>
                                        </p:attrNameLst>
                                      </p:cBhvr>
                                      <p:tavLst>
                                        <p:tav tm="0">
                                          <p:val>
                                            <p:fltVal val="0"/>
                                          </p:val>
                                        </p:tav>
                                        <p:tav tm="100000">
                                          <p:val>
                                            <p:strVal val="#ppt_w"/>
                                          </p:val>
                                        </p:tav>
                                      </p:tavLst>
                                    </p:anim>
                                    <p:anim calcmode="lin" valueType="num">
                                      <p:cBhvr>
                                        <p:cTn id="61" dur="500" fill="hold"/>
                                        <p:tgtEl>
                                          <p:spTgt spid="46"/>
                                        </p:tgtEl>
                                        <p:attrNameLst>
                                          <p:attrName>ppt_h</p:attrName>
                                        </p:attrNameLst>
                                      </p:cBhvr>
                                      <p:tavLst>
                                        <p:tav tm="0">
                                          <p:val>
                                            <p:fltVal val="0"/>
                                          </p:val>
                                        </p:tav>
                                        <p:tav tm="100000">
                                          <p:val>
                                            <p:strVal val="#ppt_h"/>
                                          </p:val>
                                        </p:tav>
                                      </p:tavLst>
                                    </p:anim>
                                    <p:animEffect transition="in" filter="fade">
                                      <p:cBhvr>
                                        <p:cTn id="62" dur="500"/>
                                        <p:tgtEl>
                                          <p:spTgt spid="46"/>
                                        </p:tgtEl>
                                      </p:cBhvr>
                                    </p:animEffect>
                                  </p:childTnLst>
                                </p:cTn>
                              </p:par>
                            </p:childTnLst>
                          </p:cTn>
                        </p:par>
                        <p:par>
                          <p:cTn id="63" fill="hold">
                            <p:stCondLst>
                              <p:cond delay="5300"/>
                            </p:stCondLst>
                            <p:childTnLst>
                              <p:par>
                                <p:cTn id="64" presetID="53" presetClass="entr" presetSubtype="16" fill="hold" nodeType="afterEffect">
                                  <p:stCondLst>
                                    <p:cond delay="0"/>
                                  </p:stCondLst>
                                  <p:childTnLst>
                                    <p:set>
                                      <p:cBhvr>
                                        <p:cTn id="65" dur="1" fill="hold">
                                          <p:stCondLst>
                                            <p:cond delay="0"/>
                                          </p:stCondLst>
                                        </p:cTn>
                                        <p:tgtEl>
                                          <p:spTgt spid="47"/>
                                        </p:tgtEl>
                                        <p:attrNameLst>
                                          <p:attrName>style.visibility</p:attrName>
                                        </p:attrNameLst>
                                      </p:cBhvr>
                                      <p:to>
                                        <p:strVal val="visible"/>
                                      </p:to>
                                    </p:set>
                                    <p:anim calcmode="lin" valueType="num">
                                      <p:cBhvr>
                                        <p:cTn id="66" dur="500" fill="hold"/>
                                        <p:tgtEl>
                                          <p:spTgt spid="47"/>
                                        </p:tgtEl>
                                        <p:attrNameLst>
                                          <p:attrName>ppt_w</p:attrName>
                                        </p:attrNameLst>
                                      </p:cBhvr>
                                      <p:tavLst>
                                        <p:tav tm="0">
                                          <p:val>
                                            <p:fltVal val="0"/>
                                          </p:val>
                                        </p:tav>
                                        <p:tav tm="100000">
                                          <p:val>
                                            <p:strVal val="#ppt_w"/>
                                          </p:val>
                                        </p:tav>
                                      </p:tavLst>
                                    </p:anim>
                                    <p:anim calcmode="lin" valueType="num">
                                      <p:cBhvr>
                                        <p:cTn id="67" dur="500" fill="hold"/>
                                        <p:tgtEl>
                                          <p:spTgt spid="47"/>
                                        </p:tgtEl>
                                        <p:attrNameLst>
                                          <p:attrName>ppt_h</p:attrName>
                                        </p:attrNameLst>
                                      </p:cBhvr>
                                      <p:tavLst>
                                        <p:tav tm="0">
                                          <p:val>
                                            <p:fltVal val="0"/>
                                          </p:val>
                                        </p:tav>
                                        <p:tav tm="100000">
                                          <p:val>
                                            <p:strVal val="#ppt_h"/>
                                          </p:val>
                                        </p:tav>
                                      </p:tavLst>
                                    </p:anim>
                                    <p:animEffect transition="in" filter="fade">
                                      <p:cBhvr>
                                        <p:cTn id="68" dur="500"/>
                                        <p:tgtEl>
                                          <p:spTgt spid="47"/>
                                        </p:tgtEl>
                                      </p:cBhvr>
                                    </p:animEffect>
                                  </p:childTnLst>
                                </p:cTn>
                              </p:par>
                            </p:childTnLst>
                          </p:cTn>
                        </p:par>
                        <p:par>
                          <p:cTn id="69" fill="hold">
                            <p:stCondLst>
                              <p:cond delay="5800"/>
                            </p:stCondLst>
                            <p:childTnLst>
                              <p:par>
                                <p:cTn id="70" presetID="53" presetClass="entr" presetSubtype="16" fill="hold"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animEffect transition="in" filter="fade">
                                      <p:cBhvr>
                                        <p:cTn id="74" dur="500"/>
                                        <p:tgtEl>
                                          <p:spTgt spid="48"/>
                                        </p:tgtEl>
                                      </p:cBhvr>
                                    </p:animEffect>
                                  </p:childTnLst>
                                </p:cTn>
                              </p:par>
                            </p:childTnLst>
                          </p:cTn>
                        </p:par>
                        <p:par>
                          <p:cTn id="75" fill="hold">
                            <p:stCondLst>
                              <p:cond delay="6300"/>
                            </p:stCondLst>
                            <p:childTnLst>
                              <p:par>
                                <p:cTn id="76" presetID="53" presetClass="entr" presetSubtype="16" fill="hold" grpId="0" nodeType="afterEffect">
                                  <p:stCondLst>
                                    <p:cond delay="0"/>
                                  </p:stCondLst>
                                  <p:childTnLst>
                                    <p:set>
                                      <p:cBhvr>
                                        <p:cTn id="77" dur="1" fill="hold">
                                          <p:stCondLst>
                                            <p:cond delay="0"/>
                                          </p:stCondLst>
                                        </p:cTn>
                                        <p:tgtEl>
                                          <p:spTgt spid="49"/>
                                        </p:tgtEl>
                                        <p:attrNameLst>
                                          <p:attrName>style.visibility</p:attrName>
                                        </p:attrNameLst>
                                      </p:cBhvr>
                                      <p:to>
                                        <p:strVal val="visible"/>
                                      </p:to>
                                    </p:set>
                                    <p:anim calcmode="lin" valueType="num">
                                      <p:cBhvr>
                                        <p:cTn id="78" dur="500" fill="hold"/>
                                        <p:tgtEl>
                                          <p:spTgt spid="49"/>
                                        </p:tgtEl>
                                        <p:attrNameLst>
                                          <p:attrName>ppt_w</p:attrName>
                                        </p:attrNameLst>
                                      </p:cBhvr>
                                      <p:tavLst>
                                        <p:tav tm="0">
                                          <p:val>
                                            <p:fltVal val="0"/>
                                          </p:val>
                                        </p:tav>
                                        <p:tav tm="100000">
                                          <p:val>
                                            <p:strVal val="#ppt_w"/>
                                          </p:val>
                                        </p:tav>
                                      </p:tavLst>
                                    </p:anim>
                                    <p:anim calcmode="lin" valueType="num">
                                      <p:cBhvr>
                                        <p:cTn id="79" dur="500" fill="hold"/>
                                        <p:tgtEl>
                                          <p:spTgt spid="49"/>
                                        </p:tgtEl>
                                        <p:attrNameLst>
                                          <p:attrName>ppt_h</p:attrName>
                                        </p:attrNameLst>
                                      </p:cBhvr>
                                      <p:tavLst>
                                        <p:tav tm="0">
                                          <p:val>
                                            <p:fltVal val="0"/>
                                          </p:val>
                                        </p:tav>
                                        <p:tav tm="100000">
                                          <p:val>
                                            <p:strVal val="#ppt_h"/>
                                          </p:val>
                                        </p:tav>
                                      </p:tavLst>
                                    </p:anim>
                                    <p:animEffect transition="in" filter="fade">
                                      <p:cBhvr>
                                        <p:cTn id="80" dur="500"/>
                                        <p:tgtEl>
                                          <p:spTgt spid="49"/>
                                        </p:tgtEl>
                                      </p:cBhvr>
                                    </p:animEffect>
                                  </p:childTnLst>
                                </p:cTn>
                              </p:par>
                            </p:childTnLst>
                          </p:cTn>
                        </p:par>
                        <p:par>
                          <p:cTn id="81" fill="hold">
                            <p:stCondLst>
                              <p:cond delay="6800"/>
                            </p:stCondLst>
                            <p:childTnLst>
                              <p:par>
                                <p:cTn id="82" presetID="53" presetClass="entr" presetSubtype="16" fill="hold" grpId="0" nodeType="afterEffect">
                                  <p:stCondLst>
                                    <p:cond delay="0"/>
                                  </p:stCondLst>
                                  <p:childTnLst>
                                    <p:set>
                                      <p:cBhvr>
                                        <p:cTn id="83" dur="1" fill="hold">
                                          <p:stCondLst>
                                            <p:cond delay="0"/>
                                          </p:stCondLst>
                                        </p:cTn>
                                        <p:tgtEl>
                                          <p:spTgt spid="52"/>
                                        </p:tgtEl>
                                        <p:attrNameLst>
                                          <p:attrName>style.visibility</p:attrName>
                                        </p:attrNameLst>
                                      </p:cBhvr>
                                      <p:to>
                                        <p:strVal val="visible"/>
                                      </p:to>
                                    </p:set>
                                    <p:anim calcmode="lin" valueType="num">
                                      <p:cBhvr>
                                        <p:cTn id="84" dur="500" fill="hold"/>
                                        <p:tgtEl>
                                          <p:spTgt spid="52"/>
                                        </p:tgtEl>
                                        <p:attrNameLst>
                                          <p:attrName>ppt_w</p:attrName>
                                        </p:attrNameLst>
                                      </p:cBhvr>
                                      <p:tavLst>
                                        <p:tav tm="0">
                                          <p:val>
                                            <p:fltVal val="0"/>
                                          </p:val>
                                        </p:tav>
                                        <p:tav tm="100000">
                                          <p:val>
                                            <p:strVal val="#ppt_w"/>
                                          </p:val>
                                        </p:tav>
                                      </p:tavLst>
                                    </p:anim>
                                    <p:anim calcmode="lin" valueType="num">
                                      <p:cBhvr>
                                        <p:cTn id="85" dur="500" fill="hold"/>
                                        <p:tgtEl>
                                          <p:spTgt spid="52"/>
                                        </p:tgtEl>
                                        <p:attrNameLst>
                                          <p:attrName>ppt_h</p:attrName>
                                        </p:attrNameLst>
                                      </p:cBhvr>
                                      <p:tavLst>
                                        <p:tav tm="0">
                                          <p:val>
                                            <p:fltVal val="0"/>
                                          </p:val>
                                        </p:tav>
                                        <p:tav tm="100000">
                                          <p:val>
                                            <p:strVal val="#ppt_h"/>
                                          </p:val>
                                        </p:tav>
                                      </p:tavLst>
                                    </p:anim>
                                    <p:animEffect transition="in" filter="fade">
                                      <p:cBhvr>
                                        <p:cTn id="86" dur="500"/>
                                        <p:tgtEl>
                                          <p:spTgt spid="52"/>
                                        </p:tgtEl>
                                      </p:cBhvr>
                                    </p:animEffect>
                                  </p:childTnLst>
                                </p:cTn>
                              </p:par>
                            </p:childTnLst>
                          </p:cTn>
                        </p:par>
                        <p:par>
                          <p:cTn id="87" fill="hold">
                            <p:stCondLst>
                              <p:cond delay="7300"/>
                            </p:stCondLst>
                            <p:childTnLst>
                              <p:par>
                                <p:cTn id="88" presetID="53" presetClass="entr" presetSubtype="16" fill="hold" grpId="0" nodeType="afterEffect">
                                  <p:stCondLst>
                                    <p:cond delay="0"/>
                                  </p:stCondLst>
                                  <p:childTnLst>
                                    <p:set>
                                      <p:cBhvr>
                                        <p:cTn id="89" dur="1" fill="hold">
                                          <p:stCondLst>
                                            <p:cond delay="0"/>
                                          </p:stCondLst>
                                        </p:cTn>
                                        <p:tgtEl>
                                          <p:spTgt spid="53"/>
                                        </p:tgtEl>
                                        <p:attrNameLst>
                                          <p:attrName>style.visibility</p:attrName>
                                        </p:attrNameLst>
                                      </p:cBhvr>
                                      <p:to>
                                        <p:strVal val="visible"/>
                                      </p:to>
                                    </p:set>
                                    <p:anim calcmode="lin" valueType="num">
                                      <p:cBhvr>
                                        <p:cTn id="90" dur="500" fill="hold"/>
                                        <p:tgtEl>
                                          <p:spTgt spid="53"/>
                                        </p:tgtEl>
                                        <p:attrNameLst>
                                          <p:attrName>ppt_w</p:attrName>
                                        </p:attrNameLst>
                                      </p:cBhvr>
                                      <p:tavLst>
                                        <p:tav tm="0">
                                          <p:val>
                                            <p:fltVal val="0"/>
                                          </p:val>
                                        </p:tav>
                                        <p:tav tm="100000">
                                          <p:val>
                                            <p:strVal val="#ppt_w"/>
                                          </p:val>
                                        </p:tav>
                                      </p:tavLst>
                                    </p:anim>
                                    <p:anim calcmode="lin" valueType="num">
                                      <p:cBhvr>
                                        <p:cTn id="91" dur="500" fill="hold"/>
                                        <p:tgtEl>
                                          <p:spTgt spid="53"/>
                                        </p:tgtEl>
                                        <p:attrNameLst>
                                          <p:attrName>ppt_h</p:attrName>
                                        </p:attrNameLst>
                                      </p:cBhvr>
                                      <p:tavLst>
                                        <p:tav tm="0">
                                          <p:val>
                                            <p:fltVal val="0"/>
                                          </p:val>
                                        </p:tav>
                                        <p:tav tm="100000">
                                          <p:val>
                                            <p:strVal val="#ppt_h"/>
                                          </p:val>
                                        </p:tav>
                                      </p:tavLst>
                                    </p:anim>
                                    <p:animEffect transition="in" filter="fade">
                                      <p:cBhvr>
                                        <p:cTn id="92" dur="500"/>
                                        <p:tgtEl>
                                          <p:spTgt spid="53"/>
                                        </p:tgtEl>
                                      </p:cBhvr>
                                    </p:animEffect>
                                  </p:childTnLst>
                                </p:cTn>
                              </p:par>
                            </p:childTnLst>
                          </p:cTn>
                        </p:par>
                        <p:par>
                          <p:cTn id="93" fill="hold">
                            <p:stCondLst>
                              <p:cond delay="7800"/>
                            </p:stCondLst>
                            <p:childTnLst>
                              <p:par>
                                <p:cTn id="94" presetID="53" presetClass="entr" presetSubtype="16" fill="hold" grpId="0" nodeType="afterEffect">
                                  <p:stCondLst>
                                    <p:cond delay="0"/>
                                  </p:stCondLst>
                                  <p:childTnLst>
                                    <p:set>
                                      <p:cBhvr>
                                        <p:cTn id="95" dur="1" fill="hold">
                                          <p:stCondLst>
                                            <p:cond delay="0"/>
                                          </p:stCondLst>
                                        </p:cTn>
                                        <p:tgtEl>
                                          <p:spTgt spid="56"/>
                                        </p:tgtEl>
                                        <p:attrNameLst>
                                          <p:attrName>style.visibility</p:attrName>
                                        </p:attrNameLst>
                                      </p:cBhvr>
                                      <p:to>
                                        <p:strVal val="visible"/>
                                      </p:to>
                                    </p:set>
                                    <p:anim calcmode="lin" valueType="num">
                                      <p:cBhvr>
                                        <p:cTn id="96" dur="500" fill="hold"/>
                                        <p:tgtEl>
                                          <p:spTgt spid="56"/>
                                        </p:tgtEl>
                                        <p:attrNameLst>
                                          <p:attrName>ppt_w</p:attrName>
                                        </p:attrNameLst>
                                      </p:cBhvr>
                                      <p:tavLst>
                                        <p:tav tm="0">
                                          <p:val>
                                            <p:fltVal val="0"/>
                                          </p:val>
                                        </p:tav>
                                        <p:tav tm="100000">
                                          <p:val>
                                            <p:strVal val="#ppt_w"/>
                                          </p:val>
                                        </p:tav>
                                      </p:tavLst>
                                    </p:anim>
                                    <p:anim calcmode="lin" valueType="num">
                                      <p:cBhvr>
                                        <p:cTn id="97" dur="500" fill="hold"/>
                                        <p:tgtEl>
                                          <p:spTgt spid="56"/>
                                        </p:tgtEl>
                                        <p:attrNameLst>
                                          <p:attrName>ppt_h</p:attrName>
                                        </p:attrNameLst>
                                      </p:cBhvr>
                                      <p:tavLst>
                                        <p:tav tm="0">
                                          <p:val>
                                            <p:fltVal val="0"/>
                                          </p:val>
                                        </p:tav>
                                        <p:tav tm="100000">
                                          <p:val>
                                            <p:strVal val="#ppt_h"/>
                                          </p:val>
                                        </p:tav>
                                      </p:tavLst>
                                    </p:anim>
                                    <p:animEffect transition="in" filter="fade">
                                      <p:cBhvr>
                                        <p:cTn id="98" dur="500"/>
                                        <p:tgtEl>
                                          <p:spTgt spid="56"/>
                                        </p:tgtEl>
                                      </p:cBhvr>
                                    </p:animEffect>
                                  </p:childTnLst>
                                </p:cTn>
                              </p:par>
                            </p:childTnLst>
                          </p:cTn>
                        </p:par>
                        <p:par>
                          <p:cTn id="99" fill="hold">
                            <p:stCondLst>
                              <p:cond delay="8300"/>
                            </p:stCondLst>
                            <p:childTnLst>
                              <p:par>
                                <p:cTn id="100" presetID="53" presetClass="entr" presetSubtype="16" fill="hold" grpId="0" nodeType="afterEffect">
                                  <p:stCondLst>
                                    <p:cond delay="0"/>
                                  </p:stCondLst>
                                  <p:childTnLst>
                                    <p:set>
                                      <p:cBhvr>
                                        <p:cTn id="101" dur="1" fill="hold">
                                          <p:stCondLst>
                                            <p:cond delay="0"/>
                                          </p:stCondLst>
                                        </p:cTn>
                                        <p:tgtEl>
                                          <p:spTgt spid="57"/>
                                        </p:tgtEl>
                                        <p:attrNameLst>
                                          <p:attrName>style.visibility</p:attrName>
                                        </p:attrNameLst>
                                      </p:cBhvr>
                                      <p:to>
                                        <p:strVal val="visible"/>
                                      </p:to>
                                    </p:set>
                                    <p:anim calcmode="lin" valueType="num">
                                      <p:cBhvr>
                                        <p:cTn id="102" dur="500" fill="hold"/>
                                        <p:tgtEl>
                                          <p:spTgt spid="57"/>
                                        </p:tgtEl>
                                        <p:attrNameLst>
                                          <p:attrName>ppt_w</p:attrName>
                                        </p:attrNameLst>
                                      </p:cBhvr>
                                      <p:tavLst>
                                        <p:tav tm="0">
                                          <p:val>
                                            <p:fltVal val="0"/>
                                          </p:val>
                                        </p:tav>
                                        <p:tav tm="100000">
                                          <p:val>
                                            <p:strVal val="#ppt_w"/>
                                          </p:val>
                                        </p:tav>
                                      </p:tavLst>
                                    </p:anim>
                                    <p:anim calcmode="lin" valueType="num">
                                      <p:cBhvr>
                                        <p:cTn id="103" dur="500" fill="hold"/>
                                        <p:tgtEl>
                                          <p:spTgt spid="57"/>
                                        </p:tgtEl>
                                        <p:attrNameLst>
                                          <p:attrName>ppt_h</p:attrName>
                                        </p:attrNameLst>
                                      </p:cBhvr>
                                      <p:tavLst>
                                        <p:tav tm="0">
                                          <p:val>
                                            <p:fltVal val="0"/>
                                          </p:val>
                                        </p:tav>
                                        <p:tav tm="100000">
                                          <p:val>
                                            <p:strVal val="#ppt_h"/>
                                          </p:val>
                                        </p:tav>
                                      </p:tavLst>
                                    </p:anim>
                                    <p:animEffect transition="in" filter="fade">
                                      <p:cBhvr>
                                        <p:cTn id="10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38" grpId="0" bldLvl="0" animBg="1"/>
      <p:bldP spid="39" grpId="0" bldLvl="0" animBg="1"/>
      <p:bldP spid="40" grpId="0" bldLvl="0" animBg="1"/>
      <p:bldP spid="41" grpId="0" bldLvl="0" animBg="1"/>
      <p:bldP spid="44" grpId="0" bldLvl="0" animBg="1"/>
      <p:bldP spid="49" grpId="0" bldLvl="0" animBg="1"/>
      <p:bldP spid="52" grpId="0"/>
      <p:bldP spid="53" grpId="0" bldLvl="0" animBg="1"/>
      <p:bldP spid="56" grpId="0"/>
      <p:bldP spid="57"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itle 6"/>
          <p:cNvSpPr txBox="1"/>
          <p:nvPr/>
        </p:nvSpPr>
        <p:spPr>
          <a:xfrm>
            <a:off x="2482850" y="354723"/>
            <a:ext cx="7518400" cy="471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sz="4000" dirty="0">
                <a:solidFill>
                  <a:schemeClr val="accent1"/>
                </a:solidFill>
                <a:latin typeface="Times New Roman" panose="02020603050405020304" charset="0"/>
                <a:ea typeface="汉仪大宋简" panose="02010600000101010101" charset="-122"/>
                <a:cs typeface="+mn-ea"/>
                <a:sym typeface="+mn-lt"/>
              </a:rPr>
              <a:t>节</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sz="4000" dirty="0">
                <a:solidFill>
                  <a:schemeClr val="accent1"/>
                </a:solidFill>
                <a:latin typeface="Times New Roman" panose="02020603050405020304" charset="0"/>
                <a:ea typeface="汉仪大宋简" panose="02010600000101010101" charset="-122"/>
                <a:cs typeface="+mn-ea"/>
                <a:sym typeface="+mn-lt"/>
              </a:rPr>
              <a:t>日</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sz="4000" dirty="0">
                <a:solidFill>
                  <a:schemeClr val="accent1"/>
                </a:solidFill>
                <a:latin typeface="Times New Roman" panose="02020603050405020304" charset="0"/>
                <a:ea typeface="汉仪大宋简" panose="02010600000101010101" charset="-122"/>
                <a:cs typeface="+mn-ea"/>
                <a:sym typeface="+mn-lt"/>
              </a:rPr>
              <a:t>活</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sz="4000" dirty="0">
                <a:solidFill>
                  <a:schemeClr val="accent1"/>
                </a:solidFill>
                <a:latin typeface="Times New Roman" panose="02020603050405020304" charset="0"/>
                <a:ea typeface="汉仪大宋简" panose="02010600000101010101" charset="-122"/>
                <a:cs typeface="+mn-ea"/>
                <a:sym typeface="+mn-lt"/>
              </a:rPr>
              <a:t>动</a:t>
            </a:r>
          </a:p>
        </p:txBody>
      </p:sp>
      <p:grpSp>
        <p:nvGrpSpPr>
          <p:cNvPr id="42" name="Group 9"/>
          <p:cNvGrpSpPr/>
          <p:nvPr/>
        </p:nvGrpSpPr>
        <p:grpSpPr>
          <a:xfrm>
            <a:off x="5477067" y="2704232"/>
            <a:ext cx="550333" cy="533400"/>
            <a:chOff x="4113213" y="2125663"/>
            <a:chExt cx="412751" cy="400050"/>
          </a:xfrm>
          <a:solidFill>
            <a:schemeClr val="bg1"/>
          </a:solidFill>
        </p:grpSpPr>
        <p:sp>
          <p:nvSpPr>
            <p:cNvPr id="135" name="Freeform: Shape 77"/>
            <p:cNvSpPr/>
            <p:nvPr/>
          </p:nvSpPr>
          <p:spPr bwMode="auto">
            <a:xfrm>
              <a:off x="4264026" y="2239963"/>
              <a:ext cx="93663" cy="285750"/>
            </a:xfrm>
            <a:custGeom>
              <a:avLst/>
              <a:gdLst/>
              <a:ahLst/>
              <a:cxnLst>
                <a:cxn ang="0">
                  <a:pos x="0" y="165"/>
                </a:cxn>
                <a:cxn ang="0">
                  <a:pos x="54" y="165"/>
                </a:cxn>
                <a:cxn ang="0">
                  <a:pos x="54" y="3"/>
                </a:cxn>
                <a:cxn ang="0">
                  <a:pos x="46" y="0"/>
                </a:cxn>
                <a:cxn ang="0">
                  <a:pos x="0" y="165"/>
                </a:cxn>
              </a:cxnLst>
              <a:rect l="0" t="0" r="r" b="b"/>
              <a:pathLst>
                <a:path w="54" h="165">
                  <a:moveTo>
                    <a:pt x="0" y="165"/>
                  </a:moveTo>
                  <a:cubicBezTo>
                    <a:pt x="54" y="165"/>
                    <a:pt x="54" y="165"/>
                    <a:pt x="54" y="165"/>
                  </a:cubicBezTo>
                  <a:cubicBezTo>
                    <a:pt x="54" y="165"/>
                    <a:pt x="26" y="91"/>
                    <a:pt x="54" y="3"/>
                  </a:cubicBezTo>
                  <a:cubicBezTo>
                    <a:pt x="46" y="0"/>
                    <a:pt x="46" y="0"/>
                    <a:pt x="46" y="0"/>
                  </a:cubicBezTo>
                  <a:cubicBezTo>
                    <a:pt x="46" y="0"/>
                    <a:pt x="8" y="68"/>
                    <a:pt x="0" y="165"/>
                  </a:cubicBezTo>
                </a:path>
              </a:pathLst>
            </a:custGeom>
            <a:grpFill/>
            <a:ln w="9525">
              <a:noFill/>
              <a:round/>
            </a:ln>
          </p:spPr>
          <p:txBody>
            <a:bodyPr anchor="ctr"/>
            <a:lstStyle/>
            <a:p>
              <a:pPr algn="ctr"/>
              <a:endParaRPr/>
            </a:p>
          </p:txBody>
        </p:sp>
        <p:sp>
          <p:nvSpPr>
            <p:cNvPr id="136" name="Freeform: Shape 78"/>
            <p:cNvSpPr/>
            <p:nvPr/>
          </p:nvSpPr>
          <p:spPr bwMode="auto">
            <a:xfrm>
              <a:off x="4232276" y="2263776"/>
              <a:ext cx="84138" cy="103188"/>
            </a:xfrm>
            <a:custGeom>
              <a:avLst/>
              <a:gdLst/>
              <a:ahLst/>
              <a:cxnLst>
                <a:cxn ang="0">
                  <a:pos x="49" y="41"/>
                </a:cxn>
                <a:cxn ang="0">
                  <a:pos x="5" y="0"/>
                </a:cxn>
                <a:cxn ang="0">
                  <a:pos x="0" y="5"/>
                </a:cxn>
                <a:cxn ang="0">
                  <a:pos x="46" y="59"/>
                </a:cxn>
                <a:cxn ang="0">
                  <a:pos x="49" y="41"/>
                </a:cxn>
              </a:cxnLst>
              <a:rect l="0" t="0" r="r" b="b"/>
              <a:pathLst>
                <a:path w="49" h="59">
                  <a:moveTo>
                    <a:pt x="49" y="41"/>
                  </a:moveTo>
                  <a:cubicBezTo>
                    <a:pt x="49" y="41"/>
                    <a:pt x="18" y="26"/>
                    <a:pt x="5" y="0"/>
                  </a:cubicBezTo>
                  <a:cubicBezTo>
                    <a:pt x="0" y="5"/>
                    <a:pt x="0" y="5"/>
                    <a:pt x="0" y="5"/>
                  </a:cubicBezTo>
                  <a:cubicBezTo>
                    <a:pt x="0" y="5"/>
                    <a:pt x="14" y="41"/>
                    <a:pt x="46" y="59"/>
                  </a:cubicBezTo>
                  <a:cubicBezTo>
                    <a:pt x="49" y="41"/>
                    <a:pt x="49" y="41"/>
                    <a:pt x="49" y="41"/>
                  </a:cubicBezTo>
                </a:path>
              </a:pathLst>
            </a:custGeom>
            <a:grpFill/>
            <a:ln w="9525">
              <a:noFill/>
              <a:round/>
            </a:ln>
          </p:spPr>
          <p:txBody>
            <a:bodyPr anchor="ctr"/>
            <a:lstStyle/>
            <a:p>
              <a:pPr algn="ctr"/>
              <a:endParaRPr/>
            </a:p>
          </p:txBody>
        </p:sp>
        <p:sp>
          <p:nvSpPr>
            <p:cNvPr id="137" name="Freeform: Shape 79"/>
            <p:cNvSpPr/>
            <p:nvPr/>
          </p:nvSpPr>
          <p:spPr bwMode="auto">
            <a:xfrm>
              <a:off x="4297363" y="2144713"/>
              <a:ext cx="52388" cy="95250"/>
            </a:xfrm>
            <a:custGeom>
              <a:avLst/>
              <a:gdLst/>
              <a:ahLst/>
              <a:cxnLst>
                <a:cxn ang="0">
                  <a:pos x="1" y="29"/>
                </a:cxn>
                <a:cxn ang="0">
                  <a:pos x="13" y="0"/>
                </a:cxn>
                <a:cxn ang="0">
                  <a:pos x="29" y="27"/>
                </a:cxn>
                <a:cxn ang="0">
                  <a:pos x="17" y="55"/>
                </a:cxn>
                <a:cxn ang="0">
                  <a:pos x="1" y="29"/>
                </a:cxn>
              </a:cxnLst>
              <a:rect l="0" t="0" r="r" b="b"/>
              <a:pathLst>
                <a:path w="30" h="55">
                  <a:moveTo>
                    <a:pt x="1" y="29"/>
                  </a:moveTo>
                  <a:cubicBezTo>
                    <a:pt x="0" y="14"/>
                    <a:pt x="13" y="0"/>
                    <a:pt x="13" y="0"/>
                  </a:cubicBezTo>
                  <a:cubicBezTo>
                    <a:pt x="13" y="0"/>
                    <a:pt x="28" y="12"/>
                    <a:pt x="29" y="27"/>
                  </a:cubicBezTo>
                  <a:cubicBezTo>
                    <a:pt x="30" y="42"/>
                    <a:pt x="17" y="55"/>
                    <a:pt x="17" y="55"/>
                  </a:cubicBezTo>
                  <a:cubicBezTo>
                    <a:pt x="17" y="55"/>
                    <a:pt x="2" y="44"/>
                    <a:pt x="1" y="29"/>
                  </a:cubicBezTo>
                </a:path>
              </a:pathLst>
            </a:custGeom>
            <a:grpFill/>
            <a:ln w="9525">
              <a:noFill/>
              <a:round/>
            </a:ln>
          </p:spPr>
          <p:txBody>
            <a:bodyPr anchor="ctr"/>
            <a:lstStyle/>
            <a:p>
              <a:pPr algn="ctr"/>
              <a:endParaRPr/>
            </a:p>
          </p:txBody>
        </p:sp>
        <p:sp>
          <p:nvSpPr>
            <p:cNvPr id="138" name="Freeform: Shape 80"/>
            <p:cNvSpPr/>
            <p:nvPr/>
          </p:nvSpPr>
          <p:spPr bwMode="auto">
            <a:xfrm>
              <a:off x="4359276" y="2351088"/>
              <a:ext cx="57150" cy="55563"/>
            </a:xfrm>
            <a:custGeom>
              <a:avLst/>
              <a:gdLst/>
              <a:ahLst/>
              <a:cxnLst>
                <a:cxn ang="0">
                  <a:pos x="9" y="24"/>
                </a:cxn>
                <a:cxn ang="0">
                  <a:pos x="0" y="2"/>
                </a:cxn>
                <a:cxn ang="0">
                  <a:pos x="24" y="8"/>
                </a:cxn>
                <a:cxn ang="0">
                  <a:pos x="33" y="30"/>
                </a:cxn>
                <a:cxn ang="0">
                  <a:pos x="9" y="24"/>
                </a:cxn>
              </a:cxnLst>
              <a:rect l="0" t="0" r="r" b="b"/>
              <a:pathLst>
                <a:path w="33" h="32">
                  <a:moveTo>
                    <a:pt x="9" y="24"/>
                  </a:moveTo>
                  <a:cubicBezTo>
                    <a:pt x="1" y="17"/>
                    <a:pt x="0" y="2"/>
                    <a:pt x="0" y="2"/>
                  </a:cubicBezTo>
                  <a:cubicBezTo>
                    <a:pt x="0" y="2"/>
                    <a:pt x="15" y="0"/>
                    <a:pt x="24" y="8"/>
                  </a:cubicBezTo>
                  <a:cubicBezTo>
                    <a:pt x="32" y="16"/>
                    <a:pt x="33" y="30"/>
                    <a:pt x="33" y="30"/>
                  </a:cubicBezTo>
                  <a:cubicBezTo>
                    <a:pt x="33" y="30"/>
                    <a:pt x="18" y="32"/>
                    <a:pt x="9" y="24"/>
                  </a:cubicBezTo>
                </a:path>
              </a:pathLst>
            </a:custGeom>
            <a:grpFill/>
            <a:ln w="9525">
              <a:noFill/>
              <a:round/>
            </a:ln>
          </p:spPr>
          <p:txBody>
            <a:bodyPr anchor="ctr"/>
            <a:lstStyle/>
            <a:p>
              <a:pPr algn="ctr"/>
              <a:endParaRPr/>
            </a:p>
          </p:txBody>
        </p:sp>
        <p:sp>
          <p:nvSpPr>
            <p:cNvPr id="139" name="Freeform: Shape 81"/>
            <p:cNvSpPr/>
            <p:nvPr/>
          </p:nvSpPr>
          <p:spPr bwMode="auto">
            <a:xfrm>
              <a:off x="4143376" y="2193926"/>
              <a:ext cx="55563" cy="53975"/>
            </a:xfrm>
            <a:custGeom>
              <a:avLst/>
              <a:gdLst/>
              <a:ahLst/>
              <a:cxnLst>
                <a:cxn ang="0">
                  <a:pos x="9" y="24"/>
                </a:cxn>
                <a:cxn ang="0">
                  <a:pos x="0" y="2"/>
                </a:cxn>
                <a:cxn ang="0">
                  <a:pos x="23" y="7"/>
                </a:cxn>
                <a:cxn ang="0">
                  <a:pos x="32" y="29"/>
                </a:cxn>
                <a:cxn ang="0">
                  <a:pos x="9" y="24"/>
                </a:cxn>
              </a:cxnLst>
              <a:rect l="0" t="0" r="r" b="b"/>
              <a:pathLst>
                <a:path w="32" h="31">
                  <a:moveTo>
                    <a:pt x="9" y="24"/>
                  </a:moveTo>
                  <a:cubicBezTo>
                    <a:pt x="0" y="16"/>
                    <a:pt x="0" y="2"/>
                    <a:pt x="0" y="2"/>
                  </a:cubicBezTo>
                  <a:cubicBezTo>
                    <a:pt x="0" y="2"/>
                    <a:pt x="14" y="0"/>
                    <a:pt x="23" y="7"/>
                  </a:cubicBezTo>
                  <a:cubicBezTo>
                    <a:pt x="32" y="15"/>
                    <a:pt x="32" y="29"/>
                    <a:pt x="32" y="29"/>
                  </a:cubicBezTo>
                  <a:cubicBezTo>
                    <a:pt x="32" y="29"/>
                    <a:pt x="18" y="31"/>
                    <a:pt x="9" y="24"/>
                  </a:cubicBezTo>
                </a:path>
              </a:pathLst>
            </a:custGeom>
            <a:grpFill/>
            <a:ln w="9525">
              <a:noFill/>
              <a:round/>
            </a:ln>
          </p:spPr>
          <p:txBody>
            <a:bodyPr anchor="ctr"/>
            <a:lstStyle/>
            <a:p>
              <a:pPr algn="ctr"/>
              <a:endParaRPr/>
            </a:p>
          </p:txBody>
        </p:sp>
        <p:sp>
          <p:nvSpPr>
            <p:cNvPr id="140" name="Freeform: Shape 82"/>
            <p:cNvSpPr/>
            <p:nvPr/>
          </p:nvSpPr>
          <p:spPr bwMode="auto">
            <a:xfrm>
              <a:off x="4352926" y="2154238"/>
              <a:ext cx="52388" cy="66675"/>
            </a:xfrm>
            <a:custGeom>
              <a:avLst/>
              <a:gdLst/>
              <a:ahLst/>
              <a:cxnLst>
                <a:cxn ang="0">
                  <a:pos x="25" y="24"/>
                </a:cxn>
                <a:cxn ang="0">
                  <a:pos x="6" y="38"/>
                </a:cxn>
                <a:cxn ang="0">
                  <a:pos x="5" y="14"/>
                </a:cxn>
                <a:cxn ang="0">
                  <a:pos x="25" y="0"/>
                </a:cxn>
                <a:cxn ang="0">
                  <a:pos x="25" y="24"/>
                </a:cxn>
              </a:cxnLst>
              <a:rect l="0" t="0" r="r" b="b"/>
              <a:pathLst>
                <a:path w="30" h="38">
                  <a:moveTo>
                    <a:pt x="25" y="24"/>
                  </a:moveTo>
                  <a:cubicBezTo>
                    <a:pt x="20" y="34"/>
                    <a:pt x="6" y="38"/>
                    <a:pt x="6" y="38"/>
                  </a:cubicBezTo>
                  <a:cubicBezTo>
                    <a:pt x="6" y="38"/>
                    <a:pt x="0" y="24"/>
                    <a:pt x="5" y="14"/>
                  </a:cubicBezTo>
                  <a:cubicBezTo>
                    <a:pt x="11" y="3"/>
                    <a:pt x="25" y="0"/>
                    <a:pt x="25" y="0"/>
                  </a:cubicBezTo>
                  <a:cubicBezTo>
                    <a:pt x="25" y="0"/>
                    <a:pt x="30" y="13"/>
                    <a:pt x="25" y="24"/>
                  </a:cubicBezTo>
                </a:path>
              </a:pathLst>
            </a:custGeom>
            <a:grpFill/>
            <a:ln w="9525">
              <a:noFill/>
              <a:round/>
            </a:ln>
          </p:spPr>
          <p:txBody>
            <a:bodyPr anchor="ctr"/>
            <a:lstStyle/>
            <a:p>
              <a:pPr algn="ctr"/>
              <a:endParaRPr/>
            </a:p>
          </p:txBody>
        </p:sp>
        <p:sp>
          <p:nvSpPr>
            <p:cNvPr id="141" name="Freeform: Shape 83"/>
            <p:cNvSpPr/>
            <p:nvPr/>
          </p:nvSpPr>
          <p:spPr bwMode="auto">
            <a:xfrm>
              <a:off x="4359276" y="2270126"/>
              <a:ext cx="166688" cy="96838"/>
            </a:xfrm>
            <a:custGeom>
              <a:avLst/>
              <a:gdLst/>
              <a:ahLst/>
              <a:cxnLst>
                <a:cxn ang="0">
                  <a:pos x="46" y="3"/>
                </a:cxn>
                <a:cxn ang="0">
                  <a:pos x="0" y="32"/>
                </a:cxn>
                <a:cxn ang="0">
                  <a:pos x="51" y="52"/>
                </a:cxn>
                <a:cxn ang="0">
                  <a:pos x="96" y="23"/>
                </a:cxn>
                <a:cxn ang="0">
                  <a:pos x="46" y="3"/>
                </a:cxn>
                <a:cxn ang="0">
                  <a:pos x="44" y="32"/>
                </a:cxn>
                <a:cxn ang="0">
                  <a:pos x="45" y="37"/>
                </a:cxn>
                <a:cxn ang="0">
                  <a:pos x="41" y="38"/>
                </a:cxn>
                <a:cxn ang="0">
                  <a:pos x="40" y="32"/>
                </a:cxn>
                <a:cxn ang="0">
                  <a:pos x="38" y="32"/>
                </a:cxn>
                <a:cxn ang="0">
                  <a:pos x="39" y="38"/>
                </a:cxn>
                <a:cxn ang="0">
                  <a:pos x="35" y="39"/>
                </a:cxn>
                <a:cxn ang="0">
                  <a:pos x="34" y="33"/>
                </a:cxn>
                <a:cxn ang="0">
                  <a:pos x="31" y="33"/>
                </a:cxn>
                <a:cxn ang="0">
                  <a:pos x="30" y="26"/>
                </a:cxn>
                <a:cxn ang="0">
                  <a:pos x="33" y="26"/>
                </a:cxn>
                <a:cxn ang="0">
                  <a:pos x="32" y="20"/>
                </a:cxn>
                <a:cxn ang="0">
                  <a:pos x="37" y="20"/>
                </a:cxn>
                <a:cxn ang="0">
                  <a:pos x="37" y="25"/>
                </a:cxn>
                <a:cxn ang="0">
                  <a:pos x="39" y="25"/>
                </a:cxn>
                <a:cxn ang="0">
                  <a:pos x="38" y="20"/>
                </a:cxn>
                <a:cxn ang="0">
                  <a:pos x="43" y="19"/>
                </a:cxn>
                <a:cxn ang="0">
                  <a:pos x="43" y="24"/>
                </a:cxn>
                <a:cxn ang="0">
                  <a:pos x="60" y="12"/>
                </a:cxn>
                <a:cxn ang="0">
                  <a:pos x="61" y="20"/>
                </a:cxn>
                <a:cxn ang="0">
                  <a:pos x="54" y="24"/>
                </a:cxn>
                <a:cxn ang="0">
                  <a:pos x="49" y="28"/>
                </a:cxn>
                <a:cxn ang="0">
                  <a:pos x="49" y="28"/>
                </a:cxn>
                <a:cxn ang="0">
                  <a:pos x="55" y="29"/>
                </a:cxn>
                <a:cxn ang="0">
                  <a:pos x="63" y="32"/>
                </a:cxn>
                <a:cxn ang="0">
                  <a:pos x="64" y="40"/>
                </a:cxn>
                <a:cxn ang="0">
                  <a:pos x="44" y="32"/>
                </a:cxn>
              </a:cxnLst>
              <a:rect l="0" t="0" r="r" b="b"/>
              <a:pathLst>
                <a:path w="96" h="55">
                  <a:moveTo>
                    <a:pt x="46" y="3"/>
                  </a:moveTo>
                  <a:cubicBezTo>
                    <a:pt x="19" y="6"/>
                    <a:pt x="0" y="32"/>
                    <a:pt x="0" y="32"/>
                  </a:cubicBezTo>
                  <a:cubicBezTo>
                    <a:pt x="0" y="32"/>
                    <a:pt x="24" y="55"/>
                    <a:pt x="51" y="52"/>
                  </a:cubicBezTo>
                  <a:cubicBezTo>
                    <a:pt x="77" y="49"/>
                    <a:pt x="96" y="23"/>
                    <a:pt x="96" y="23"/>
                  </a:cubicBezTo>
                  <a:cubicBezTo>
                    <a:pt x="96" y="23"/>
                    <a:pt x="72" y="0"/>
                    <a:pt x="46" y="3"/>
                  </a:cubicBezTo>
                  <a:moveTo>
                    <a:pt x="44" y="32"/>
                  </a:moveTo>
                  <a:cubicBezTo>
                    <a:pt x="45" y="37"/>
                    <a:pt x="45" y="37"/>
                    <a:pt x="45" y="37"/>
                  </a:cubicBezTo>
                  <a:cubicBezTo>
                    <a:pt x="41" y="38"/>
                    <a:pt x="41" y="38"/>
                    <a:pt x="41" y="38"/>
                  </a:cubicBezTo>
                  <a:cubicBezTo>
                    <a:pt x="40" y="32"/>
                    <a:pt x="40" y="32"/>
                    <a:pt x="40" y="32"/>
                  </a:cubicBezTo>
                  <a:cubicBezTo>
                    <a:pt x="38" y="32"/>
                    <a:pt x="38" y="32"/>
                    <a:pt x="38" y="32"/>
                  </a:cubicBezTo>
                  <a:cubicBezTo>
                    <a:pt x="39" y="38"/>
                    <a:pt x="39" y="38"/>
                    <a:pt x="39" y="38"/>
                  </a:cubicBezTo>
                  <a:cubicBezTo>
                    <a:pt x="35" y="39"/>
                    <a:pt x="35" y="39"/>
                    <a:pt x="35" y="39"/>
                  </a:cubicBezTo>
                  <a:cubicBezTo>
                    <a:pt x="34" y="33"/>
                    <a:pt x="34" y="33"/>
                    <a:pt x="34" y="33"/>
                  </a:cubicBezTo>
                  <a:cubicBezTo>
                    <a:pt x="31" y="33"/>
                    <a:pt x="31" y="33"/>
                    <a:pt x="31" y="33"/>
                  </a:cubicBezTo>
                  <a:cubicBezTo>
                    <a:pt x="30" y="26"/>
                    <a:pt x="30" y="26"/>
                    <a:pt x="30" y="26"/>
                  </a:cubicBezTo>
                  <a:cubicBezTo>
                    <a:pt x="33" y="26"/>
                    <a:pt x="33" y="26"/>
                    <a:pt x="33" y="26"/>
                  </a:cubicBezTo>
                  <a:cubicBezTo>
                    <a:pt x="32" y="20"/>
                    <a:pt x="32" y="20"/>
                    <a:pt x="32" y="20"/>
                  </a:cubicBezTo>
                  <a:cubicBezTo>
                    <a:pt x="37" y="20"/>
                    <a:pt x="37" y="20"/>
                    <a:pt x="37" y="20"/>
                  </a:cubicBezTo>
                  <a:cubicBezTo>
                    <a:pt x="37" y="25"/>
                    <a:pt x="37" y="25"/>
                    <a:pt x="37" y="25"/>
                  </a:cubicBezTo>
                  <a:cubicBezTo>
                    <a:pt x="39" y="25"/>
                    <a:pt x="39" y="25"/>
                    <a:pt x="39" y="25"/>
                  </a:cubicBezTo>
                  <a:cubicBezTo>
                    <a:pt x="38" y="20"/>
                    <a:pt x="38" y="20"/>
                    <a:pt x="38" y="20"/>
                  </a:cubicBezTo>
                  <a:cubicBezTo>
                    <a:pt x="43" y="19"/>
                    <a:pt x="43" y="19"/>
                    <a:pt x="43" y="19"/>
                  </a:cubicBezTo>
                  <a:cubicBezTo>
                    <a:pt x="43" y="24"/>
                    <a:pt x="43" y="24"/>
                    <a:pt x="43" y="24"/>
                  </a:cubicBezTo>
                  <a:cubicBezTo>
                    <a:pt x="60" y="12"/>
                    <a:pt x="60" y="12"/>
                    <a:pt x="60" y="12"/>
                  </a:cubicBezTo>
                  <a:cubicBezTo>
                    <a:pt x="61" y="20"/>
                    <a:pt x="61" y="20"/>
                    <a:pt x="61" y="20"/>
                  </a:cubicBezTo>
                  <a:cubicBezTo>
                    <a:pt x="54" y="24"/>
                    <a:pt x="54" y="24"/>
                    <a:pt x="54" y="24"/>
                  </a:cubicBezTo>
                  <a:cubicBezTo>
                    <a:pt x="52" y="26"/>
                    <a:pt x="51" y="27"/>
                    <a:pt x="49" y="28"/>
                  </a:cubicBezTo>
                  <a:cubicBezTo>
                    <a:pt x="49" y="28"/>
                    <a:pt x="49" y="28"/>
                    <a:pt x="49" y="28"/>
                  </a:cubicBezTo>
                  <a:cubicBezTo>
                    <a:pt x="51" y="28"/>
                    <a:pt x="53" y="29"/>
                    <a:pt x="55" y="29"/>
                  </a:cubicBezTo>
                  <a:cubicBezTo>
                    <a:pt x="63" y="32"/>
                    <a:pt x="63" y="32"/>
                    <a:pt x="63" y="32"/>
                  </a:cubicBezTo>
                  <a:cubicBezTo>
                    <a:pt x="64" y="40"/>
                    <a:pt x="64" y="40"/>
                    <a:pt x="64" y="40"/>
                  </a:cubicBezTo>
                  <a:cubicBezTo>
                    <a:pt x="44" y="32"/>
                    <a:pt x="44" y="32"/>
                    <a:pt x="44" y="32"/>
                  </a:cubicBezTo>
                </a:path>
              </a:pathLst>
            </a:custGeom>
            <a:grpFill/>
            <a:ln w="9525">
              <a:noFill/>
              <a:round/>
            </a:ln>
          </p:spPr>
          <p:txBody>
            <a:bodyPr anchor="ctr"/>
            <a:lstStyle/>
            <a:p>
              <a:pPr algn="ctr"/>
              <a:endParaRPr/>
            </a:p>
          </p:txBody>
        </p:sp>
        <p:sp>
          <p:nvSpPr>
            <p:cNvPr id="142" name="Freeform: Shape 84"/>
            <p:cNvSpPr/>
            <p:nvPr/>
          </p:nvSpPr>
          <p:spPr bwMode="auto">
            <a:xfrm>
              <a:off x="4113213" y="2247901"/>
              <a:ext cx="114300" cy="74613"/>
            </a:xfrm>
            <a:custGeom>
              <a:avLst/>
              <a:gdLst/>
              <a:ahLst/>
              <a:cxnLst>
                <a:cxn ang="0">
                  <a:pos x="37" y="5"/>
                </a:cxn>
                <a:cxn ang="0">
                  <a:pos x="0" y="13"/>
                </a:cxn>
                <a:cxn ang="0">
                  <a:pos x="29" y="39"/>
                </a:cxn>
                <a:cxn ang="0">
                  <a:pos x="66" y="30"/>
                </a:cxn>
                <a:cxn ang="0">
                  <a:pos x="37" y="5"/>
                </a:cxn>
                <a:cxn ang="0">
                  <a:pos x="46" y="20"/>
                </a:cxn>
                <a:cxn ang="0">
                  <a:pos x="36" y="27"/>
                </a:cxn>
                <a:cxn ang="0">
                  <a:pos x="36" y="30"/>
                </a:cxn>
                <a:cxn ang="0">
                  <a:pos x="33" y="30"/>
                </a:cxn>
                <a:cxn ang="0">
                  <a:pos x="34" y="27"/>
                </a:cxn>
                <a:cxn ang="0">
                  <a:pos x="33" y="27"/>
                </a:cxn>
                <a:cxn ang="0">
                  <a:pos x="32" y="27"/>
                </a:cxn>
                <a:cxn ang="0">
                  <a:pos x="31" y="29"/>
                </a:cxn>
                <a:cxn ang="0">
                  <a:pos x="29" y="29"/>
                </a:cxn>
                <a:cxn ang="0">
                  <a:pos x="29" y="26"/>
                </a:cxn>
                <a:cxn ang="0">
                  <a:pos x="23" y="15"/>
                </a:cxn>
                <a:cxn ang="0">
                  <a:pos x="24" y="12"/>
                </a:cxn>
                <a:cxn ang="0">
                  <a:pos x="28" y="13"/>
                </a:cxn>
                <a:cxn ang="0">
                  <a:pos x="27" y="15"/>
                </a:cxn>
                <a:cxn ang="0">
                  <a:pos x="30" y="21"/>
                </a:cxn>
                <a:cxn ang="0">
                  <a:pos x="32" y="13"/>
                </a:cxn>
                <a:cxn ang="0">
                  <a:pos x="34" y="14"/>
                </a:cxn>
                <a:cxn ang="0">
                  <a:pos x="33" y="22"/>
                </a:cxn>
                <a:cxn ang="0">
                  <a:pos x="34" y="23"/>
                </a:cxn>
                <a:cxn ang="0">
                  <a:pos x="34" y="23"/>
                </a:cxn>
                <a:cxn ang="0">
                  <a:pos x="36" y="14"/>
                </a:cxn>
                <a:cxn ang="0">
                  <a:pos x="39" y="15"/>
                </a:cxn>
                <a:cxn ang="0">
                  <a:pos x="37" y="23"/>
                </a:cxn>
                <a:cxn ang="0">
                  <a:pos x="42" y="18"/>
                </a:cxn>
                <a:cxn ang="0">
                  <a:pos x="42" y="16"/>
                </a:cxn>
                <a:cxn ang="0">
                  <a:pos x="47" y="16"/>
                </a:cxn>
                <a:cxn ang="0">
                  <a:pos x="46" y="20"/>
                </a:cxn>
              </a:cxnLst>
              <a:rect l="0" t="0" r="r" b="b"/>
              <a:pathLst>
                <a:path w="66" h="43">
                  <a:moveTo>
                    <a:pt x="37" y="5"/>
                  </a:moveTo>
                  <a:cubicBezTo>
                    <a:pt x="19" y="0"/>
                    <a:pt x="0" y="13"/>
                    <a:pt x="0" y="13"/>
                  </a:cubicBezTo>
                  <a:cubicBezTo>
                    <a:pt x="0" y="13"/>
                    <a:pt x="11" y="34"/>
                    <a:pt x="29" y="39"/>
                  </a:cubicBezTo>
                  <a:cubicBezTo>
                    <a:pt x="47" y="43"/>
                    <a:pt x="66" y="30"/>
                    <a:pt x="66" y="30"/>
                  </a:cubicBezTo>
                  <a:cubicBezTo>
                    <a:pt x="66" y="30"/>
                    <a:pt x="56" y="9"/>
                    <a:pt x="37" y="5"/>
                  </a:cubicBezTo>
                  <a:moveTo>
                    <a:pt x="46" y="20"/>
                  </a:moveTo>
                  <a:cubicBezTo>
                    <a:pt x="45" y="25"/>
                    <a:pt x="41" y="27"/>
                    <a:pt x="36" y="27"/>
                  </a:cubicBezTo>
                  <a:cubicBezTo>
                    <a:pt x="36" y="30"/>
                    <a:pt x="36" y="30"/>
                    <a:pt x="36" y="30"/>
                  </a:cubicBezTo>
                  <a:cubicBezTo>
                    <a:pt x="33" y="30"/>
                    <a:pt x="33" y="30"/>
                    <a:pt x="33" y="30"/>
                  </a:cubicBezTo>
                  <a:cubicBezTo>
                    <a:pt x="34" y="27"/>
                    <a:pt x="34" y="27"/>
                    <a:pt x="34" y="27"/>
                  </a:cubicBezTo>
                  <a:cubicBezTo>
                    <a:pt x="33" y="27"/>
                    <a:pt x="33" y="27"/>
                    <a:pt x="33" y="27"/>
                  </a:cubicBezTo>
                  <a:cubicBezTo>
                    <a:pt x="33" y="27"/>
                    <a:pt x="32" y="27"/>
                    <a:pt x="32" y="27"/>
                  </a:cubicBezTo>
                  <a:cubicBezTo>
                    <a:pt x="31" y="29"/>
                    <a:pt x="31" y="29"/>
                    <a:pt x="31" y="29"/>
                  </a:cubicBezTo>
                  <a:cubicBezTo>
                    <a:pt x="29" y="29"/>
                    <a:pt x="29" y="29"/>
                    <a:pt x="29" y="29"/>
                  </a:cubicBezTo>
                  <a:cubicBezTo>
                    <a:pt x="29" y="26"/>
                    <a:pt x="29" y="26"/>
                    <a:pt x="29" y="26"/>
                  </a:cubicBezTo>
                  <a:cubicBezTo>
                    <a:pt x="24" y="23"/>
                    <a:pt x="22" y="19"/>
                    <a:pt x="23" y="15"/>
                  </a:cubicBezTo>
                  <a:cubicBezTo>
                    <a:pt x="23" y="13"/>
                    <a:pt x="23" y="13"/>
                    <a:pt x="24" y="12"/>
                  </a:cubicBezTo>
                  <a:cubicBezTo>
                    <a:pt x="28" y="13"/>
                    <a:pt x="28" y="13"/>
                    <a:pt x="28" y="13"/>
                  </a:cubicBezTo>
                  <a:cubicBezTo>
                    <a:pt x="28" y="13"/>
                    <a:pt x="27" y="14"/>
                    <a:pt x="27" y="15"/>
                  </a:cubicBezTo>
                  <a:cubicBezTo>
                    <a:pt x="27" y="18"/>
                    <a:pt x="28" y="20"/>
                    <a:pt x="30" y="21"/>
                  </a:cubicBezTo>
                  <a:cubicBezTo>
                    <a:pt x="32" y="13"/>
                    <a:pt x="32" y="13"/>
                    <a:pt x="32" y="13"/>
                  </a:cubicBezTo>
                  <a:cubicBezTo>
                    <a:pt x="34" y="14"/>
                    <a:pt x="34" y="14"/>
                    <a:pt x="34" y="14"/>
                  </a:cubicBezTo>
                  <a:cubicBezTo>
                    <a:pt x="33" y="22"/>
                    <a:pt x="33" y="22"/>
                    <a:pt x="33" y="22"/>
                  </a:cubicBezTo>
                  <a:cubicBezTo>
                    <a:pt x="34" y="23"/>
                    <a:pt x="34" y="23"/>
                    <a:pt x="34" y="23"/>
                  </a:cubicBezTo>
                  <a:cubicBezTo>
                    <a:pt x="34" y="23"/>
                    <a:pt x="34" y="23"/>
                    <a:pt x="34" y="23"/>
                  </a:cubicBezTo>
                  <a:cubicBezTo>
                    <a:pt x="36" y="14"/>
                    <a:pt x="36" y="14"/>
                    <a:pt x="36" y="14"/>
                  </a:cubicBezTo>
                  <a:cubicBezTo>
                    <a:pt x="39" y="15"/>
                    <a:pt x="39" y="15"/>
                    <a:pt x="39" y="15"/>
                  </a:cubicBezTo>
                  <a:cubicBezTo>
                    <a:pt x="37" y="23"/>
                    <a:pt x="37" y="23"/>
                    <a:pt x="37" y="23"/>
                  </a:cubicBezTo>
                  <a:cubicBezTo>
                    <a:pt x="40" y="22"/>
                    <a:pt x="42" y="21"/>
                    <a:pt x="42" y="18"/>
                  </a:cubicBezTo>
                  <a:cubicBezTo>
                    <a:pt x="42" y="17"/>
                    <a:pt x="42" y="16"/>
                    <a:pt x="42" y="16"/>
                  </a:cubicBezTo>
                  <a:cubicBezTo>
                    <a:pt x="47" y="16"/>
                    <a:pt x="47" y="16"/>
                    <a:pt x="47" y="16"/>
                  </a:cubicBezTo>
                  <a:cubicBezTo>
                    <a:pt x="47" y="17"/>
                    <a:pt x="47" y="18"/>
                    <a:pt x="46" y="20"/>
                  </a:cubicBezTo>
                </a:path>
              </a:pathLst>
            </a:custGeom>
            <a:grpFill/>
            <a:ln w="9525">
              <a:noFill/>
              <a:round/>
            </a:ln>
          </p:spPr>
          <p:txBody>
            <a:bodyPr anchor="ctr"/>
            <a:lstStyle/>
            <a:p>
              <a:pPr algn="ctr"/>
              <a:endParaRPr/>
            </a:p>
          </p:txBody>
        </p:sp>
        <p:sp>
          <p:nvSpPr>
            <p:cNvPr id="143" name="Freeform: Shape 85"/>
            <p:cNvSpPr/>
            <p:nvPr/>
          </p:nvSpPr>
          <p:spPr bwMode="auto">
            <a:xfrm>
              <a:off x="4183063" y="2125663"/>
              <a:ext cx="123825" cy="136525"/>
            </a:xfrm>
            <a:custGeom>
              <a:avLst/>
              <a:gdLst/>
              <a:ahLst/>
              <a:cxnLst>
                <a:cxn ang="0">
                  <a:pos x="56" y="26"/>
                </a:cxn>
                <a:cxn ang="0">
                  <a:pos x="8" y="0"/>
                </a:cxn>
                <a:cxn ang="0">
                  <a:pos x="15" y="54"/>
                </a:cxn>
                <a:cxn ang="0">
                  <a:pos x="62" y="79"/>
                </a:cxn>
                <a:cxn ang="0">
                  <a:pos x="56" y="26"/>
                </a:cxn>
                <a:cxn ang="0">
                  <a:pos x="50" y="54"/>
                </a:cxn>
                <a:cxn ang="0">
                  <a:pos x="46" y="57"/>
                </a:cxn>
                <a:cxn ang="0">
                  <a:pos x="43" y="53"/>
                </a:cxn>
                <a:cxn ang="0">
                  <a:pos x="35" y="56"/>
                </a:cxn>
                <a:cxn ang="0">
                  <a:pos x="33" y="50"/>
                </a:cxn>
                <a:cxn ang="0">
                  <a:pos x="41" y="47"/>
                </a:cxn>
                <a:cxn ang="0">
                  <a:pos x="43" y="42"/>
                </a:cxn>
                <a:cxn ang="0">
                  <a:pos x="36" y="41"/>
                </a:cxn>
                <a:cxn ang="0">
                  <a:pos x="23" y="39"/>
                </a:cxn>
                <a:cxn ang="0">
                  <a:pos x="25" y="26"/>
                </a:cxn>
                <a:cxn ang="0">
                  <a:pos x="22" y="22"/>
                </a:cxn>
                <a:cxn ang="0">
                  <a:pos x="26" y="20"/>
                </a:cxn>
                <a:cxn ang="0">
                  <a:pos x="29" y="23"/>
                </a:cxn>
                <a:cxn ang="0">
                  <a:pos x="36" y="20"/>
                </a:cxn>
                <a:cxn ang="0">
                  <a:pos x="38" y="26"/>
                </a:cxn>
                <a:cxn ang="0">
                  <a:pos x="31" y="29"/>
                </a:cxn>
                <a:cxn ang="0">
                  <a:pos x="29" y="34"/>
                </a:cxn>
                <a:cxn ang="0">
                  <a:pos x="37" y="34"/>
                </a:cxn>
                <a:cxn ang="0">
                  <a:pos x="49" y="37"/>
                </a:cxn>
                <a:cxn ang="0">
                  <a:pos x="47" y="50"/>
                </a:cxn>
                <a:cxn ang="0">
                  <a:pos x="50" y="54"/>
                </a:cxn>
              </a:cxnLst>
              <a:rect l="0" t="0" r="r" b="b"/>
              <a:pathLst>
                <a:path w="71" h="79">
                  <a:moveTo>
                    <a:pt x="56" y="26"/>
                  </a:moveTo>
                  <a:cubicBezTo>
                    <a:pt x="41" y="4"/>
                    <a:pt x="8" y="0"/>
                    <a:pt x="8" y="0"/>
                  </a:cubicBezTo>
                  <a:cubicBezTo>
                    <a:pt x="8" y="0"/>
                    <a:pt x="0" y="32"/>
                    <a:pt x="15" y="54"/>
                  </a:cubicBezTo>
                  <a:cubicBezTo>
                    <a:pt x="30" y="76"/>
                    <a:pt x="62" y="79"/>
                    <a:pt x="62" y="79"/>
                  </a:cubicBezTo>
                  <a:cubicBezTo>
                    <a:pt x="62" y="79"/>
                    <a:pt x="71" y="48"/>
                    <a:pt x="56" y="26"/>
                  </a:cubicBezTo>
                  <a:moveTo>
                    <a:pt x="50" y="54"/>
                  </a:moveTo>
                  <a:cubicBezTo>
                    <a:pt x="46" y="57"/>
                    <a:pt x="46" y="57"/>
                    <a:pt x="46" y="57"/>
                  </a:cubicBezTo>
                  <a:cubicBezTo>
                    <a:pt x="43" y="53"/>
                    <a:pt x="43" y="53"/>
                    <a:pt x="43" y="53"/>
                  </a:cubicBezTo>
                  <a:cubicBezTo>
                    <a:pt x="40" y="54"/>
                    <a:pt x="37" y="56"/>
                    <a:pt x="35" y="56"/>
                  </a:cubicBezTo>
                  <a:cubicBezTo>
                    <a:pt x="33" y="50"/>
                    <a:pt x="33" y="50"/>
                    <a:pt x="33" y="50"/>
                  </a:cubicBezTo>
                  <a:cubicBezTo>
                    <a:pt x="35" y="50"/>
                    <a:pt x="38" y="49"/>
                    <a:pt x="41" y="47"/>
                  </a:cubicBezTo>
                  <a:cubicBezTo>
                    <a:pt x="43" y="45"/>
                    <a:pt x="44" y="43"/>
                    <a:pt x="43" y="42"/>
                  </a:cubicBezTo>
                  <a:cubicBezTo>
                    <a:pt x="42" y="40"/>
                    <a:pt x="40" y="40"/>
                    <a:pt x="36" y="41"/>
                  </a:cubicBezTo>
                  <a:cubicBezTo>
                    <a:pt x="31" y="43"/>
                    <a:pt x="26" y="43"/>
                    <a:pt x="23" y="39"/>
                  </a:cubicBezTo>
                  <a:cubicBezTo>
                    <a:pt x="21" y="35"/>
                    <a:pt x="21" y="30"/>
                    <a:pt x="25" y="26"/>
                  </a:cubicBezTo>
                  <a:cubicBezTo>
                    <a:pt x="22" y="22"/>
                    <a:pt x="22" y="22"/>
                    <a:pt x="22" y="22"/>
                  </a:cubicBezTo>
                  <a:cubicBezTo>
                    <a:pt x="26" y="20"/>
                    <a:pt x="26" y="20"/>
                    <a:pt x="26" y="20"/>
                  </a:cubicBezTo>
                  <a:cubicBezTo>
                    <a:pt x="29" y="23"/>
                    <a:pt x="29" y="23"/>
                    <a:pt x="29" y="23"/>
                  </a:cubicBezTo>
                  <a:cubicBezTo>
                    <a:pt x="32" y="21"/>
                    <a:pt x="34" y="21"/>
                    <a:pt x="36" y="20"/>
                  </a:cubicBezTo>
                  <a:cubicBezTo>
                    <a:pt x="38" y="26"/>
                    <a:pt x="38" y="26"/>
                    <a:pt x="38" y="26"/>
                  </a:cubicBezTo>
                  <a:cubicBezTo>
                    <a:pt x="37" y="26"/>
                    <a:pt x="34" y="27"/>
                    <a:pt x="31" y="29"/>
                  </a:cubicBezTo>
                  <a:cubicBezTo>
                    <a:pt x="28" y="31"/>
                    <a:pt x="28" y="32"/>
                    <a:pt x="29" y="34"/>
                  </a:cubicBezTo>
                  <a:cubicBezTo>
                    <a:pt x="30" y="35"/>
                    <a:pt x="32" y="35"/>
                    <a:pt x="37" y="34"/>
                  </a:cubicBezTo>
                  <a:cubicBezTo>
                    <a:pt x="43" y="32"/>
                    <a:pt x="46" y="33"/>
                    <a:pt x="49" y="37"/>
                  </a:cubicBezTo>
                  <a:cubicBezTo>
                    <a:pt x="52" y="40"/>
                    <a:pt x="51" y="45"/>
                    <a:pt x="47" y="50"/>
                  </a:cubicBezTo>
                  <a:cubicBezTo>
                    <a:pt x="50" y="54"/>
                    <a:pt x="50" y="54"/>
                    <a:pt x="50" y="54"/>
                  </a:cubicBezTo>
                </a:path>
              </a:pathLst>
            </a:custGeom>
            <a:grpFill/>
            <a:ln w="9525">
              <a:noFill/>
              <a:round/>
            </a:ln>
          </p:spPr>
          <p:txBody>
            <a:bodyPr anchor="ctr"/>
            <a:lstStyle/>
            <a:p>
              <a:pPr algn="ctr"/>
              <a:endParaRPr/>
            </a:p>
          </p:txBody>
        </p:sp>
        <p:sp>
          <p:nvSpPr>
            <p:cNvPr id="144" name="Freeform: Shape 86"/>
            <p:cNvSpPr/>
            <p:nvPr/>
          </p:nvSpPr>
          <p:spPr bwMode="auto">
            <a:xfrm>
              <a:off x="4371976" y="2193926"/>
              <a:ext cx="95250" cy="90488"/>
            </a:xfrm>
            <a:custGeom>
              <a:avLst/>
              <a:gdLst/>
              <a:ahLst/>
              <a:cxnLst>
                <a:cxn ang="0">
                  <a:pos x="17" y="11"/>
                </a:cxn>
                <a:cxn ang="0">
                  <a:pos x="0" y="47"/>
                </a:cxn>
                <a:cxn ang="0">
                  <a:pos x="38" y="40"/>
                </a:cxn>
                <a:cxn ang="0">
                  <a:pos x="55" y="5"/>
                </a:cxn>
                <a:cxn ang="0">
                  <a:pos x="17" y="11"/>
                </a:cxn>
                <a:cxn ang="0">
                  <a:pos x="36" y="26"/>
                </a:cxn>
                <a:cxn ang="0">
                  <a:pos x="33" y="21"/>
                </a:cxn>
                <a:cxn ang="0">
                  <a:pos x="30" y="20"/>
                </a:cxn>
                <a:cxn ang="0">
                  <a:pos x="31" y="26"/>
                </a:cxn>
                <a:cxn ang="0">
                  <a:pos x="30" y="35"/>
                </a:cxn>
                <a:cxn ang="0">
                  <a:pos x="21" y="35"/>
                </a:cxn>
                <a:cxn ang="0">
                  <a:pos x="18" y="38"/>
                </a:cxn>
                <a:cxn ang="0">
                  <a:pos x="15" y="36"/>
                </a:cxn>
                <a:cxn ang="0">
                  <a:pos x="18" y="33"/>
                </a:cxn>
                <a:cxn ang="0">
                  <a:pos x="14" y="28"/>
                </a:cxn>
                <a:cxn ang="0">
                  <a:pos x="18" y="25"/>
                </a:cxn>
                <a:cxn ang="0">
                  <a:pos x="22" y="31"/>
                </a:cxn>
                <a:cxn ang="0">
                  <a:pos x="26" y="32"/>
                </a:cxn>
                <a:cxn ang="0">
                  <a:pos x="25" y="26"/>
                </a:cxn>
                <a:cxn ang="0">
                  <a:pos x="25" y="17"/>
                </a:cxn>
                <a:cxn ang="0">
                  <a:pos x="34" y="17"/>
                </a:cxn>
                <a:cxn ang="0">
                  <a:pos x="37" y="14"/>
                </a:cxn>
                <a:cxn ang="0">
                  <a:pos x="39" y="17"/>
                </a:cxn>
                <a:cxn ang="0">
                  <a:pos x="37" y="19"/>
                </a:cxn>
                <a:cxn ang="0">
                  <a:pos x="40" y="24"/>
                </a:cxn>
                <a:cxn ang="0">
                  <a:pos x="36" y="26"/>
                </a:cxn>
              </a:cxnLst>
              <a:rect l="0" t="0" r="r" b="b"/>
              <a:pathLst>
                <a:path w="55" h="52">
                  <a:moveTo>
                    <a:pt x="17" y="11"/>
                  </a:moveTo>
                  <a:cubicBezTo>
                    <a:pt x="2" y="23"/>
                    <a:pt x="0" y="47"/>
                    <a:pt x="0" y="47"/>
                  </a:cubicBezTo>
                  <a:cubicBezTo>
                    <a:pt x="0" y="47"/>
                    <a:pt x="23" y="52"/>
                    <a:pt x="38" y="40"/>
                  </a:cubicBezTo>
                  <a:cubicBezTo>
                    <a:pt x="54" y="28"/>
                    <a:pt x="55" y="5"/>
                    <a:pt x="55" y="5"/>
                  </a:cubicBezTo>
                  <a:cubicBezTo>
                    <a:pt x="55" y="5"/>
                    <a:pt x="32" y="0"/>
                    <a:pt x="17" y="11"/>
                  </a:cubicBezTo>
                  <a:moveTo>
                    <a:pt x="36" y="26"/>
                  </a:moveTo>
                  <a:cubicBezTo>
                    <a:pt x="36" y="25"/>
                    <a:pt x="35" y="23"/>
                    <a:pt x="33" y="21"/>
                  </a:cubicBezTo>
                  <a:cubicBezTo>
                    <a:pt x="32" y="20"/>
                    <a:pt x="30" y="20"/>
                    <a:pt x="30" y="20"/>
                  </a:cubicBezTo>
                  <a:cubicBezTo>
                    <a:pt x="29" y="21"/>
                    <a:pt x="29" y="23"/>
                    <a:pt x="31" y="26"/>
                  </a:cubicBezTo>
                  <a:cubicBezTo>
                    <a:pt x="33" y="30"/>
                    <a:pt x="32" y="33"/>
                    <a:pt x="30" y="35"/>
                  </a:cubicBezTo>
                  <a:cubicBezTo>
                    <a:pt x="28" y="38"/>
                    <a:pt x="24" y="38"/>
                    <a:pt x="21" y="35"/>
                  </a:cubicBezTo>
                  <a:cubicBezTo>
                    <a:pt x="18" y="38"/>
                    <a:pt x="18" y="38"/>
                    <a:pt x="18" y="38"/>
                  </a:cubicBezTo>
                  <a:cubicBezTo>
                    <a:pt x="15" y="36"/>
                    <a:pt x="15" y="36"/>
                    <a:pt x="15" y="36"/>
                  </a:cubicBezTo>
                  <a:cubicBezTo>
                    <a:pt x="18" y="33"/>
                    <a:pt x="18" y="33"/>
                    <a:pt x="18" y="33"/>
                  </a:cubicBezTo>
                  <a:cubicBezTo>
                    <a:pt x="16" y="31"/>
                    <a:pt x="15" y="29"/>
                    <a:pt x="14" y="28"/>
                  </a:cubicBezTo>
                  <a:cubicBezTo>
                    <a:pt x="18" y="25"/>
                    <a:pt x="18" y="25"/>
                    <a:pt x="18" y="25"/>
                  </a:cubicBezTo>
                  <a:cubicBezTo>
                    <a:pt x="19" y="27"/>
                    <a:pt x="20" y="29"/>
                    <a:pt x="22" y="31"/>
                  </a:cubicBezTo>
                  <a:cubicBezTo>
                    <a:pt x="23" y="32"/>
                    <a:pt x="25" y="33"/>
                    <a:pt x="26" y="32"/>
                  </a:cubicBezTo>
                  <a:cubicBezTo>
                    <a:pt x="27" y="31"/>
                    <a:pt x="26" y="29"/>
                    <a:pt x="25" y="26"/>
                  </a:cubicBezTo>
                  <a:cubicBezTo>
                    <a:pt x="23" y="23"/>
                    <a:pt x="23" y="20"/>
                    <a:pt x="25" y="17"/>
                  </a:cubicBezTo>
                  <a:cubicBezTo>
                    <a:pt x="27" y="15"/>
                    <a:pt x="31" y="14"/>
                    <a:pt x="34" y="17"/>
                  </a:cubicBezTo>
                  <a:cubicBezTo>
                    <a:pt x="37" y="14"/>
                    <a:pt x="37" y="14"/>
                    <a:pt x="37" y="14"/>
                  </a:cubicBezTo>
                  <a:cubicBezTo>
                    <a:pt x="39" y="17"/>
                    <a:pt x="39" y="17"/>
                    <a:pt x="39" y="17"/>
                  </a:cubicBezTo>
                  <a:cubicBezTo>
                    <a:pt x="37" y="19"/>
                    <a:pt x="37" y="19"/>
                    <a:pt x="37" y="19"/>
                  </a:cubicBezTo>
                  <a:cubicBezTo>
                    <a:pt x="39" y="21"/>
                    <a:pt x="40" y="22"/>
                    <a:pt x="40" y="24"/>
                  </a:cubicBezTo>
                  <a:cubicBezTo>
                    <a:pt x="36" y="26"/>
                    <a:pt x="36" y="26"/>
                    <a:pt x="36" y="26"/>
                  </a:cubicBezTo>
                </a:path>
              </a:pathLst>
            </a:custGeom>
            <a:grpFill/>
            <a:ln w="9525">
              <a:noFill/>
              <a:round/>
            </a:ln>
          </p:spPr>
          <p:txBody>
            <a:bodyPr anchor="ctr"/>
            <a:lstStyle/>
            <a:p>
              <a:pPr algn="ctr"/>
              <a:endParaRPr/>
            </a:p>
          </p:txBody>
        </p:sp>
        <p:sp>
          <p:nvSpPr>
            <p:cNvPr id="145" name="Freeform: Shape 87"/>
            <p:cNvSpPr/>
            <p:nvPr/>
          </p:nvSpPr>
          <p:spPr bwMode="auto">
            <a:xfrm>
              <a:off x="4132263" y="2324101"/>
              <a:ext cx="133350" cy="85725"/>
            </a:xfrm>
            <a:custGeom>
              <a:avLst/>
              <a:gdLst/>
              <a:ahLst/>
              <a:cxnLst>
                <a:cxn ang="0">
                  <a:pos x="34" y="5"/>
                </a:cxn>
                <a:cxn ang="0">
                  <a:pos x="0" y="33"/>
                </a:cxn>
                <a:cxn ang="0">
                  <a:pos x="43" y="44"/>
                </a:cxn>
                <a:cxn ang="0">
                  <a:pos x="77" y="16"/>
                </a:cxn>
                <a:cxn ang="0">
                  <a:pos x="34" y="5"/>
                </a:cxn>
                <a:cxn ang="0">
                  <a:pos x="52" y="30"/>
                </a:cxn>
                <a:cxn ang="0">
                  <a:pos x="47" y="31"/>
                </a:cxn>
                <a:cxn ang="0">
                  <a:pos x="46" y="23"/>
                </a:cxn>
                <a:cxn ang="0">
                  <a:pos x="42" y="20"/>
                </a:cxn>
                <a:cxn ang="0">
                  <a:pos x="40" y="26"/>
                </a:cxn>
                <a:cxn ang="0">
                  <a:pos x="35" y="36"/>
                </a:cxn>
                <a:cxn ang="0">
                  <a:pos x="25" y="32"/>
                </a:cxn>
                <a:cxn ang="0">
                  <a:pos x="21" y="33"/>
                </a:cxn>
                <a:cxn ang="0">
                  <a:pos x="19" y="29"/>
                </a:cxn>
                <a:cxn ang="0">
                  <a:pos x="23" y="28"/>
                </a:cxn>
                <a:cxn ang="0">
                  <a:pos x="22" y="21"/>
                </a:cxn>
                <a:cxn ang="0">
                  <a:pos x="28" y="21"/>
                </a:cxn>
                <a:cxn ang="0">
                  <a:pos x="28" y="27"/>
                </a:cxn>
                <a:cxn ang="0">
                  <a:pos x="32" y="30"/>
                </a:cxn>
                <a:cxn ang="0">
                  <a:pos x="34" y="24"/>
                </a:cxn>
                <a:cxn ang="0">
                  <a:pos x="39" y="14"/>
                </a:cxn>
                <a:cxn ang="0">
                  <a:pos x="50" y="18"/>
                </a:cxn>
                <a:cxn ang="0">
                  <a:pos x="54" y="17"/>
                </a:cxn>
                <a:cxn ang="0">
                  <a:pos x="56" y="21"/>
                </a:cxn>
                <a:cxn ang="0">
                  <a:pos x="52" y="22"/>
                </a:cxn>
                <a:cxn ang="0">
                  <a:pos x="52" y="30"/>
                </a:cxn>
              </a:cxnLst>
              <a:rect l="0" t="0" r="r" b="b"/>
              <a:pathLst>
                <a:path w="77" h="49">
                  <a:moveTo>
                    <a:pt x="34" y="5"/>
                  </a:moveTo>
                  <a:cubicBezTo>
                    <a:pt x="13" y="10"/>
                    <a:pt x="0" y="33"/>
                    <a:pt x="0" y="33"/>
                  </a:cubicBezTo>
                  <a:cubicBezTo>
                    <a:pt x="0" y="33"/>
                    <a:pt x="22" y="49"/>
                    <a:pt x="43" y="44"/>
                  </a:cubicBezTo>
                  <a:cubicBezTo>
                    <a:pt x="64" y="39"/>
                    <a:pt x="77" y="16"/>
                    <a:pt x="77" y="16"/>
                  </a:cubicBezTo>
                  <a:cubicBezTo>
                    <a:pt x="77" y="16"/>
                    <a:pt x="55" y="0"/>
                    <a:pt x="34" y="5"/>
                  </a:cubicBezTo>
                  <a:moveTo>
                    <a:pt x="52" y="30"/>
                  </a:moveTo>
                  <a:cubicBezTo>
                    <a:pt x="47" y="31"/>
                    <a:pt x="47" y="31"/>
                    <a:pt x="47" y="31"/>
                  </a:cubicBezTo>
                  <a:cubicBezTo>
                    <a:pt x="47" y="29"/>
                    <a:pt x="47" y="26"/>
                    <a:pt x="46" y="23"/>
                  </a:cubicBezTo>
                  <a:cubicBezTo>
                    <a:pt x="45" y="21"/>
                    <a:pt x="44" y="19"/>
                    <a:pt x="42" y="20"/>
                  </a:cubicBezTo>
                  <a:cubicBezTo>
                    <a:pt x="41" y="21"/>
                    <a:pt x="40" y="22"/>
                    <a:pt x="40" y="26"/>
                  </a:cubicBezTo>
                  <a:cubicBezTo>
                    <a:pt x="40" y="31"/>
                    <a:pt x="39" y="35"/>
                    <a:pt x="35" y="36"/>
                  </a:cubicBezTo>
                  <a:cubicBezTo>
                    <a:pt x="31" y="38"/>
                    <a:pt x="28" y="36"/>
                    <a:pt x="25" y="32"/>
                  </a:cubicBezTo>
                  <a:cubicBezTo>
                    <a:pt x="21" y="33"/>
                    <a:pt x="21" y="33"/>
                    <a:pt x="21" y="33"/>
                  </a:cubicBezTo>
                  <a:cubicBezTo>
                    <a:pt x="19" y="29"/>
                    <a:pt x="19" y="29"/>
                    <a:pt x="19" y="29"/>
                  </a:cubicBezTo>
                  <a:cubicBezTo>
                    <a:pt x="23" y="28"/>
                    <a:pt x="23" y="28"/>
                    <a:pt x="23" y="28"/>
                  </a:cubicBezTo>
                  <a:cubicBezTo>
                    <a:pt x="22" y="25"/>
                    <a:pt x="22" y="23"/>
                    <a:pt x="22" y="21"/>
                  </a:cubicBezTo>
                  <a:cubicBezTo>
                    <a:pt x="28" y="21"/>
                    <a:pt x="28" y="21"/>
                    <a:pt x="28" y="21"/>
                  </a:cubicBezTo>
                  <a:cubicBezTo>
                    <a:pt x="28" y="22"/>
                    <a:pt x="27" y="24"/>
                    <a:pt x="28" y="27"/>
                  </a:cubicBezTo>
                  <a:cubicBezTo>
                    <a:pt x="29" y="30"/>
                    <a:pt x="31" y="30"/>
                    <a:pt x="32" y="30"/>
                  </a:cubicBezTo>
                  <a:cubicBezTo>
                    <a:pt x="33" y="29"/>
                    <a:pt x="34" y="28"/>
                    <a:pt x="34" y="24"/>
                  </a:cubicBezTo>
                  <a:cubicBezTo>
                    <a:pt x="34" y="18"/>
                    <a:pt x="35" y="15"/>
                    <a:pt x="39" y="14"/>
                  </a:cubicBezTo>
                  <a:cubicBezTo>
                    <a:pt x="43" y="12"/>
                    <a:pt x="47" y="14"/>
                    <a:pt x="50" y="18"/>
                  </a:cubicBezTo>
                  <a:cubicBezTo>
                    <a:pt x="54" y="17"/>
                    <a:pt x="54" y="17"/>
                    <a:pt x="54" y="17"/>
                  </a:cubicBezTo>
                  <a:cubicBezTo>
                    <a:pt x="56" y="21"/>
                    <a:pt x="56" y="21"/>
                    <a:pt x="56" y="21"/>
                  </a:cubicBezTo>
                  <a:cubicBezTo>
                    <a:pt x="52" y="22"/>
                    <a:pt x="52" y="22"/>
                    <a:pt x="52" y="22"/>
                  </a:cubicBezTo>
                  <a:cubicBezTo>
                    <a:pt x="53" y="25"/>
                    <a:pt x="53" y="28"/>
                    <a:pt x="52" y="30"/>
                  </a:cubicBezTo>
                </a:path>
              </a:pathLst>
            </a:custGeom>
            <a:grpFill/>
            <a:ln w="9525">
              <a:noFill/>
              <a:round/>
            </a:ln>
          </p:spPr>
          <p:txBody>
            <a:bodyPr anchor="ctr"/>
            <a:lstStyle/>
            <a:p>
              <a:pPr algn="ctr"/>
              <a:endParaRPr/>
            </a:p>
          </p:txBody>
        </p:sp>
      </p:grpSp>
      <p:grpSp>
        <p:nvGrpSpPr>
          <p:cNvPr id="45" name="Group 89"/>
          <p:cNvGrpSpPr/>
          <p:nvPr/>
        </p:nvGrpSpPr>
        <p:grpSpPr>
          <a:xfrm>
            <a:off x="7506970" y="2120031"/>
            <a:ext cx="1233377" cy="304800"/>
            <a:chOff x="5257800" y="1733550"/>
            <a:chExt cx="925033" cy="228600"/>
          </a:xfrm>
        </p:grpSpPr>
        <p:cxnSp>
          <p:nvCxnSpPr>
            <p:cNvPr id="64" name="Straight Connector 90"/>
            <p:cNvCxnSpPr/>
            <p:nvPr/>
          </p:nvCxnSpPr>
          <p:spPr>
            <a:xfrm flipV="1">
              <a:off x="5257800" y="1733550"/>
              <a:ext cx="304800" cy="228600"/>
            </a:xfrm>
            <a:prstGeom prst="line">
              <a:avLst/>
            </a:prstGeom>
            <a:ln>
              <a:solidFill>
                <a:schemeClr val="accent5"/>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67" name="Straight Connector 91"/>
            <p:cNvCxnSpPr/>
            <p:nvPr/>
          </p:nvCxnSpPr>
          <p:spPr>
            <a:xfrm>
              <a:off x="5573233" y="1733550"/>
              <a:ext cx="609600" cy="1588"/>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46" name="Group 92"/>
          <p:cNvGrpSpPr/>
          <p:nvPr/>
        </p:nvGrpSpPr>
        <p:grpSpPr>
          <a:xfrm>
            <a:off x="7506969" y="4886123"/>
            <a:ext cx="1219200" cy="306917"/>
            <a:chOff x="5181600" y="3638550"/>
            <a:chExt cx="914400" cy="230188"/>
          </a:xfrm>
        </p:grpSpPr>
        <p:cxnSp>
          <p:nvCxnSpPr>
            <p:cNvPr id="62" name="Straight Connector 93"/>
            <p:cNvCxnSpPr/>
            <p:nvPr/>
          </p:nvCxnSpPr>
          <p:spPr>
            <a:xfrm rot="16200000" flipH="1">
              <a:off x="5181600" y="3638550"/>
              <a:ext cx="228600" cy="228600"/>
            </a:xfrm>
            <a:prstGeom prst="line">
              <a:avLst/>
            </a:prstGeom>
            <a:ln>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63" name="Straight Connector 94"/>
            <p:cNvCxnSpPr/>
            <p:nvPr/>
          </p:nvCxnSpPr>
          <p:spPr>
            <a:xfrm>
              <a:off x="5410200" y="3867150"/>
              <a:ext cx="685800" cy="1588"/>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47" name="Group 109"/>
          <p:cNvGrpSpPr/>
          <p:nvPr/>
        </p:nvGrpSpPr>
        <p:grpSpPr>
          <a:xfrm>
            <a:off x="3504025" y="2192425"/>
            <a:ext cx="1355861" cy="309955"/>
            <a:chOff x="3408325" y="2192425"/>
            <a:chExt cx="1355861" cy="309955"/>
          </a:xfrm>
        </p:grpSpPr>
        <p:cxnSp>
          <p:nvCxnSpPr>
            <p:cNvPr id="60" name="Straight Connector 97"/>
            <p:cNvCxnSpPr/>
            <p:nvPr/>
          </p:nvCxnSpPr>
          <p:spPr>
            <a:xfrm rot="5400000" flipH="1">
              <a:off x="4459386" y="2197580"/>
              <a:ext cx="304800" cy="304800"/>
            </a:xfrm>
            <a:prstGeom prst="line">
              <a:avLst/>
            </a:prstGeom>
            <a:ln>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61" name="Straight Connector 98"/>
            <p:cNvCxnSpPr/>
            <p:nvPr/>
          </p:nvCxnSpPr>
          <p:spPr>
            <a:xfrm flipH="1">
              <a:off x="3408325" y="2192425"/>
              <a:ext cx="1056544" cy="4190"/>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48" name="Group 110"/>
          <p:cNvGrpSpPr/>
          <p:nvPr/>
        </p:nvGrpSpPr>
        <p:grpSpPr>
          <a:xfrm>
            <a:off x="3504025" y="4890939"/>
            <a:ext cx="1564545" cy="325768"/>
            <a:chOff x="3408325" y="4890939"/>
            <a:chExt cx="1564545" cy="325768"/>
          </a:xfrm>
        </p:grpSpPr>
        <p:cxnSp>
          <p:nvCxnSpPr>
            <p:cNvPr id="58" name="Straight Connector 101"/>
            <p:cNvCxnSpPr/>
            <p:nvPr/>
          </p:nvCxnSpPr>
          <p:spPr>
            <a:xfrm rot="10800000" flipV="1">
              <a:off x="4566470" y="4890939"/>
              <a:ext cx="406400" cy="304800"/>
            </a:xfrm>
            <a:prstGeom prst="line">
              <a:avLst/>
            </a:prstGeom>
            <a:ln>
              <a:solidFill>
                <a:schemeClr val="accent5"/>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59" name="Straight Connector 102"/>
            <p:cNvCxnSpPr/>
            <p:nvPr/>
          </p:nvCxnSpPr>
          <p:spPr>
            <a:xfrm flipH="1">
              <a:off x="3408325" y="5195740"/>
              <a:ext cx="1143968" cy="20967"/>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sp>
        <p:nvSpPr>
          <p:cNvPr id="52" name="TextBox 76"/>
          <p:cNvSpPr txBox="1"/>
          <p:nvPr/>
        </p:nvSpPr>
        <p:spPr bwMode="auto">
          <a:xfrm>
            <a:off x="7950199" y="1318028"/>
            <a:ext cx="3155269" cy="309958"/>
          </a:xfrm>
          <a:prstGeom prst="rect">
            <a:avLst/>
          </a:prstGeom>
          <a:noFill/>
        </p:spPr>
        <p:txBody>
          <a:bodyPr wrap="none" lIns="360000" tIns="0" rIns="360000" bIns="0" anchor="ctr" anchorCtr="0">
            <a:normAutofit/>
          </a:bodyPr>
          <a:lstStyle/>
          <a:p>
            <a:pPr algn="l" latinLnBrk="0"/>
            <a:r>
              <a:rPr lang="zh-CN" altLang="en-US" sz="1800">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rPr>
              <a:t>迎中秋，教师节，庆国庆喜迎二十大</a:t>
            </a:r>
          </a:p>
        </p:txBody>
      </p:sp>
      <p:sp>
        <p:nvSpPr>
          <p:cNvPr id="53" name="TextBox 96"/>
          <p:cNvSpPr txBox="1"/>
          <p:nvPr/>
        </p:nvSpPr>
        <p:spPr bwMode="auto">
          <a:xfrm>
            <a:off x="8303895" y="1663065"/>
            <a:ext cx="3207385" cy="459105"/>
          </a:xfrm>
          <a:prstGeom prst="rect">
            <a:avLst/>
          </a:prstGeom>
          <a:noFill/>
          <a:ln w="9525">
            <a:gradFill>
              <a:gsLst>
                <a:gs pos="100000">
                  <a:srgbClr val="E06A6D"/>
                </a:gs>
                <a:gs pos="0">
                  <a:srgbClr val="FDB0BA"/>
                </a:gs>
              </a:gsLst>
              <a:lin ang="5400000" scaled="1"/>
            </a:gradFill>
          </a:ln>
        </p:spPr>
        <p:txBody>
          <a:bodyPr wrap="square" lIns="360000" tIns="0" rIns="360000" bIns="0" anchor="ctr" anchorCtr="0"/>
          <a:lstStyle/>
          <a:p>
            <a:pPr algn="l" latinLnBrk="0">
              <a:lnSpc>
                <a:spcPct val="120000"/>
              </a:lnSpc>
            </a:pPr>
            <a:r>
              <a:rPr lang="zh-CN" altLang="en-US" sz="1200" b="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中秋送月饼，教师节送酸奶，专活动窗口，庆国庆抽奖活动</a:t>
            </a:r>
          </a:p>
        </p:txBody>
      </p:sp>
      <p:sp>
        <p:nvSpPr>
          <p:cNvPr id="56" name="TextBox 106"/>
          <p:cNvSpPr txBox="1"/>
          <p:nvPr/>
        </p:nvSpPr>
        <p:spPr bwMode="auto">
          <a:xfrm>
            <a:off x="355013" y="1511623"/>
            <a:ext cx="3149012" cy="309958"/>
          </a:xfrm>
          <a:prstGeom prst="rect">
            <a:avLst/>
          </a:prstGeom>
          <a:noFill/>
        </p:spPr>
        <p:txBody>
          <a:bodyPr wrap="none" lIns="0" tIns="0" rIns="360000" bIns="0" anchor="ctr" anchorCtr="0">
            <a:normAutofit/>
          </a:bodyPr>
          <a:lstStyle/>
          <a:p>
            <a:pPr algn="ctr" latinLnBrk="0"/>
            <a:r>
              <a:rPr lang="zh-CN" altLang="en-US" sz="1800">
                <a:solidFill>
                  <a:schemeClr val="accent1">
                    <a:lumMod val="100000"/>
                  </a:schemeClr>
                </a:solidFill>
                <a:effectLst/>
                <a:latin typeface="Times New Roman" panose="02020603050405020304" charset="0"/>
                <a:ea typeface="汉仪全唐诗简" panose="00020600040101010101" charset="-122"/>
              </a:rPr>
              <a:t>迎新活动</a:t>
            </a:r>
          </a:p>
        </p:txBody>
      </p:sp>
      <p:sp>
        <p:nvSpPr>
          <p:cNvPr id="57" name="TextBox 107"/>
          <p:cNvSpPr txBox="1"/>
          <p:nvPr/>
        </p:nvSpPr>
        <p:spPr bwMode="auto">
          <a:xfrm>
            <a:off x="414020" y="1821815"/>
            <a:ext cx="3322320" cy="610235"/>
          </a:xfrm>
          <a:prstGeom prst="rect">
            <a:avLst/>
          </a:prstGeom>
          <a:noFill/>
          <a:ln w="9525">
            <a:gradFill>
              <a:gsLst>
                <a:gs pos="50000">
                  <a:srgbClr val="EBA874"/>
                </a:gs>
                <a:gs pos="0">
                  <a:srgbClr val="F2C5A2"/>
                </a:gs>
                <a:gs pos="100000">
                  <a:srgbClr val="E48B45"/>
                </a:gs>
              </a:gsLst>
              <a:lin ang="5400000" scaled="1"/>
            </a:gradFill>
          </a:ln>
        </p:spPr>
        <p:txBody>
          <a:bodyPr wrap="square" lIns="0" tIns="0" rIns="360000" bIns="0" anchor="ctr" anchorCtr="0"/>
          <a:lstStyle/>
          <a:p>
            <a:pPr algn="l" latinLnBrk="0">
              <a:lnSpc>
                <a:spcPct val="120000"/>
              </a:lnSpc>
            </a:pPr>
            <a:r>
              <a:rPr lang="zh-CN" altLang="en-US" sz="1200" b="0">
                <a:solidFill>
                  <a:schemeClr val="tx1"/>
                </a:solidFill>
                <a:effectLst/>
                <a:latin typeface="Times New Roman" panose="02020603050405020304" charset="0"/>
                <a:ea typeface="汉仪全唐诗简" panose="00020600040101010101" charset="-122"/>
              </a:rPr>
              <a:t>为迎接新生，食堂当天免费赠送解暑饮品</a:t>
            </a:r>
            <a:r>
              <a:rPr lang="en-US" altLang="zh-CN" sz="1200" b="0">
                <a:solidFill>
                  <a:schemeClr val="tx1"/>
                </a:solidFill>
                <a:effectLst/>
                <a:latin typeface="Times New Roman" panose="02020603050405020304" charset="0"/>
                <a:ea typeface="汉仪全唐诗简" panose="00020600040101010101" charset="-122"/>
              </a:rPr>
              <a:t>2000</a:t>
            </a:r>
            <a:r>
              <a:rPr lang="zh-CN" altLang="en-US" sz="1200" b="0">
                <a:solidFill>
                  <a:schemeClr val="tx1"/>
                </a:solidFill>
                <a:effectLst/>
                <a:latin typeface="Times New Roman" panose="02020603050405020304" charset="0"/>
                <a:ea typeface="汉仪全唐诗简" panose="00020600040101010101" charset="-122"/>
              </a:rPr>
              <a:t>盒。</a:t>
            </a:r>
          </a:p>
        </p:txBody>
      </p:sp>
      <p:pic>
        <p:nvPicPr>
          <p:cNvPr id="9" name="图片 8" descr="华餐logo"/>
          <p:cNvPicPr>
            <a:picLocks noChangeAspect="1"/>
          </p:cNvPicPr>
          <p:nvPr/>
        </p:nvPicPr>
        <p:blipFill>
          <a:blip r:embed="rId3"/>
          <a:stretch>
            <a:fillRect/>
          </a:stretch>
        </p:blipFill>
        <p:spPr>
          <a:xfrm>
            <a:off x="9508490" y="58420"/>
            <a:ext cx="2455545" cy="726440"/>
          </a:xfrm>
          <a:prstGeom prst="rect">
            <a:avLst/>
          </a:prstGeom>
        </p:spPr>
      </p:pic>
      <p:pic>
        <p:nvPicPr>
          <p:cNvPr id="3" name="图片 2"/>
          <p:cNvPicPr/>
          <p:nvPr/>
        </p:nvPicPr>
        <p:blipFill>
          <a:blip r:embed="rId4"/>
          <a:stretch>
            <a:fillRect/>
          </a:stretch>
        </p:blipFill>
        <p:spPr>
          <a:xfrm>
            <a:off x="1110615" y="2507615"/>
            <a:ext cx="2141855" cy="1989455"/>
          </a:xfrm>
          <a:prstGeom prst="ellipse">
            <a:avLst/>
          </a:prstGeom>
        </p:spPr>
      </p:pic>
      <p:pic>
        <p:nvPicPr>
          <p:cNvPr id="4" name="图片 3" descr="国庆标语"/>
          <p:cNvPicPr/>
          <p:nvPr/>
        </p:nvPicPr>
        <p:blipFill>
          <a:blip r:embed="rId5"/>
          <a:srcRect/>
          <a:stretch>
            <a:fillRect/>
          </a:stretch>
        </p:blipFill>
        <p:spPr>
          <a:xfrm>
            <a:off x="4398645" y="1208405"/>
            <a:ext cx="2948305" cy="2595880"/>
          </a:xfrm>
          <a:prstGeom prst="ellipse">
            <a:avLst/>
          </a:prstGeom>
        </p:spPr>
      </p:pic>
      <p:pic>
        <p:nvPicPr>
          <p:cNvPr id="5" name="图片 4"/>
          <p:cNvPicPr/>
          <p:nvPr/>
        </p:nvPicPr>
        <p:blipFill>
          <a:blip r:embed="rId6"/>
          <a:stretch>
            <a:fillRect/>
          </a:stretch>
        </p:blipFill>
        <p:spPr>
          <a:xfrm>
            <a:off x="88900" y="4339590"/>
            <a:ext cx="2223770" cy="2099945"/>
          </a:xfrm>
          <a:prstGeom prst="ellipse">
            <a:avLst/>
          </a:prstGeom>
        </p:spPr>
      </p:pic>
      <p:pic>
        <p:nvPicPr>
          <p:cNvPr id="6" name="图片 5"/>
          <p:cNvPicPr/>
          <p:nvPr/>
        </p:nvPicPr>
        <p:blipFill>
          <a:blip r:embed="rId7"/>
          <a:stretch>
            <a:fillRect/>
          </a:stretch>
        </p:blipFill>
        <p:spPr>
          <a:xfrm>
            <a:off x="2312670" y="4435475"/>
            <a:ext cx="2349500" cy="2099945"/>
          </a:xfrm>
          <a:prstGeom prst="ellipse">
            <a:avLst/>
          </a:prstGeom>
        </p:spPr>
      </p:pic>
      <p:pic>
        <p:nvPicPr>
          <p:cNvPr id="11" name="图片 10"/>
          <p:cNvPicPr/>
          <p:nvPr/>
        </p:nvPicPr>
        <p:blipFill>
          <a:blip r:embed="rId8"/>
          <a:stretch>
            <a:fillRect/>
          </a:stretch>
        </p:blipFill>
        <p:spPr>
          <a:xfrm>
            <a:off x="7442835" y="2308225"/>
            <a:ext cx="2065655" cy="2031365"/>
          </a:xfrm>
          <a:prstGeom prst="ellipse">
            <a:avLst/>
          </a:prstGeom>
        </p:spPr>
      </p:pic>
      <p:pic>
        <p:nvPicPr>
          <p:cNvPr id="15" name="图片 14"/>
          <p:cNvPicPr/>
          <p:nvPr/>
        </p:nvPicPr>
        <p:blipFill>
          <a:blip r:embed="rId9"/>
          <a:stretch>
            <a:fillRect/>
          </a:stretch>
        </p:blipFill>
        <p:spPr>
          <a:xfrm>
            <a:off x="4851400" y="4062095"/>
            <a:ext cx="2497455" cy="2287905"/>
          </a:xfrm>
          <a:prstGeom prst="roundRect">
            <a:avLst/>
          </a:prstGeom>
        </p:spPr>
      </p:pic>
      <p:pic>
        <p:nvPicPr>
          <p:cNvPr id="16" name="图片 15"/>
          <p:cNvPicPr/>
          <p:nvPr/>
        </p:nvPicPr>
        <p:blipFill>
          <a:blip r:embed="rId10"/>
          <a:srcRect l="-1481" t="2857" r="1481" b="-2857"/>
          <a:stretch>
            <a:fillRect/>
          </a:stretch>
        </p:blipFill>
        <p:spPr>
          <a:xfrm rot="180000">
            <a:off x="7461885" y="4486910"/>
            <a:ext cx="2120265" cy="2113915"/>
          </a:xfrm>
          <a:prstGeom prst="ellipse">
            <a:avLst/>
          </a:prstGeom>
        </p:spPr>
      </p:pic>
      <p:pic>
        <p:nvPicPr>
          <p:cNvPr id="18" name="图片 17" descr="97ceeb2093573dc0499610fc101f76c"/>
          <p:cNvPicPr/>
          <p:nvPr/>
        </p:nvPicPr>
        <p:blipFill>
          <a:blip r:embed="rId11"/>
          <a:stretch>
            <a:fillRect/>
          </a:stretch>
        </p:blipFill>
        <p:spPr>
          <a:xfrm>
            <a:off x="9508490" y="2338070"/>
            <a:ext cx="2160000" cy="2160000"/>
          </a:xfrm>
          <a:prstGeom prst="ellipse">
            <a:avLst/>
          </a:prstGeom>
        </p:spPr>
      </p:pic>
      <p:pic>
        <p:nvPicPr>
          <p:cNvPr id="19" name="图片 18" descr="304500c8abad8ca93b7ea49ed33d961"/>
          <p:cNvPicPr/>
          <p:nvPr/>
        </p:nvPicPr>
        <p:blipFill>
          <a:blip r:embed="rId12"/>
          <a:stretch>
            <a:fillRect/>
          </a:stretch>
        </p:blipFill>
        <p:spPr>
          <a:xfrm rot="18060000">
            <a:off x="9628505" y="4464050"/>
            <a:ext cx="2160000" cy="21600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p:tgtEl>
                                          <p:spTgt spid="65"/>
                                        </p:tgtEl>
                                        <p:attrNameLst>
                                          <p:attrName>ppt_y</p:attrName>
                                        </p:attrNameLst>
                                      </p:cBhvr>
                                      <p:tavLst>
                                        <p:tav tm="0">
                                          <p:val>
                                            <p:strVal val="#ppt_y+#ppt_h*1.125000"/>
                                          </p:val>
                                        </p:tav>
                                        <p:tav tm="100000">
                                          <p:val>
                                            <p:strVal val="#ppt_y"/>
                                          </p:val>
                                        </p:tav>
                                      </p:tavLst>
                                    </p:anim>
                                    <p:animEffect transition="in" filter="wipe(up)">
                                      <p:cBhvr>
                                        <p:cTn id="8" dur="500"/>
                                        <p:tgtEl>
                                          <p:spTgt spid="65"/>
                                        </p:tgtEl>
                                      </p:cBhvr>
                                    </p:animEffect>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ppt_w</p:attrName>
                                        </p:attrNameLst>
                                      </p:cBhvr>
                                      <p:tavLst>
                                        <p:tav tm="0">
                                          <p:val>
                                            <p:fltVal val="0"/>
                                          </p:val>
                                        </p:tav>
                                        <p:tav tm="100000">
                                          <p:val>
                                            <p:strVal val="#ppt_w"/>
                                          </p:val>
                                        </p:tav>
                                      </p:tavLst>
                                    </p:anim>
                                    <p:anim calcmode="lin" valueType="num">
                                      <p:cBhvr>
                                        <p:cTn id="13" dur="500" fill="hold"/>
                                        <p:tgtEl>
                                          <p:spTgt spid="42"/>
                                        </p:tgtEl>
                                        <p:attrNameLst>
                                          <p:attrName>ppt_h</p:attrName>
                                        </p:attrNameLst>
                                      </p:cBhvr>
                                      <p:tavLst>
                                        <p:tav tm="0">
                                          <p:val>
                                            <p:fltVal val="0"/>
                                          </p:val>
                                        </p:tav>
                                        <p:tav tm="100000">
                                          <p:val>
                                            <p:strVal val="#ppt_h"/>
                                          </p:val>
                                        </p:tav>
                                      </p:tavLst>
                                    </p:anim>
                                    <p:animEffect transition="in" filter="fade">
                                      <p:cBhvr>
                                        <p:cTn id="14" dur="500"/>
                                        <p:tgtEl>
                                          <p:spTgt spid="42"/>
                                        </p:tgtEl>
                                      </p:cBhvr>
                                    </p:animEffect>
                                  </p:childTnLst>
                                </p:cTn>
                              </p:par>
                            </p:childTnLst>
                          </p:cTn>
                        </p:par>
                        <p:par>
                          <p:cTn id="15" fill="hold">
                            <p:stCondLst>
                              <p:cond delay="1300"/>
                            </p:stCondLst>
                            <p:childTnLst>
                              <p:par>
                                <p:cTn id="16" presetID="53" presetClass="entr" presetSubtype="16" fill="hold" nodeType="afterEffect">
                                  <p:stCondLst>
                                    <p:cond delay="0"/>
                                  </p:stCondLst>
                                  <p:childTnLst>
                                    <p:set>
                                      <p:cBhvr>
                                        <p:cTn id="17" dur="1" fill="hold">
                                          <p:stCondLst>
                                            <p:cond delay="0"/>
                                          </p:stCondLst>
                                        </p:cTn>
                                        <p:tgtEl>
                                          <p:spTgt spid="45"/>
                                        </p:tgtEl>
                                        <p:attrNameLst>
                                          <p:attrName>style.visibility</p:attrName>
                                        </p:attrNameLst>
                                      </p:cBhvr>
                                      <p:to>
                                        <p:strVal val="visible"/>
                                      </p:to>
                                    </p:set>
                                    <p:anim calcmode="lin" valueType="num">
                                      <p:cBhvr>
                                        <p:cTn id="18" dur="500" fill="hold"/>
                                        <p:tgtEl>
                                          <p:spTgt spid="45"/>
                                        </p:tgtEl>
                                        <p:attrNameLst>
                                          <p:attrName>ppt_w</p:attrName>
                                        </p:attrNameLst>
                                      </p:cBhvr>
                                      <p:tavLst>
                                        <p:tav tm="0">
                                          <p:val>
                                            <p:fltVal val="0"/>
                                          </p:val>
                                        </p:tav>
                                        <p:tav tm="100000">
                                          <p:val>
                                            <p:strVal val="#ppt_w"/>
                                          </p:val>
                                        </p:tav>
                                      </p:tavLst>
                                    </p:anim>
                                    <p:anim calcmode="lin" valueType="num">
                                      <p:cBhvr>
                                        <p:cTn id="19" dur="500" fill="hold"/>
                                        <p:tgtEl>
                                          <p:spTgt spid="45"/>
                                        </p:tgtEl>
                                        <p:attrNameLst>
                                          <p:attrName>ppt_h</p:attrName>
                                        </p:attrNameLst>
                                      </p:cBhvr>
                                      <p:tavLst>
                                        <p:tav tm="0">
                                          <p:val>
                                            <p:fltVal val="0"/>
                                          </p:val>
                                        </p:tav>
                                        <p:tav tm="100000">
                                          <p:val>
                                            <p:strVal val="#ppt_h"/>
                                          </p:val>
                                        </p:tav>
                                      </p:tavLst>
                                    </p:anim>
                                    <p:animEffect transition="in" filter="fade">
                                      <p:cBhvr>
                                        <p:cTn id="20" dur="500"/>
                                        <p:tgtEl>
                                          <p:spTgt spid="45"/>
                                        </p:tgtEl>
                                      </p:cBhvr>
                                    </p:animEffect>
                                  </p:childTnLst>
                                </p:cTn>
                              </p:par>
                            </p:childTnLst>
                          </p:cTn>
                        </p:par>
                        <p:par>
                          <p:cTn id="21" fill="hold">
                            <p:stCondLst>
                              <p:cond delay="1800"/>
                            </p:stCondLst>
                            <p:childTnLst>
                              <p:par>
                                <p:cTn id="22" presetID="53" presetClass="entr" presetSubtype="16" fill="hold" nodeType="after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childTnLst>
                          </p:cTn>
                        </p:par>
                        <p:par>
                          <p:cTn id="27" fill="hold">
                            <p:stCondLst>
                              <p:cond delay="2300"/>
                            </p:stCondLst>
                            <p:childTnLst>
                              <p:par>
                                <p:cTn id="28" presetID="53" presetClass="entr" presetSubtype="16"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p:cTn id="30" dur="500" fill="hold"/>
                                        <p:tgtEl>
                                          <p:spTgt spid="47"/>
                                        </p:tgtEl>
                                        <p:attrNameLst>
                                          <p:attrName>ppt_w</p:attrName>
                                        </p:attrNameLst>
                                      </p:cBhvr>
                                      <p:tavLst>
                                        <p:tav tm="0">
                                          <p:val>
                                            <p:fltVal val="0"/>
                                          </p:val>
                                        </p:tav>
                                        <p:tav tm="100000">
                                          <p:val>
                                            <p:strVal val="#ppt_w"/>
                                          </p:val>
                                        </p:tav>
                                      </p:tavLst>
                                    </p:anim>
                                    <p:anim calcmode="lin" valueType="num">
                                      <p:cBhvr>
                                        <p:cTn id="31" dur="500" fill="hold"/>
                                        <p:tgtEl>
                                          <p:spTgt spid="47"/>
                                        </p:tgtEl>
                                        <p:attrNameLst>
                                          <p:attrName>ppt_h</p:attrName>
                                        </p:attrNameLst>
                                      </p:cBhvr>
                                      <p:tavLst>
                                        <p:tav tm="0">
                                          <p:val>
                                            <p:fltVal val="0"/>
                                          </p:val>
                                        </p:tav>
                                        <p:tav tm="100000">
                                          <p:val>
                                            <p:strVal val="#ppt_h"/>
                                          </p:val>
                                        </p:tav>
                                      </p:tavLst>
                                    </p:anim>
                                    <p:animEffect transition="in" filter="fade">
                                      <p:cBhvr>
                                        <p:cTn id="32" dur="500"/>
                                        <p:tgtEl>
                                          <p:spTgt spid="47"/>
                                        </p:tgtEl>
                                      </p:cBhvr>
                                    </p:animEffect>
                                  </p:childTnLst>
                                </p:cTn>
                              </p:par>
                            </p:childTnLst>
                          </p:cTn>
                        </p:par>
                        <p:par>
                          <p:cTn id="33" fill="hold">
                            <p:stCondLst>
                              <p:cond delay="2800"/>
                            </p:stCondLst>
                            <p:childTnLst>
                              <p:par>
                                <p:cTn id="34" presetID="53" presetClass="entr" presetSubtype="16" fill="hold" nodeType="afterEffect">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cBhvr>
                                        <p:cTn id="36" dur="500" fill="hold"/>
                                        <p:tgtEl>
                                          <p:spTgt spid="48"/>
                                        </p:tgtEl>
                                        <p:attrNameLst>
                                          <p:attrName>ppt_w</p:attrName>
                                        </p:attrNameLst>
                                      </p:cBhvr>
                                      <p:tavLst>
                                        <p:tav tm="0">
                                          <p:val>
                                            <p:fltVal val="0"/>
                                          </p:val>
                                        </p:tav>
                                        <p:tav tm="100000">
                                          <p:val>
                                            <p:strVal val="#ppt_w"/>
                                          </p:val>
                                        </p:tav>
                                      </p:tavLst>
                                    </p:anim>
                                    <p:anim calcmode="lin" valueType="num">
                                      <p:cBhvr>
                                        <p:cTn id="37" dur="500" fill="hold"/>
                                        <p:tgtEl>
                                          <p:spTgt spid="48"/>
                                        </p:tgtEl>
                                        <p:attrNameLst>
                                          <p:attrName>ppt_h</p:attrName>
                                        </p:attrNameLst>
                                      </p:cBhvr>
                                      <p:tavLst>
                                        <p:tav tm="0">
                                          <p:val>
                                            <p:fltVal val="0"/>
                                          </p:val>
                                        </p:tav>
                                        <p:tav tm="100000">
                                          <p:val>
                                            <p:strVal val="#ppt_h"/>
                                          </p:val>
                                        </p:tav>
                                      </p:tavLst>
                                    </p:anim>
                                    <p:animEffect transition="in" filter="fade">
                                      <p:cBhvr>
                                        <p:cTn id="38" dur="500"/>
                                        <p:tgtEl>
                                          <p:spTgt spid="48"/>
                                        </p:tgtEl>
                                      </p:cBhvr>
                                    </p:animEffect>
                                  </p:childTnLst>
                                </p:cTn>
                              </p:par>
                            </p:childTnLst>
                          </p:cTn>
                        </p:par>
                        <p:par>
                          <p:cTn id="39" fill="hold">
                            <p:stCondLst>
                              <p:cond delay="3300"/>
                            </p:stCondLst>
                            <p:childTnLst>
                              <p:par>
                                <p:cTn id="40" presetID="53" presetClass="entr" presetSubtype="16" fill="hold" grpId="0" nodeType="afterEffect">
                                  <p:stCondLst>
                                    <p:cond delay="0"/>
                                  </p:stCondLst>
                                  <p:childTnLst>
                                    <p:set>
                                      <p:cBhvr>
                                        <p:cTn id="41" dur="1" fill="hold">
                                          <p:stCondLst>
                                            <p:cond delay="0"/>
                                          </p:stCondLst>
                                        </p:cTn>
                                        <p:tgtEl>
                                          <p:spTgt spid="52"/>
                                        </p:tgtEl>
                                        <p:attrNameLst>
                                          <p:attrName>style.visibility</p:attrName>
                                        </p:attrNameLst>
                                      </p:cBhvr>
                                      <p:to>
                                        <p:strVal val="visible"/>
                                      </p:to>
                                    </p:set>
                                    <p:anim calcmode="lin" valueType="num">
                                      <p:cBhvr>
                                        <p:cTn id="42" dur="500" fill="hold"/>
                                        <p:tgtEl>
                                          <p:spTgt spid="52"/>
                                        </p:tgtEl>
                                        <p:attrNameLst>
                                          <p:attrName>ppt_w</p:attrName>
                                        </p:attrNameLst>
                                      </p:cBhvr>
                                      <p:tavLst>
                                        <p:tav tm="0">
                                          <p:val>
                                            <p:fltVal val="0"/>
                                          </p:val>
                                        </p:tav>
                                        <p:tav tm="100000">
                                          <p:val>
                                            <p:strVal val="#ppt_w"/>
                                          </p:val>
                                        </p:tav>
                                      </p:tavLst>
                                    </p:anim>
                                    <p:anim calcmode="lin" valueType="num">
                                      <p:cBhvr>
                                        <p:cTn id="43" dur="500" fill="hold"/>
                                        <p:tgtEl>
                                          <p:spTgt spid="52"/>
                                        </p:tgtEl>
                                        <p:attrNameLst>
                                          <p:attrName>ppt_h</p:attrName>
                                        </p:attrNameLst>
                                      </p:cBhvr>
                                      <p:tavLst>
                                        <p:tav tm="0">
                                          <p:val>
                                            <p:fltVal val="0"/>
                                          </p:val>
                                        </p:tav>
                                        <p:tav tm="100000">
                                          <p:val>
                                            <p:strVal val="#ppt_h"/>
                                          </p:val>
                                        </p:tav>
                                      </p:tavLst>
                                    </p:anim>
                                    <p:animEffect transition="in" filter="fade">
                                      <p:cBhvr>
                                        <p:cTn id="44" dur="500"/>
                                        <p:tgtEl>
                                          <p:spTgt spid="52"/>
                                        </p:tgtEl>
                                      </p:cBhvr>
                                    </p:animEffect>
                                  </p:childTnLst>
                                </p:cTn>
                              </p:par>
                            </p:childTnLst>
                          </p:cTn>
                        </p:par>
                        <p:par>
                          <p:cTn id="45" fill="hold">
                            <p:stCondLst>
                              <p:cond delay="3800"/>
                            </p:stCondLst>
                            <p:childTnLst>
                              <p:par>
                                <p:cTn id="46" presetID="53" presetClass="entr" presetSubtype="16" fill="hold" grpId="0" nodeType="afterEffect">
                                  <p:stCondLst>
                                    <p:cond delay="0"/>
                                  </p:stCondLst>
                                  <p:childTnLst>
                                    <p:set>
                                      <p:cBhvr>
                                        <p:cTn id="47" dur="1" fill="hold">
                                          <p:stCondLst>
                                            <p:cond delay="0"/>
                                          </p:stCondLst>
                                        </p:cTn>
                                        <p:tgtEl>
                                          <p:spTgt spid="53"/>
                                        </p:tgtEl>
                                        <p:attrNameLst>
                                          <p:attrName>style.visibility</p:attrName>
                                        </p:attrNameLst>
                                      </p:cBhvr>
                                      <p:to>
                                        <p:strVal val="visible"/>
                                      </p:to>
                                    </p:set>
                                    <p:anim calcmode="lin" valueType="num">
                                      <p:cBhvr>
                                        <p:cTn id="48" dur="500" fill="hold"/>
                                        <p:tgtEl>
                                          <p:spTgt spid="53"/>
                                        </p:tgtEl>
                                        <p:attrNameLst>
                                          <p:attrName>ppt_w</p:attrName>
                                        </p:attrNameLst>
                                      </p:cBhvr>
                                      <p:tavLst>
                                        <p:tav tm="0">
                                          <p:val>
                                            <p:fltVal val="0"/>
                                          </p:val>
                                        </p:tav>
                                        <p:tav tm="100000">
                                          <p:val>
                                            <p:strVal val="#ppt_w"/>
                                          </p:val>
                                        </p:tav>
                                      </p:tavLst>
                                    </p:anim>
                                    <p:anim calcmode="lin" valueType="num">
                                      <p:cBhvr>
                                        <p:cTn id="49" dur="500" fill="hold"/>
                                        <p:tgtEl>
                                          <p:spTgt spid="53"/>
                                        </p:tgtEl>
                                        <p:attrNameLst>
                                          <p:attrName>ppt_h</p:attrName>
                                        </p:attrNameLst>
                                      </p:cBhvr>
                                      <p:tavLst>
                                        <p:tav tm="0">
                                          <p:val>
                                            <p:fltVal val="0"/>
                                          </p:val>
                                        </p:tav>
                                        <p:tav tm="100000">
                                          <p:val>
                                            <p:strVal val="#ppt_h"/>
                                          </p:val>
                                        </p:tav>
                                      </p:tavLst>
                                    </p:anim>
                                    <p:animEffect transition="in" filter="fade">
                                      <p:cBhvr>
                                        <p:cTn id="50" dur="500"/>
                                        <p:tgtEl>
                                          <p:spTgt spid="53"/>
                                        </p:tgtEl>
                                      </p:cBhvr>
                                    </p:animEffect>
                                  </p:childTnLst>
                                </p:cTn>
                              </p:par>
                            </p:childTnLst>
                          </p:cTn>
                        </p:par>
                        <p:par>
                          <p:cTn id="51" fill="hold">
                            <p:stCondLst>
                              <p:cond delay="4300"/>
                            </p:stCondLst>
                            <p:childTnLst>
                              <p:par>
                                <p:cTn id="52" presetID="53" presetClass="entr" presetSubtype="16"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childTnLst>
                          </p:cTn>
                        </p:par>
                        <p:par>
                          <p:cTn id="57" fill="hold">
                            <p:stCondLst>
                              <p:cond delay="4800"/>
                            </p:stCondLst>
                            <p:childTnLst>
                              <p:par>
                                <p:cTn id="58" presetID="53" presetClass="entr" presetSubtype="16" fill="hold" grpId="0" nodeType="afterEffect">
                                  <p:stCondLst>
                                    <p:cond delay="0"/>
                                  </p:stCondLst>
                                  <p:childTnLst>
                                    <p:set>
                                      <p:cBhvr>
                                        <p:cTn id="59" dur="1" fill="hold">
                                          <p:stCondLst>
                                            <p:cond delay="0"/>
                                          </p:stCondLst>
                                        </p:cTn>
                                        <p:tgtEl>
                                          <p:spTgt spid="57"/>
                                        </p:tgtEl>
                                        <p:attrNameLst>
                                          <p:attrName>style.visibility</p:attrName>
                                        </p:attrNameLst>
                                      </p:cBhvr>
                                      <p:to>
                                        <p:strVal val="visible"/>
                                      </p:to>
                                    </p:set>
                                    <p:anim calcmode="lin" valueType="num">
                                      <p:cBhvr>
                                        <p:cTn id="60" dur="500" fill="hold"/>
                                        <p:tgtEl>
                                          <p:spTgt spid="57"/>
                                        </p:tgtEl>
                                        <p:attrNameLst>
                                          <p:attrName>ppt_w</p:attrName>
                                        </p:attrNameLst>
                                      </p:cBhvr>
                                      <p:tavLst>
                                        <p:tav tm="0">
                                          <p:val>
                                            <p:fltVal val="0"/>
                                          </p:val>
                                        </p:tav>
                                        <p:tav tm="100000">
                                          <p:val>
                                            <p:strVal val="#ppt_w"/>
                                          </p:val>
                                        </p:tav>
                                      </p:tavLst>
                                    </p:anim>
                                    <p:anim calcmode="lin" valueType="num">
                                      <p:cBhvr>
                                        <p:cTn id="61" dur="500" fill="hold"/>
                                        <p:tgtEl>
                                          <p:spTgt spid="57"/>
                                        </p:tgtEl>
                                        <p:attrNameLst>
                                          <p:attrName>ppt_h</p:attrName>
                                        </p:attrNameLst>
                                      </p:cBhvr>
                                      <p:tavLst>
                                        <p:tav tm="0">
                                          <p:val>
                                            <p:fltVal val="0"/>
                                          </p:val>
                                        </p:tav>
                                        <p:tav tm="100000">
                                          <p:val>
                                            <p:strVal val="#ppt_h"/>
                                          </p:val>
                                        </p:tav>
                                      </p:tavLst>
                                    </p:anim>
                                    <p:animEffect transition="in" filter="fade">
                                      <p:cBhvr>
                                        <p:cTn id="6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52" grpId="0"/>
      <p:bldP spid="53" grpId="0" bldLvl="0" animBg="1"/>
      <p:bldP spid="56" grpId="0"/>
      <p:bldP spid="57"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6"/>
          <p:cNvSpPr txBox="1"/>
          <p:nvPr/>
        </p:nvSpPr>
        <p:spPr>
          <a:xfrm>
            <a:off x="2331085" y="356628"/>
            <a:ext cx="7518400" cy="471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000" dirty="0">
                <a:solidFill>
                  <a:schemeClr val="accent1"/>
                </a:solidFill>
                <a:latin typeface="Times New Roman" panose="02020603050405020304" charset="0"/>
                <a:ea typeface="汉仪大宋简" panose="02010600000101010101" charset="-122"/>
                <a:cs typeface="+mn-ea"/>
                <a:sym typeface="+mn-lt"/>
              </a:rPr>
              <a:t>创</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altLang="en-US" sz="4000" dirty="0">
                <a:solidFill>
                  <a:schemeClr val="accent1"/>
                </a:solidFill>
                <a:latin typeface="Times New Roman" panose="02020603050405020304" charset="0"/>
                <a:ea typeface="汉仪大宋简" panose="02010600000101010101" charset="-122"/>
                <a:cs typeface="+mn-ea"/>
                <a:sym typeface="+mn-lt"/>
              </a:rPr>
              <a:t>新</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altLang="en-US" sz="4000" dirty="0">
                <a:solidFill>
                  <a:schemeClr val="accent1"/>
                </a:solidFill>
                <a:latin typeface="Times New Roman" panose="02020603050405020304" charset="0"/>
                <a:ea typeface="汉仪大宋简" panose="02010600000101010101" charset="-122"/>
                <a:cs typeface="+mn-ea"/>
                <a:sym typeface="+mn-lt"/>
              </a:rPr>
              <a:t>举</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altLang="en-US" sz="4000" dirty="0">
                <a:solidFill>
                  <a:schemeClr val="accent1"/>
                </a:solidFill>
                <a:latin typeface="Times New Roman" panose="02020603050405020304" charset="0"/>
                <a:ea typeface="汉仪大宋简" panose="02010600000101010101" charset="-122"/>
                <a:cs typeface="+mn-ea"/>
                <a:sym typeface="+mn-lt"/>
              </a:rPr>
              <a:t>措</a:t>
            </a:r>
          </a:p>
        </p:txBody>
      </p:sp>
      <p:sp>
        <p:nvSpPr>
          <p:cNvPr id="23" name="Text Placeholder 7"/>
          <p:cNvSpPr txBox="1"/>
          <p:nvPr/>
        </p:nvSpPr>
        <p:spPr>
          <a:xfrm>
            <a:off x="3352800" y="825950"/>
            <a:ext cx="5486400" cy="26766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en-US" altLang="zh-CN" sz="2400" dirty="0">
              <a:solidFill>
                <a:schemeClr val="accent1"/>
              </a:solidFill>
              <a:latin typeface="Times New Roman" panose="02020603050405020304" charset="0"/>
              <a:ea typeface="汉仪大宋简" panose="02010600000101010101" charset="-122"/>
              <a:cs typeface="+mn-ea"/>
              <a:sym typeface="+mn-lt"/>
            </a:endParaRPr>
          </a:p>
        </p:txBody>
      </p:sp>
      <p:grpSp>
        <p:nvGrpSpPr>
          <p:cNvPr id="137" name="Group 1"/>
          <p:cNvGrpSpPr/>
          <p:nvPr/>
        </p:nvGrpSpPr>
        <p:grpSpPr>
          <a:xfrm>
            <a:off x="4686300" y="1420495"/>
            <a:ext cx="2583180" cy="2973705"/>
            <a:chOff x="3832531" y="1559889"/>
            <a:chExt cx="4534011" cy="4141733"/>
          </a:xfrm>
        </p:grpSpPr>
        <p:grpSp>
          <p:nvGrpSpPr>
            <p:cNvPr id="162" name="Group 4"/>
            <p:cNvGrpSpPr/>
            <p:nvPr/>
          </p:nvGrpSpPr>
          <p:grpSpPr>
            <a:xfrm>
              <a:off x="3832531" y="3804695"/>
              <a:ext cx="4534011" cy="1896927"/>
              <a:chOff x="2839276" y="2804543"/>
              <a:chExt cx="3465448" cy="1449865"/>
            </a:xfrm>
          </p:grpSpPr>
          <p:sp>
            <p:nvSpPr>
              <p:cNvPr id="175" name="Freeform: Shape 5"/>
              <p:cNvSpPr/>
              <p:nvPr/>
            </p:nvSpPr>
            <p:spPr>
              <a:xfrm>
                <a:off x="2839277" y="3342901"/>
                <a:ext cx="3465447" cy="911507"/>
              </a:xfrm>
              <a:custGeom>
                <a:avLst/>
                <a:gdLst>
                  <a:gd name="connsiteX0" fmla="*/ 0 w 3465447"/>
                  <a:gd name="connsiteY0" fmla="*/ 0 h 911507"/>
                  <a:gd name="connsiteX1" fmla="*/ 3465447 w 3465447"/>
                  <a:gd name="connsiteY1" fmla="*/ 0 h 911507"/>
                  <a:gd name="connsiteX2" fmla="*/ 3465447 w 3465447"/>
                  <a:gd name="connsiteY2" fmla="*/ 373151 h 911507"/>
                  <a:gd name="connsiteX3" fmla="*/ 1732724 w 3465447"/>
                  <a:gd name="connsiteY3" fmla="*/ 911507 h 911507"/>
                  <a:gd name="connsiteX4" fmla="*/ 0 w 3465447"/>
                  <a:gd name="connsiteY4" fmla="*/ 373151 h 911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65447" h="911507">
                    <a:moveTo>
                      <a:pt x="0" y="0"/>
                    </a:moveTo>
                    <a:lnTo>
                      <a:pt x="3465447" y="0"/>
                    </a:lnTo>
                    <a:lnTo>
                      <a:pt x="3465447" y="373151"/>
                    </a:lnTo>
                    <a:lnTo>
                      <a:pt x="1732724" y="911507"/>
                    </a:lnTo>
                    <a:lnTo>
                      <a:pt x="0" y="373151"/>
                    </a:lnTo>
                    <a:close/>
                  </a:path>
                </a:pathLst>
              </a:cu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76" name="Freeform: Shape 6"/>
              <p:cNvSpPr/>
              <p:nvPr/>
            </p:nvSpPr>
            <p:spPr>
              <a:xfrm>
                <a:off x="4572001" y="2804543"/>
                <a:ext cx="1732723" cy="1449864"/>
              </a:xfrm>
              <a:custGeom>
                <a:avLst/>
                <a:gdLst>
                  <a:gd name="connsiteX0" fmla="*/ 0 w 1732723"/>
                  <a:gd name="connsiteY0" fmla="*/ 0 h 1449864"/>
                  <a:gd name="connsiteX1" fmla="*/ 1732719 w 1732723"/>
                  <a:gd name="connsiteY1" fmla="*/ 538356 h 1449864"/>
                  <a:gd name="connsiteX2" fmla="*/ 1732723 w 1732723"/>
                  <a:gd name="connsiteY2" fmla="*/ 538356 h 1449864"/>
                  <a:gd name="connsiteX3" fmla="*/ 1732723 w 1732723"/>
                  <a:gd name="connsiteY3" fmla="*/ 538358 h 1449864"/>
                  <a:gd name="connsiteX4" fmla="*/ 1732723 w 1732723"/>
                  <a:gd name="connsiteY4" fmla="*/ 911508 h 1449864"/>
                  <a:gd name="connsiteX5" fmla="*/ 0 w 1732723"/>
                  <a:gd name="connsiteY5" fmla="*/ 1449864 h 1449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2723" h="1449864">
                    <a:moveTo>
                      <a:pt x="0" y="0"/>
                    </a:moveTo>
                    <a:lnTo>
                      <a:pt x="1732719" y="538356"/>
                    </a:lnTo>
                    <a:lnTo>
                      <a:pt x="1732723" y="538356"/>
                    </a:lnTo>
                    <a:lnTo>
                      <a:pt x="1732723" y="538358"/>
                    </a:lnTo>
                    <a:lnTo>
                      <a:pt x="1732723" y="911508"/>
                    </a:lnTo>
                    <a:lnTo>
                      <a:pt x="0" y="1449864"/>
                    </a:lnTo>
                    <a:close/>
                  </a:path>
                </a:pathLst>
              </a:cu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77" name="Diamond 7"/>
              <p:cNvSpPr/>
              <p:nvPr/>
            </p:nvSpPr>
            <p:spPr>
              <a:xfrm>
                <a:off x="2839276" y="2804543"/>
                <a:ext cx="3465447" cy="1076714"/>
              </a:xfrm>
              <a:prstGeom prst="diamond">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grpSp>
          <p:nvGrpSpPr>
            <p:cNvPr id="163" name="Group 8"/>
            <p:cNvGrpSpPr/>
            <p:nvPr/>
          </p:nvGrpSpPr>
          <p:grpSpPr>
            <a:xfrm>
              <a:off x="4273599" y="3010096"/>
              <a:ext cx="3651875" cy="1701956"/>
              <a:chOff x="3176394" y="2197211"/>
              <a:chExt cx="2791211" cy="1300844"/>
            </a:xfrm>
            <a:solidFill>
              <a:schemeClr val="accent5">
                <a:lumMod val="75000"/>
              </a:schemeClr>
            </a:solidFill>
          </p:grpSpPr>
          <p:sp>
            <p:nvSpPr>
              <p:cNvPr id="172" name="Freeform: Shape 9"/>
              <p:cNvSpPr/>
              <p:nvPr/>
            </p:nvSpPr>
            <p:spPr>
              <a:xfrm>
                <a:off x="3176394" y="2197211"/>
                <a:ext cx="2791210" cy="1300844"/>
              </a:xfrm>
              <a:custGeom>
                <a:avLst/>
                <a:gdLst>
                  <a:gd name="connsiteX0" fmla="*/ 1363185 w 2726370"/>
                  <a:gd name="connsiteY0" fmla="*/ 0 h 1270624"/>
                  <a:gd name="connsiteX1" fmla="*/ 2726367 w 2726370"/>
                  <a:gd name="connsiteY1" fmla="*/ 423541 h 1270624"/>
                  <a:gd name="connsiteX2" fmla="*/ 2726370 w 2726370"/>
                  <a:gd name="connsiteY2" fmla="*/ 423541 h 1270624"/>
                  <a:gd name="connsiteX3" fmla="*/ 2726370 w 2726370"/>
                  <a:gd name="connsiteY3" fmla="*/ 423542 h 1270624"/>
                  <a:gd name="connsiteX4" fmla="*/ 2726370 w 2726370"/>
                  <a:gd name="connsiteY4" fmla="*/ 847083 h 1270624"/>
                  <a:gd name="connsiteX5" fmla="*/ 1363185 w 2726370"/>
                  <a:gd name="connsiteY5" fmla="*/ 1270624 h 1270624"/>
                  <a:gd name="connsiteX6" fmla="*/ 0 w 2726370"/>
                  <a:gd name="connsiteY6" fmla="*/ 847083 h 1270624"/>
                  <a:gd name="connsiteX7" fmla="*/ 0 w 2726370"/>
                  <a:gd name="connsiteY7" fmla="*/ 423542 h 1270624"/>
                  <a:gd name="connsiteX8" fmla="*/ 0 w 2726370"/>
                  <a:gd name="connsiteY8" fmla="*/ 423541 h 1270624"/>
                  <a:gd name="connsiteX9" fmla="*/ 3 w 2726370"/>
                  <a:gd name="connsiteY9" fmla="*/ 423541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6370" h="1270624">
                    <a:moveTo>
                      <a:pt x="1363185" y="0"/>
                    </a:moveTo>
                    <a:lnTo>
                      <a:pt x="2726367" y="423541"/>
                    </a:lnTo>
                    <a:lnTo>
                      <a:pt x="2726370" y="423541"/>
                    </a:lnTo>
                    <a:lnTo>
                      <a:pt x="2726370" y="423542"/>
                    </a:lnTo>
                    <a:lnTo>
                      <a:pt x="2726370" y="847083"/>
                    </a:lnTo>
                    <a:lnTo>
                      <a:pt x="1363185" y="1270624"/>
                    </a:lnTo>
                    <a:lnTo>
                      <a:pt x="0" y="847083"/>
                    </a:lnTo>
                    <a:lnTo>
                      <a:pt x="0" y="423542"/>
                    </a:lnTo>
                    <a:lnTo>
                      <a:pt x="0" y="423541"/>
                    </a:lnTo>
                    <a:lnTo>
                      <a:pt x="3" y="423541"/>
                    </a:lnTo>
                    <a:close/>
                  </a:path>
                </a:pathLst>
              </a:cu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73" name="Freeform: Shape 10"/>
              <p:cNvSpPr/>
              <p:nvPr/>
            </p:nvSpPr>
            <p:spPr>
              <a:xfrm>
                <a:off x="4572000" y="2197211"/>
                <a:ext cx="1395605" cy="1300844"/>
              </a:xfrm>
              <a:custGeom>
                <a:avLst/>
                <a:gdLst>
                  <a:gd name="connsiteX0" fmla="*/ 0 w 1363185"/>
                  <a:gd name="connsiteY0" fmla="*/ 0 h 1270624"/>
                  <a:gd name="connsiteX1" fmla="*/ 1363182 w 1363185"/>
                  <a:gd name="connsiteY1" fmla="*/ 423541 h 1270624"/>
                  <a:gd name="connsiteX2" fmla="*/ 1363185 w 1363185"/>
                  <a:gd name="connsiteY2" fmla="*/ 423541 h 1270624"/>
                  <a:gd name="connsiteX3" fmla="*/ 1363185 w 1363185"/>
                  <a:gd name="connsiteY3" fmla="*/ 423542 h 1270624"/>
                  <a:gd name="connsiteX4" fmla="*/ 1363185 w 1363185"/>
                  <a:gd name="connsiteY4" fmla="*/ 847083 h 1270624"/>
                  <a:gd name="connsiteX5" fmla="*/ 0 w 1363185"/>
                  <a:gd name="connsiteY5" fmla="*/ 1270624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3185" h="1270624">
                    <a:moveTo>
                      <a:pt x="0" y="0"/>
                    </a:moveTo>
                    <a:lnTo>
                      <a:pt x="1363182" y="423541"/>
                    </a:lnTo>
                    <a:lnTo>
                      <a:pt x="1363185" y="423541"/>
                    </a:lnTo>
                    <a:lnTo>
                      <a:pt x="1363185" y="423542"/>
                    </a:lnTo>
                    <a:lnTo>
                      <a:pt x="1363185" y="847083"/>
                    </a:lnTo>
                    <a:lnTo>
                      <a:pt x="0" y="1270624"/>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74" name="Diamond 11"/>
              <p:cNvSpPr/>
              <p:nvPr/>
            </p:nvSpPr>
            <p:spPr>
              <a:xfrm>
                <a:off x="3176394" y="2197211"/>
                <a:ext cx="2791210" cy="867230"/>
              </a:xfrm>
              <a:prstGeom prst="diamond">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grpSp>
          <p:nvGrpSpPr>
            <p:cNvPr id="164" name="Group 12"/>
            <p:cNvGrpSpPr/>
            <p:nvPr/>
          </p:nvGrpSpPr>
          <p:grpSpPr>
            <a:xfrm>
              <a:off x="4643687" y="2246425"/>
              <a:ext cx="2893936" cy="1348717"/>
              <a:chOff x="3459261" y="1613520"/>
              <a:chExt cx="2211901" cy="1030855"/>
            </a:xfrm>
          </p:grpSpPr>
          <p:sp>
            <p:nvSpPr>
              <p:cNvPr id="169" name="Freeform: Shape 13"/>
              <p:cNvSpPr/>
              <p:nvPr/>
            </p:nvSpPr>
            <p:spPr>
              <a:xfrm>
                <a:off x="3459261" y="1613520"/>
                <a:ext cx="2211900" cy="1030855"/>
              </a:xfrm>
              <a:custGeom>
                <a:avLst/>
                <a:gdLst>
                  <a:gd name="connsiteX0" fmla="*/ 1363185 w 2726370"/>
                  <a:gd name="connsiteY0" fmla="*/ 0 h 1270624"/>
                  <a:gd name="connsiteX1" fmla="*/ 2726367 w 2726370"/>
                  <a:gd name="connsiteY1" fmla="*/ 423541 h 1270624"/>
                  <a:gd name="connsiteX2" fmla="*/ 2726370 w 2726370"/>
                  <a:gd name="connsiteY2" fmla="*/ 423541 h 1270624"/>
                  <a:gd name="connsiteX3" fmla="*/ 2726370 w 2726370"/>
                  <a:gd name="connsiteY3" fmla="*/ 423542 h 1270624"/>
                  <a:gd name="connsiteX4" fmla="*/ 2726370 w 2726370"/>
                  <a:gd name="connsiteY4" fmla="*/ 847083 h 1270624"/>
                  <a:gd name="connsiteX5" fmla="*/ 1363185 w 2726370"/>
                  <a:gd name="connsiteY5" fmla="*/ 1270624 h 1270624"/>
                  <a:gd name="connsiteX6" fmla="*/ 0 w 2726370"/>
                  <a:gd name="connsiteY6" fmla="*/ 847083 h 1270624"/>
                  <a:gd name="connsiteX7" fmla="*/ 0 w 2726370"/>
                  <a:gd name="connsiteY7" fmla="*/ 423542 h 1270624"/>
                  <a:gd name="connsiteX8" fmla="*/ 0 w 2726370"/>
                  <a:gd name="connsiteY8" fmla="*/ 423541 h 1270624"/>
                  <a:gd name="connsiteX9" fmla="*/ 3 w 2726370"/>
                  <a:gd name="connsiteY9" fmla="*/ 423541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6370" h="1270624">
                    <a:moveTo>
                      <a:pt x="1363185" y="0"/>
                    </a:moveTo>
                    <a:lnTo>
                      <a:pt x="2726367" y="423541"/>
                    </a:lnTo>
                    <a:lnTo>
                      <a:pt x="2726370" y="423541"/>
                    </a:lnTo>
                    <a:lnTo>
                      <a:pt x="2726370" y="423542"/>
                    </a:lnTo>
                    <a:lnTo>
                      <a:pt x="2726370" y="847083"/>
                    </a:lnTo>
                    <a:lnTo>
                      <a:pt x="1363185" y="1270624"/>
                    </a:lnTo>
                    <a:lnTo>
                      <a:pt x="0" y="847083"/>
                    </a:lnTo>
                    <a:lnTo>
                      <a:pt x="0" y="423542"/>
                    </a:lnTo>
                    <a:lnTo>
                      <a:pt x="0" y="423541"/>
                    </a:lnTo>
                    <a:lnTo>
                      <a:pt x="3" y="423541"/>
                    </a:lnTo>
                    <a:close/>
                  </a:path>
                </a:pathLst>
              </a:cu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70" name="Freeform: Shape 14"/>
              <p:cNvSpPr/>
              <p:nvPr/>
            </p:nvSpPr>
            <p:spPr>
              <a:xfrm>
                <a:off x="4565212" y="1613520"/>
                <a:ext cx="1105950" cy="1030855"/>
              </a:xfrm>
              <a:custGeom>
                <a:avLst/>
                <a:gdLst>
                  <a:gd name="connsiteX0" fmla="*/ 0 w 1363185"/>
                  <a:gd name="connsiteY0" fmla="*/ 0 h 1270624"/>
                  <a:gd name="connsiteX1" fmla="*/ 1363182 w 1363185"/>
                  <a:gd name="connsiteY1" fmla="*/ 423541 h 1270624"/>
                  <a:gd name="connsiteX2" fmla="*/ 1363185 w 1363185"/>
                  <a:gd name="connsiteY2" fmla="*/ 423541 h 1270624"/>
                  <a:gd name="connsiteX3" fmla="*/ 1363185 w 1363185"/>
                  <a:gd name="connsiteY3" fmla="*/ 423542 h 1270624"/>
                  <a:gd name="connsiteX4" fmla="*/ 1363185 w 1363185"/>
                  <a:gd name="connsiteY4" fmla="*/ 847083 h 1270624"/>
                  <a:gd name="connsiteX5" fmla="*/ 0 w 1363185"/>
                  <a:gd name="connsiteY5" fmla="*/ 1270624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3185" h="1270624">
                    <a:moveTo>
                      <a:pt x="0" y="0"/>
                    </a:moveTo>
                    <a:lnTo>
                      <a:pt x="1363182" y="423541"/>
                    </a:lnTo>
                    <a:lnTo>
                      <a:pt x="1363185" y="423541"/>
                    </a:lnTo>
                    <a:lnTo>
                      <a:pt x="1363185" y="423542"/>
                    </a:lnTo>
                    <a:lnTo>
                      <a:pt x="1363185" y="847083"/>
                    </a:lnTo>
                    <a:lnTo>
                      <a:pt x="0" y="1270624"/>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71" name="Diamond 15"/>
              <p:cNvSpPr/>
              <p:nvPr/>
            </p:nvSpPr>
            <p:spPr>
              <a:xfrm>
                <a:off x="3459261" y="1613520"/>
                <a:ext cx="2211900" cy="687237"/>
              </a:xfrm>
              <a:prstGeom prst="diamond">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grpSp>
          <p:nvGrpSpPr>
            <p:cNvPr id="165" name="Group 16"/>
            <p:cNvGrpSpPr/>
            <p:nvPr/>
          </p:nvGrpSpPr>
          <p:grpSpPr>
            <a:xfrm>
              <a:off x="5017126" y="1559889"/>
              <a:ext cx="2147058" cy="1000635"/>
              <a:chOff x="3744689" y="1088785"/>
              <a:chExt cx="1641045" cy="764808"/>
            </a:xfrm>
          </p:grpSpPr>
          <p:sp>
            <p:nvSpPr>
              <p:cNvPr id="166" name="Freeform: Shape 17"/>
              <p:cNvSpPr/>
              <p:nvPr/>
            </p:nvSpPr>
            <p:spPr>
              <a:xfrm>
                <a:off x="3744689" y="1088785"/>
                <a:ext cx="1641044" cy="764808"/>
              </a:xfrm>
              <a:custGeom>
                <a:avLst/>
                <a:gdLst>
                  <a:gd name="connsiteX0" fmla="*/ 1363185 w 2726370"/>
                  <a:gd name="connsiteY0" fmla="*/ 0 h 1270624"/>
                  <a:gd name="connsiteX1" fmla="*/ 2726367 w 2726370"/>
                  <a:gd name="connsiteY1" fmla="*/ 423541 h 1270624"/>
                  <a:gd name="connsiteX2" fmla="*/ 2726370 w 2726370"/>
                  <a:gd name="connsiteY2" fmla="*/ 423541 h 1270624"/>
                  <a:gd name="connsiteX3" fmla="*/ 2726370 w 2726370"/>
                  <a:gd name="connsiteY3" fmla="*/ 423542 h 1270624"/>
                  <a:gd name="connsiteX4" fmla="*/ 2726370 w 2726370"/>
                  <a:gd name="connsiteY4" fmla="*/ 847083 h 1270624"/>
                  <a:gd name="connsiteX5" fmla="*/ 1363185 w 2726370"/>
                  <a:gd name="connsiteY5" fmla="*/ 1270624 h 1270624"/>
                  <a:gd name="connsiteX6" fmla="*/ 0 w 2726370"/>
                  <a:gd name="connsiteY6" fmla="*/ 847083 h 1270624"/>
                  <a:gd name="connsiteX7" fmla="*/ 0 w 2726370"/>
                  <a:gd name="connsiteY7" fmla="*/ 423542 h 1270624"/>
                  <a:gd name="connsiteX8" fmla="*/ 0 w 2726370"/>
                  <a:gd name="connsiteY8" fmla="*/ 423541 h 1270624"/>
                  <a:gd name="connsiteX9" fmla="*/ 3 w 2726370"/>
                  <a:gd name="connsiteY9" fmla="*/ 423541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6370" h="1270624">
                    <a:moveTo>
                      <a:pt x="1363185" y="0"/>
                    </a:moveTo>
                    <a:lnTo>
                      <a:pt x="2726367" y="423541"/>
                    </a:lnTo>
                    <a:lnTo>
                      <a:pt x="2726370" y="423541"/>
                    </a:lnTo>
                    <a:lnTo>
                      <a:pt x="2726370" y="423542"/>
                    </a:lnTo>
                    <a:lnTo>
                      <a:pt x="2726370" y="847083"/>
                    </a:lnTo>
                    <a:lnTo>
                      <a:pt x="1363185" y="1270624"/>
                    </a:lnTo>
                    <a:lnTo>
                      <a:pt x="0" y="847083"/>
                    </a:lnTo>
                    <a:lnTo>
                      <a:pt x="0" y="423542"/>
                    </a:lnTo>
                    <a:lnTo>
                      <a:pt x="0" y="423541"/>
                    </a:lnTo>
                    <a:lnTo>
                      <a:pt x="3" y="423541"/>
                    </a:lnTo>
                    <a:close/>
                  </a:path>
                </a:pathLst>
              </a:cu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67" name="Freeform: Shape 18"/>
              <p:cNvSpPr/>
              <p:nvPr/>
            </p:nvSpPr>
            <p:spPr>
              <a:xfrm>
                <a:off x="4565212" y="1088785"/>
                <a:ext cx="820522" cy="764808"/>
              </a:xfrm>
              <a:custGeom>
                <a:avLst/>
                <a:gdLst>
                  <a:gd name="connsiteX0" fmla="*/ 0 w 1363185"/>
                  <a:gd name="connsiteY0" fmla="*/ 0 h 1270624"/>
                  <a:gd name="connsiteX1" fmla="*/ 1363182 w 1363185"/>
                  <a:gd name="connsiteY1" fmla="*/ 423541 h 1270624"/>
                  <a:gd name="connsiteX2" fmla="*/ 1363185 w 1363185"/>
                  <a:gd name="connsiteY2" fmla="*/ 423541 h 1270624"/>
                  <a:gd name="connsiteX3" fmla="*/ 1363185 w 1363185"/>
                  <a:gd name="connsiteY3" fmla="*/ 423542 h 1270624"/>
                  <a:gd name="connsiteX4" fmla="*/ 1363185 w 1363185"/>
                  <a:gd name="connsiteY4" fmla="*/ 847083 h 1270624"/>
                  <a:gd name="connsiteX5" fmla="*/ 0 w 1363185"/>
                  <a:gd name="connsiteY5" fmla="*/ 1270624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3185" h="1270624">
                    <a:moveTo>
                      <a:pt x="0" y="0"/>
                    </a:moveTo>
                    <a:lnTo>
                      <a:pt x="1363182" y="423541"/>
                    </a:lnTo>
                    <a:lnTo>
                      <a:pt x="1363185" y="423541"/>
                    </a:lnTo>
                    <a:lnTo>
                      <a:pt x="1363185" y="423542"/>
                    </a:lnTo>
                    <a:lnTo>
                      <a:pt x="1363185" y="847083"/>
                    </a:lnTo>
                    <a:lnTo>
                      <a:pt x="0" y="1270624"/>
                    </a:ln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68" name="Diamond 19"/>
              <p:cNvSpPr/>
              <p:nvPr/>
            </p:nvSpPr>
            <p:spPr>
              <a:xfrm>
                <a:off x="3744689" y="1088785"/>
                <a:ext cx="1641044" cy="509872"/>
              </a:xfrm>
              <a:prstGeom prst="diamond">
                <a:avLst/>
              </a:prstGeom>
              <a:solidFill>
                <a:schemeClr val="accent4">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grpSp>
      <p:sp>
        <p:nvSpPr>
          <p:cNvPr id="153" name="Rectangle 32"/>
          <p:cNvSpPr/>
          <p:nvPr/>
        </p:nvSpPr>
        <p:spPr>
          <a:xfrm>
            <a:off x="719455" y="1830070"/>
            <a:ext cx="3971925" cy="443230"/>
          </a:xfrm>
          <a:prstGeom prst="rect">
            <a:avLst/>
          </a:prstGeom>
        </p:spPr>
        <p:txBody>
          <a:bodyPr wrap="square" lIns="0" tIns="0" rIns="0" bIns="0" anchor="t" anchorCtr="0">
            <a:normAutofit/>
          </a:bodyPr>
          <a:lstStyle/>
          <a:p>
            <a:pPr algn="r">
              <a:lnSpc>
                <a:spcPct val="120000"/>
              </a:lnSpc>
            </a:pPr>
            <a:endParaRPr lang="zh-CN" altLang="en-US" sz="1000">
              <a:latin typeface="Times New Roman" panose="02020603050405020304" charset="0"/>
              <a:ea typeface="汉仪全唐诗简" panose="00020600040101010101" charset="-122"/>
            </a:endParaRPr>
          </a:p>
        </p:txBody>
      </p:sp>
      <p:sp>
        <p:nvSpPr>
          <p:cNvPr id="2" name="文本框 1"/>
          <p:cNvSpPr txBox="1"/>
          <p:nvPr/>
        </p:nvSpPr>
        <p:spPr>
          <a:xfrm>
            <a:off x="719455" y="1582420"/>
            <a:ext cx="3995420" cy="690880"/>
          </a:xfrm>
          <a:prstGeom prst="rect">
            <a:avLst/>
          </a:prstGeom>
          <a:noFill/>
          <a:ln>
            <a:gradFill>
              <a:gsLst>
                <a:gs pos="0">
                  <a:srgbClr val="FBFB11"/>
                </a:gs>
                <a:gs pos="100000">
                  <a:srgbClr val="838309"/>
                </a:gs>
              </a:gsLst>
            </a:gradFill>
          </a:ln>
        </p:spPr>
        <p:txBody>
          <a:bodyPr wrap="square" rtlCol="0">
            <a:noAutofit/>
          </a:bodyPr>
          <a:lstStyle/>
          <a:p>
            <a:r>
              <a:rPr lang="zh-CN" altLang="en-US" sz="1400" dirty="0"/>
              <a:t>对二楼露天阳台进行装修后，引入了经典小吃、烧烤，满足了广大同学们的需求，从而也丰富同学们的夜生活，受到了同学们的追捧</a:t>
            </a:r>
          </a:p>
        </p:txBody>
      </p:sp>
      <p:pic>
        <p:nvPicPr>
          <p:cNvPr id="3" name="图片 2"/>
          <p:cNvPicPr/>
          <p:nvPr/>
        </p:nvPicPr>
        <p:blipFill>
          <a:blip r:embed="rId3"/>
          <a:stretch>
            <a:fillRect/>
          </a:stretch>
        </p:blipFill>
        <p:spPr>
          <a:xfrm>
            <a:off x="528955" y="2513330"/>
            <a:ext cx="2625725" cy="2029460"/>
          </a:xfrm>
          <a:prstGeom prst="roundRect">
            <a:avLst/>
          </a:prstGeom>
        </p:spPr>
      </p:pic>
      <p:pic>
        <p:nvPicPr>
          <p:cNvPr id="4" name="图片 3"/>
          <p:cNvPicPr/>
          <p:nvPr/>
        </p:nvPicPr>
        <p:blipFill>
          <a:blip r:embed="rId4"/>
          <a:stretch>
            <a:fillRect/>
          </a:stretch>
        </p:blipFill>
        <p:spPr>
          <a:xfrm>
            <a:off x="3078480" y="4323715"/>
            <a:ext cx="2519680" cy="2371090"/>
          </a:xfrm>
          <a:prstGeom prst="roundRect">
            <a:avLst/>
          </a:prstGeom>
        </p:spPr>
      </p:pic>
      <p:pic>
        <p:nvPicPr>
          <p:cNvPr id="5" name="图片 4"/>
          <p:cNvPicPr/>
          <p:nvPr/>
        </p:nvPicPr>
        <p:blipFill>
          <a:blip r:embed="rId5"/>
          <a:stretch>
            <a:fillRect/>
          </a:stretch>
        </p:blipFill>
        <p:spPr>
          <a:xfrm>
            <a:off x="8028305" y="1410970"/>
            <a:ext cx="2623820" cy="2185670"/>
          </a:xfrm>
          <a:prstGeom prst="roundRect">
            <a:avLst/>
          </a:prstGeom>
        </p:spPr>
      </p:pic>
      <p:pic>
        <p:nvPicPr>
          <p:cNvPr id="6" name="图片 5"/>
          <p:cNvPicPr/>
          <p:nvPr/>
        </p:nvPicPr>
        <p:blipFill>
          <a:blip r:embed="rId6"/>
          <a:stretch>
            <a:fillRect/>
          </a:stretch>
        </p:blipFill>
        <p:spPr>
          <a:xfrm>
            <a:off x="6671945" y="3914140"/>
            <a:ext cx="2642235" cy="2273935"/>
          </a:xfrm>
          <a:prstGeom prst="roundRect">
            <a:avLst/>
          </a:prstGeom>
        </p:spPr>
      </p:pic>
      <p:pic>
        <p:nvPicPr>
          <p:cNvPr id="7" name="图片 6"/>
          <p:cNvPicPr/>
          <p:nvPr/>
        </p:nvPicPr>
        <p:blipFill>
          <a:blip r:embed="rId7"/>
          <a:srcRect l="-1033" t="3594" r="1033" b="6858"/>
          <a:stretch>
            <a:fillRect/>
          </a:stretch>
        </p:blipFill>
        <p:spPr>
          <a:xfrm>
            <a:off x="9396095" y="3837940"/>
            <a:ext cx="2520315" cy="2426335"/>
          </a:xfrm>
          <a:prstGeom prst="roundRect">
            <a:avLst/>
          </a:prstGeom>
        </p:spPr>
      </p:pic>
      <p:pic>
        <p:nvPicPr>
          <p:cNvPr id="9" name="图片 8" descr="华餐logo"/>
          <p:cNvPicPr>
            <a:picLocks noChangeAspect="1"/>
          </p:cNvPicPr>
          <p:nvPr/>
        </p:nvPicPr>
        <p:blipFill>
          <a:blip r:embed="rId8"/>
          <a:stretch>
            <a:fillRect/>
          </a:stretch>
        </p:blipFill>
        <p:spPr>
          <a:xfrm>
            <a:off x="9508490" y="58420"/>
            <a:ext cx="2455545" cy="6927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p:tgtEl>
                                          <p:spTgt spid="22"/>
                                        </p:tgtEl>
                                        <p:attrNameLst>
                                          <p:attrName>ppt_y</p:attrName>
                                        </p:attrNameLst>
                                      </p:cBhvr>
                                      <p:tavLst>
                                        <p:tav tm="0">
                                          <p:val>
                                            <p:strVal val="#ppt_y+#ppt_h*1.125000"/>
                                          </p:val>
                                        </p:tav>
                                        <p:tav tm="100000">
                                          <p:val>
                                            <p:strVal val="#ppt_y"/>
                                          </p:val>
                                        </p:tav>
                                      </p:tavLst>
                                    </p:anim>
                                    <p:animEffect transition="in" filter="wipe(up)">
                                      <p:cBhvr>
                                        <p:cTn id="8" dur="500"/>
                                        <p:tgtEl>
                                          <p:spTgt spid="22"/>
                                        </p:tgtEl>
                                      </p:cBhvr>
                                    </p:animEffect>
                                  </p:childTnLst>
                                </p:cTn>
                              </p:par>
                            </p:childTnLst>
                          </p:cTn>
                        </p:par>
                        <p:par>
                          <p:cTn id="9" fill="hold">
                            <p:stCondLst>
                              <p:cond delay="800"/>
                            </p:stCondLst>
                            <p:childTnLst>
                              <p:par>
                                <p:cTn id="10" presetID="12" presetClass="entr" presetSubtype="4" fill="hold" grpId="0" nodeType="afterEffect">
                                  <p:stCondLst>
                                    <p:cond delay="0"/>
                                  </p:stCondLst>
                                  <p:iterate type="lt">
                                    <p:tmPct val="10000"/>
                                  </p:iterate>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ppt_y</p:attrName>
                                        </p:attrNameLst>
                                      </p:cBhvr>
                                      <p:tavLst>
                                        <p:tav tm="0">
                                          <p:val>
                                            <p:strVal val="#ppt_y+#ppt_h*1.125000"/>
                                          </p:val>
                                        </p:tav>
                                        <p:tav tm="100000">
                                          <p:val>
                                            <p:strVal val="#ppt_y"/>
                                          </p:val>
                                        </p:tav>
                                      </p:tavLst>
                                    </p:anim>
                                    <p:animEffect transition="in" filter="wipe(up)">
                                      <p:cBhvr>
                                        <p:cTn id="13" dur="500"/>
                                        <p:tgtEl>
                                          <p:spTgt spid="23"/>
                                        </p:tgtEl>
                                      </p:cBhvr>
                                    </p:animEffect>
                                  </p:childTnLst>
                                </p:cTn>
                              </p:par>
                            </p:childTnLst>
                          </p:cTn>
                        </p:par>
                        <p:par>
                          <p:cTn id="14" fill="hold">
                            <p:stCondLst>
                              <p:cond delay="1299"/>
                            </p:stCondLst>
                            <p:childTnLst>
                              <p:par>
                                <p:cTn id="15" presetID="53" presetClass="entr" presetSubtype="16" fill="hold" nodeType="afterEffect">
                                  <p:stCondLst>
                                    <p:cond delay="0"/>
                                  </p:stCondLst>
                                  <p:childTnLst>
                                    <p:set>
                                      <p:cBhvr>
                                        <p:cTn id="16" dur="1" fill="hold">
                                          <p:stCondLst>
                                            <p:cond delay="0"/>
                                          </p:stCondLst>
                                        </p:cTn>
                                        <p:tgtEl>
                                          <p:spTgt spid="137"/>
                                        </p:tgtEl>
                                        <p:attrNameLst>
                                          <p:attrName>style.visibility</p:attrName>
                                        </p:attrNameLst>
                                      </p:cBhvr>
                                      <p:to>
                                        <p:strVal val="visible"/>
                                      </p:to>
                                    </p:set>
                                    <p:anim calcmode="lin" valueType="num">
                                      <p:cBhvr>
                                        <p:cTn id="17" dur="500" fill="hold"/>
                                        <p:tgtEl>
                                          <p:spTgt spid="137"/>
                                        </p:tgtEl>
                                        <p:attrNameLst>
                                          <p:attrName>ppt_w</p:attrName>
                                        </p:attrNameLst>
                                      </p:cBhvr>
                                      <p:tavLst>
                                        <p:tav tm="0">
                                          <p:val>
                                            <p:fltVal val="0"/>
                                          </p:val>
                                        </p:tav>
                                        <p:tav tm="100000">
                                          <p:val>
                                            <p:strVal val="#ppt_w"/>
                                          </p:val>
                                        </p:tav>
                                      </p:tavLst>
                                    </p:anim>
                                    <p:anim calcmode="lin" valueType="num">
                                      <p:cBhvr>
                                        <p:cTn id="18" dur="500" fill="hold"/>
                                        <p:tgtEl>
                                          <p:spTgt spid="137"/>
                                        </p:tgtEl>
                                        <p:attrNameLst>
                                          <p:attrName>ppt_h</p:attrName>
                                        </p:attrNameLst>
                                      </p:cBhvr>
                                      <p:tavLst>
                                        <p:tav tm="0">
                                          <p:val>
                                            <p:fltVal val="0"/>
                                          </p:val>
                                        </p:tav>
                                        <p:tav tm="100000">
                                          <p:val>
                                            <p:strVal val="#ppt_h"/>
                                          </p:val>
                                        </p:tav>
                                      </p:tavLst>
                                    </p:anim>
                                    <p:animEffect transition="in" filter="fade">
                                      <p:cBhvr>
                                        <p:cTn id="19"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华餐logo"/>
          <p:cNvPicPr>
            <a:picLocks noChangeAspect="1"/>
          </p:cNvPicPr>
          <p:nvPr/>
        </p:nvPicPr>
        <p:blipFill>
          <a:blip r:embed="rId2"/>
          <a:stretch>
            <a:fillRect/>
          </a:stretch>
        </p:blipFill>
        <p:spPr>
          <a:xfrm>
            <a:off x="9508490" y="58420"/>
            <a:ext cx="2455545" cy="726440"/>
          </a:xfrm>
          <a:prstGeom prst="rect">
            <a:avLst/>
          </a:prstGeom>
        </p:spPr>
      </p:pic>
      <p:sp>
        <p:nvSpPr>
          <p:cNvPr id="3" name="文本框 2">
            <a:extLst>
              <a:ext uri="{FF2B5EF4-FFF2-40B4-BE49-F238E27FC236}">
                <a16:creationId xmlns:a16="http://schemas.microsoft.com/office/drawing/2014/main" id="{28B071A8-1E37-4A75-8304-B84F198B0809}"/>
              </a:ext>
            </a:extLst>
          </p:cNvPr>
          <p:cNvSpPr txBox="1"/>
          <p:nvPr/>
        </p:nvSpPr>
        <p:spPr>
          <a:xfrm>
            <a:off x="2010561" y="2234874"/>
            <a:ext cx="8170877" cy="2862322"/>
          </a:xfrm>
          <a:prstGeom prst="rect">
            <a:avLst/>
          </a:prstGeom>
          <a:noFill/>
        </p:spPr>
        <p:txBody>
          <a:bodyPr wrap="square" rtlCol="0">
            <a:spAutoFit/>
          </a:bodyPr>
          <a:lstStyle/>
          <a:p>
            <a:r>
              <a:rPr lang="zh-CN" altLang="en-US" sz="2000" dirty="0">
                <a:ea typeface="汉仪全唐诗简" panose="00020600040101010101" charset="-122"/>
              </a:rPr>
              <a:t>尊敬的各位领导老师同学们：    </a:t>
            </a:r>
            <a:endParaRPr lang="en-US" altLang="zh-CN" sz="2000" dirty="0">
              <a:ea typeface="汉仪全唐诗简" panose="00020600040101010101" charset="-122"/>
            </a:endParaRPr>
          </a:p>
          <a:p>
            <a:r>
              <a:rPr lang="zh-CN" altLang="en-US" sz="2000" dirty="0">
                <a:ea typeface="汉仪全唐诗简" panose="00020600040101010101" charset="-122"/>
              </a:rPr>
              <a:t>      上午好！</a:t>
            </a:r>
            <a:endParaRPr lang="en-US" altLang="zh-CN" sz="2000" dirty="0">
              <a:ea typeface="汉仪全唐诗简" panose="00020600040101010101" charset="-122"/>
            </a:endParaRPr>
          </a:p>
          <a:p>
            <a:r>
              <a:rPr lang="en-US" altLang="zh-CN" sz="2000" dirty="0">
                <a:ea typeface="汉仪全唐诗简" panose="00020600040101010101" charset="-122"/>
              </a:rPr>
              <a:t>      </a:t>
            </a:r>
            <a:r>
              <a:rPr lang="zh-CN" altLang="en-US" sz="2000" dirty="0">
                <a:ea typeface="汉仪全唐诗简" panose="00020600040101010101" charset="-122"/>
              </a:rPr>
              <a:t>时间过得真快，忙碌的</a:t>
            </a:r>
            <a:r>
              <a:rPr lang="en-US" altLang="zh-CN" sz="2000" dirty="0">
                <a:ea typeface="汉仪全唐诗简" panose="00020600040101010101" charset="-122"/>
              </a:rPr>
              <a:t>2022</a:t>
            </a:r>
            <a:r>
              <a:rPr lang="zh-CN" altLang="en-US" sz="2000" dirty="0">
                <a:ea typeface="汉仪全唐诗简" panose="00020600040101010101" charset="-122"/>
              </a:rPr>
              <a:t>年即将过去。做为后勤工作中的重中之重，食堂是不可或缺的，作为食堂自然是离不开饮食，食是每个人生活中不可缺的一部分，所以食堂为广大师生员工提供安全可靠的餐饮服务是保障学校日常生活学习工作的重要一环。作为食堂管理者更应多为师生员工的饮食着想，为保证每位就餐者的身心健康而考虑，为了能把今后的工作做得更好，在此我谨代表桃园食堂做</a:t>
            </a:r>
            <a:r>
              <a:rPr lang="en-US" altLang="zh-CN" sz="2000" dirty="0">
                <a:ea typeface="汉仪全唐诗简" panose="00020600040101010101" charset="-122"/>
              </a:rPr>
              <a:t>2022</a:t>
            </a:r>
            <a:r>
              <a:rPr lang="zh-CN" altLang="en-US" sz="2000" dirty="0">
                <a:ea typeface="汉仪全唐诗简" panose="00020600040101010101" charset="-122"/>
              </a:rPr>
              <a:t>年度下学期的工作总结，不足之处还请大家多多批评和指导</a:t>
            </a:r>
            <a:r>
              <a:rPr lang="en-US" altLang="zh-CN" sz="2000" dirty="0">
                <a:ea typeface="汉仪全唐诗简" panose="00020600040101010101" charset="-122"/>
              </a:rPr>
              <a:t>! </a:t>
            </a:r>
            <a:endParaRPr lang="zh-CN" altLang="en-US" sz="2000" dirty="0">
              <a:ea typeface="汉仪全唐诗简" panose="00020600040101010101" charset="-122"/>
            </a:endParaRPr>
          </a:p>
        </p:txBody>
      </p:sp>
    </p:spTree>
  </p:cSld>
  <p:clrMapOvr>
    <a:masterClrMapping/>
  </p:clrMapOvr>
  <mc:AlternateContent xmlns:mc="http://schemas.openxmlformats.org/markup-compatibility/2006" xmlns:p14="http://schemas.microsoft.com/office/powerpoint/2010/main">
    <mc:Choice Requires="p14">
      <p:transition spd="slow">
        <p:wipe/>
      </p:transition>
    </mc:Choice>
    <mc:Fallback xmlns="">
      <p:transition spd="slow">
        <p:wip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itle 6"/>
          <p:cNvSpPr txBox="1"/>
          <p:nvPr/>
        </p:nvSpPr>
        <p:spPr>
          <a:xfrm>
            <a:off x="2450465" y="339483"/>
            <a:ext cx="7518400" cy="471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000" dirty="0">
                <a:solidFill>
                  <a:schemeClr val="accent1"/>
                </a:solidFill>
                <a:latin typeface="Times New Roman" panose="02020603050405020304" charset="0"/>
                <a:ea typeface="汉仪大宋简" panose="02010600000101010101" charset="-122"/>
                <a:cs typeface="+mn-ea"/>
                <a:sym typeface="+mn-lt"/>
              </a:rPr>
              <a:t>工</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altLang="en-US" sz="4000" dirty="0">
                <a:solidFill>
                  <a:schemeClr val="accent1"/>
                </a:solidFill>
                <a:latin typeface="Times New Roman" panose="02020603050405020304" charset="0"/>
                <a:ea typeface="汉仪大宋简" panose="02010600000101010101" charset="-122"/>
                <a:cs typeface="+mn-ea"/>
                <a:sym typeface="+mn-lt"/>
              </a:rPr>
              <a:t>作</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altLang="en-US" sz="4000" dirty="0">
                <a:solidFill>
                  <a:schemeClr val="accent1"/>
                </a:solidFill>
                <a:latin typeface="Times New Roman" panose="02020603050405020304" charset="0"/>
                <a:ea typeface="汉仪大宋简" panose="02010600000101010101" charset="-122"/>
                <a:cs typeface="+mn-ea"/>
                <a:sym typeface="+mn-lt"/>
              </a:rPr>
              <a:t>中</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altLang="en-US" sz="4000" dirty="0">
                <a:solidFill>
                  <a:schemeClr val="accent1"/>
                </a:solidFill>
                <a:latin typeface="Times New Roman" panose="02020603050405020304" charset="0"/>
                <a:ea typeface="汉仪大宋简" panose="02010600000101010101" charset="-122"/>
                <a:cs typeface="+mn-ea"/>
                <a:sym typeface="+mn-lt"/>
              </a:rPr>
              <a:t>不</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altLang="en-US" sz="4000" dirty="0">
                <a:solidFill>
                  <a:schemeClr val="accent1"/>
                </a:solidFill>
                <a:latin typeface="Times New Roman" panose="02020603050405020304" charset="0"/>
                <a:ea typeface="汉仪大宋简" panose="02010600000101010101" charset="-122"/>
                <a:cs typeface="+mn-ea"/>
                <a:sym typeface="+mn-lt"/>
              </a:rPr>
              <a:t>足</a:t>
            </a:r>
          </a:p>
        </p:txBody>
      </p:sp>
      <p:sp>
        <p:nvSpPr>
          <p:cNvPr id="102" name="PA_文本框 3"/>
          <p:cNvSpPr txBox="1"/>
          <p:nvPr>
            <p:custDataLst>
              <p:tags r:id="rId1"/>
            </p:custDataLst>
          </p:nvPr>
        </p:nvSpPr>
        <p:spPr>
          <a:xfrm>
            <a:off x="5237854" y="4064107"/>
            <a:ext cx="410369" cy="246221"/>
          </a:xfrm>
          <a:prstGeom prst="rect">
            <a:avLst/>
          </a:prstGeom>
          <a:noFill/>
        </p:spPr>
        <p:txBody>
          <a:bodyPr wrap="none" lIns="0" tIns="0" rIns="0" bIns="0">
            <a:normAutofit/>
          </a:bodyPr>
          <a:lstStyle/>
          <a:p>
            <a:pPr algn="ctr"/>
            <a:r>
              <a:rPr lang="en-US" sz="1600">
                <a:solidFill>
                  <a:schemeClr val="bg1"/>
                </a:solidFill>
                <a:latin typeface="Times New Roman" panose="02020603050405020304" charset="0"/>
                <a:ea typeface="汉仪全唐诗简" panose="00020600040101010101" charset="-122"/>
              </a:rPr>
              <a:t>77%</a:t>
            </a:r>
          </a:p>
        </p:txBody>
      </p:sp>
      <p:sp>
        <p:nvSpPr>
          <p:cNvPr id="103" name="PA_Freeform: Shape 4"/>
          <p:cNvSpPr/>
          <p:nvPr>
            <p:custDataLst>
              <p:tags r:id="rId2"/>
            </p:custDataLst>
          </p:nvPr>
        </p:nvSpPr>
        <p:spPr bwMode="auto">
          <a:xfrm>
            <a:off x="3770129" y="3964522"/>
            <a:ext cx="502083" cy="519296"/>
          </a:xfrm>
          <a:custGeom>
            <a:avLst/>
            <a:gdLst>
              <a:gd name="connsiteX0" fmla="*/ 36518 w 685180"/>
              <a:gd name="connsiteY0" fmla="*/ 0 h 708670"/>
              <a:gd name="connsiteX1" fmla="*/ 647044 w 685180"/>
              <a:gd name="connsiteY1" fmla="*/ 0 h 708670"/>
              <a:gd name="connsiteX2" fmla="*/ 662634 w 685180"/>
              <a:gd name="connsiteY2" fmla="*/ 85160 h 708670"/>
              <a:gd name="connsiteX3" fmla="*/ 680423 w 685180"/>
              <a:gd name="connsiteY3" fmla="*/ 219642 h 708670"/>
              <a:gd name="connsiteX4" fmla="*/ 675627 w 685180"/>
              <a:gd name="connsiteY4" fmla="*/ 411916 h 708670"/>
              <a:gd name="connsiteX5" fmla="*/ 502761 w 685180"/>
              <a:gd name="connsiteY5" fmla="*/ 633584 h 708670"/>
              <a:gd name="connsiteX6" fmla="*/ 385120 w 685180"/>
              <a:gd name="connsiteY6" fmla="*/ 708670 h 708670"/>
              <a:gd name="connsiteX7" fmla="*/ 305299 w 685180"/>
              <a:gd name="connsiteY7" fmla="*/ 708670 h 708670"/>
              <a:gd name="connsiteX8" fmla="*/ 257955 w 685180"/>
              <a:gd name="connsiteY8" fmla="*/ 674426 h 708670"/>
              <a:gd name="connsiteX9" fmla="*/ 189987 w 685180"/>
              <a:gd name="connsiteY9" fmla="*/ 633584 h 708670"/>
              <a:gd name="connsiteX10" fmla="*/ 12395 w 685180"/>
              <a:gd name="connsiteY10" fmla="*/ 411916 h 708670"/>
              <a:gd name="connsiteX11" fmla="*/ 2871 w 685180"/>
              <a:gd name="connsiteY11" fmla="*/ 219642 h 708670"/>
              <a:gd name="connsiteX12" fmla="*/ 20131 w 685180"/>
              <a:gd name="connsiteY12" fmla="*/ 85191 h 70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5180" h="708670">
                <a:moveTo>
                  <a:pt x="36518" y="0"/>
                </a:moveTo>
                <a:lnTo>
                  <a:pt x="647044" y="0"/>
                </a:lnTo>
                <a:lnTo>
                  <a:pt x="662634" y="85160"/>
                </a:lnTo>
                <a:cubicBezTo>
                  <a:pt x="670021" y="130805"/>
                  <a:pt x="676260" y="176400"/>
                  <a:pt x="680423" y="219642"/>
                </a:cubicBezTo>
                <a:cubicBezTo>
                  <a:pt x="687411" y="296668"/>
                  <a:pt x="687411" y="366321"/>
                  <a:pt x="675627" y="411916"/>
                </a:cubicBezTo>
                <a:cubicBezTo>
                  <a:pt x="644932" y="484771"/>
                  <a:pt x="542158" y="583527"/>
                  <a:pt x="502761" y="633584"/>
                </a:cubicBezTo>
                <a:cubicBezTo>
                  <a:pt x="449799" y="659777"/>
                  <a:pt x="428764" y="699551"/>
                  <a:pt x="385120" y="708670"/>
                </a:cubicBezTo>
                <a:lnTo>
                  <a:pt x="305299" y="708670"/>
                </a:lnTo>
                <a:cubicBezTo>
                  <a:pt x="266588" y="704111"/>
                  <a:pt x="265286" y="687522"/>
                  <a:pt x="257955" y="674426"/>
                </a:cubicBezTo>
                <a:cubicBezTo>
                  <a:pt x="250624" y="661329"/>
                  <a:pt x="222395" y="678985"/>
                  <a:pt x="189987" y="633584"/>
                </a:cubicBezTo>
                <a:cubicBezTo>
                  <a:pt x="150248" y="583527"/>
                  <a:pt x="40212" y="485353"/>
                  <a:pt x="12395" y="411916"/>
                </a:cubicBezTo>
                <a:cubicBezTo>
                  <a:pt x="3008" y="366321"/>
                  <a:pt x="-4255" y="296668"/>
                  <a:pt x="2871" y="219642"/>
                </a:cubicBezTo>
                <a:cubicBezTo>
                  <a:pt x="6417" y="176400"/>
                  <a:pt x="12553" y="130817"/>
                  <a:pt x="20131" y="85191"/>
                </a:cubicBezTo>
                <a:close/>
              </a:path>
            </a:pathLst>
          </a:custGeom>
          <a:solidFill>
            <a:schemeClr val="accent3"/>
          </a:solidFill>
          <a:ln>
            <a:noFill/>
          </a:ln>
        </p:spPr>
        <p:txBody>
          <a:bodyPr anchor="ctr"/>
          <a:lstStyle/>
          <a:p>
            <a:pPr algn="ctr"/>
            <a:endParaRPr/>
          </a:p>
        </p:txBody>
      </p:sp>
      <p:sp>
        <p:nvSpPr>
          <p:cNvPr id="104" name="PA_文本框 5"/>
          <p:cNvSpPr txBox="1"/>
          <p:nvPr>
            <p:custDataLst>
              <p:tags r:id="rId3"/>
            </p:custDataLst>
          </p:nvPr>
        </p:nvSpPr>
        <p:spPr>
          <a:xfrm>
            <a:off x="3843487" y="4085321"/>
            <a:ext cx="410369" cy="246221"/>
          </a:xfrm>
          <a:prstGeom prst="rect">
            <a:avLst/>
          </a:prstGeom>
          <a:noFill/>
        </p:spPr>
        <p:txBody>
          <a:bodyPr wrap="none" lIns="0" tIns="0" rIns="0" bIns="0">
            <a:normAutofit/>
          </a:bodyPr>
          <a:lstStyle/>
          <a:p>
            <a:pPr algn="ctr"/>
            <a:r>
              <a:rPr lang="en-US" sz="1600">
                <a:solidFill>
                  <a:schemeClr val="bg1"/>
                </a:solidFill>
                <a:latin typeface="Times New Roman" panose="02020603050405020304" charset="0"/>
                <a:ea typeface="汉仪全唐诗简" panose="00020600040101010101" charset="-122"/>
              </a:rPr>
              <a:t>65%</a:t>
            </a:r>
          </a:p>
        </p:txBody>
      </p:sp>
      <p:grpSp>
        <p:nvGrpSpPr>
          <p:cNvPr id="105" name="PA_组合 6"/>
          <p:cNvGrpSpPr/>
          <p:nvPr>
            <p:custDataLst>
              <p:tags r:id="rId4"/>
            </p:custDataLst>
          </p:nvPr>
        </p:nvGrpSpPr>
        <p:grpSpPr>
          <a:xfrm>
            <a:off x="2459343" y="4055530"/>
            <a:ext cx="502083" cy="408283"/>
            <a:chOff x="6363134" y="4600806"/>
            <a:chExt cx="612501" cy="498071"/>
          </a:xfrm>
        </p:grpSpPr>
        <p:sp>
          <p:nvSpPr>
            <p:cNvPr id="152" name="Freeform: Shape 54"/>
            <p:cNvSpPr/>
            <p:nvPr/>
          </p:nvSpPr>
          <p:spPr bwMode="auto">
            <a:xfrm>
              <a:off x="6363134" y="4600806"/>
              <a:ext cx="612501" cy="498071"/>
            </a:xfrm>
            <a:custGeom>
              <a:avLst/>
              <a:gdLst>
                <a:gd name="connsiteX0" fmla="*/ 11619 w 685180"/>
                <a:gd name="connsiteY0" fmla="*/ 0 h 557172"/>
                <a:gd name="connsiteX1" fmla="*/ 671409 w 685180"/>
                <a:gd name="connsiteY1" fmla="*/ 0 h 557172"/>
                <a:gd name="connsiteX2" fmla="*/ 680423 w 685180"/>
                <a:gd name="connsiteY2" fmla="*/ 68144 h 557172"/>
                <a:gd name="connsiteX3" fmla="*/ 675626 w 685180"/>
                <a:gd name="connsiteY3" fmla="*/ 260418 h 557172"/>
                <a:gd name="connsiteX4" fmla="*/ 502761 w 685180"/>
                <a:gd name="connsiteY4" fmla="*/ 482086 h 557172"/>
                <a:gd name="connsiteX5" fmla="*/ 385120 w 685180"/>
                <a:gd name="connsiteY5" fmla="*/ 557172 h 557172"/>
                <a:gd name="connsiteX6" fmla="*/ 305299 w 685180"/>
                <a:gd name="connsiteY6" fmla="*/ 557172 h 557172"/>
                <a:gd name="connsiteX7" fmla="*/ 257955 w 685180"/>
                <a:gd name="connsiteY7" fmla="*/ 522928 h 557172"/>
                <a:gd name="connsiteX8" fmla="*/ 189987 w 685180"/>
                <a:gd name="connsiteY8" fmla="*/ 482086 h 557172"/>
                <a:gd name="connsiteX9" fmla="*/ 12394 w 685180"/>
                <a:gd name="connsiteY9" fmla="*/ 260418 h 557172"/>
                <a:gd name="connsiteX10" fmla="*/ 2871 w 685180"/>
                <a:gd name="connsiteY10" fmla="*/ 68144 h 557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85180" h="557172">
                  <a:moveTo>
                    <a:pt x="11619" y="0"/>
                  </a:moveTo>
                  <a:lnTo>
                    <a:pt x="671409" y="0"/>
                  </a:lnTo>
                  <a:lnTo>
                    <a:pt x="680423" y="68144"/>
                  </a:lnTo>
                  <a:cubicBezTo>
                    <a:pt x="687411" y="145170"/>
                    <a:pt x="687411" y="214823"/>
                    <a:pt x="675626" y="260418"/>
                  </a:cubicBezTo>
                  <a:cubicBezTo>
                    <a:pt x="644931" y="333273"/>
                    <a:pt x="542158" y="432029"/>
                    <a:pt x="502761" y="482086"/>
                  </a:cubicBezTo>
                  <a:cubicBezTo>
                    <a:pt x="449799" y="508279"/>
                    <a:pt x="428764" y="548053"/>
                    <a:pt x="385120" y="557172"/>
                  </a:cubicBezTo>
                  <a:lnTo>
                    <a:pt x="305299" y="557172"/>
                  </a:lnTo>
                  <a:cubicBezTo>
                    <a:pt x="266588" y="552613"/>
                    <a:pt x="265286" y="536024"/>
                    <a:pt x="257955" y="522928"/>
                  </a:cubicBezTo>
                  <a:cubicBezTo>
                    <a:pt x="250624" y="509831"/>
                    <a:pt x="222395" y="527487"/>
                    <a:pt x="189987" y="482086"/>
                  </a:cubicBezTo>
                  <a:cubicBezTo>
                    <a:pt x="150248" y="432029"/>
                    <a:pt x="40212" y="333855"/>
                    <a:pt x="12394" y="260418"/>
                  </a:cubicBezTo>
                  <a:cubicBezTo>
                    <a:pt x="3008" y="214823"/>
                    <a:pt x="-4255" y="145170"/>
                    <a:pt x="2871" y="68144"/>
                  </a:cubicBezTo>
                  <a:close/>
                </a:path>
              </a:pathLst>
            </a:custGeom>
            <a:solidFill>
              <a:schemeClr val="accent2"/>
            </a:solidFill>
            <a:ln>
              <a:noFill/>
            </a:ln>
          </p:spPr>
          <p:txBody>
            <a:bodyPr anchor="ctr"/>
            <a:lstStyle/>
            <a:p>
              <a:pPr algn="ctr"/>
              <a:endParaRPr/>
            </a:p>
          </p:txBody>
        </p:sp>
        <p:sp>
          <p:nvSpPr>
            <p:cNvPr id="153" name="TextBox 55"/>
            <p:cNvSpPr txBox="1"/>
            <p:nvPr/>
          </p:nvSpPr>
          <p:spPr>
            <a:xfrm>
              <a:off x="6426316" y="4645337"/>
              <a:ext cx="500616" cy="300369"/>
            </a:xfrm>
            <a:prstGeom prst="rect">
              <a:avLst/>
            </a:prstGeom>
            <a:noFill/>
          </p:spPr>
          <p:txBody>
            <a:bodyPr wrap="none" lIns="0" tIns="0" rIns="0" bIns="0">
              <a:normAutofit/>
            </a:bodyPr>
            <a:lstStyle/>
            <a:p>
              <a:pPr algn="ctr"/>
              <a:r>
                <a:rPr lang="en-US" sz="1600">
                  <a:solidFill>
                    <a:schemeClr val="bg1"/>
                  </a:solidFill>
                  <a:latin typeface="Times New Roman" panose="02020603050405020304" charset="0"/>
                  <a:ea typeface="汉仪全唐诗简" panose="00020600040101010101" charset="-122"/>
                </a:rPr>
                <a:t>45%</a:t>
              </a:r>
            </a:p>
          </p:txBody>
        </p:sp>
      </p:grpSp>
      <p:sp>
        <p:nvSpPr>
          <p:cNvPr id="107" name="PA_Freeform: Shape 8"/>
          <p:cNvSpPr/>
          <p:nvPr>
            <p:custDataLst>
              <p:tags r:id="rId5"/>
            </p:custDataLst>
          </p:nvPr>
        </p:nvSpPr>
        <p:spPr bwMode="auto">
          <a:xfrm>
            <a:off x="3833307" y="2585785"/>
            <a:ext cx="1413012" cy="1839125"/>
          </a:xfrm>
          <a:custGeom>
            <a:avLst/>
            <a:gdLst>
              <a:gd name="T0" fmla="*/ 734 w 864"/>
              <a:gd name="T1" fmla="*/ 118 h 1125"/>
              <a:gd name="T2" fmla="*/ 591 w 864"/>
              <a:gd name="T3" fmla="*/ 250 h 1125"/>
              <a:gd name="T4" fmla="*/ 529 w 864"/>
              <a:gd name="T5" fmla="*/ 309 h 1125"/>
              <a:gd name="T6" fmla="*/ 420 w 864"/>
              <a:gd name="T7" fmla="*/ 333 h 1125"/>
              <a:gd name="T8" fmla="*/ 343 w 864"/>
              <a:gd name="T9" fmla="*/ 373 h 1125"/>
              <a:gd name="T10" fmla="*/ 256 w 864"/>
              <a:gd name="T11" fmla="*/ 472 h 1125"/>
              <a:gd name="T12" fmla="*/ 183 w 864"/>
              <a:gd name="T13" fmla="*/ 544 h 1125"/>
              <a:gd name="T14" fmla="*/ 177 w 864"/>
              <a:gd name="T15" fmla="*/ 552 h 1125"/>
              <a:gd name="T16" fmla="*/ 165 w 864"/>
              <a:gd name="T17" fmla="*/ 567 h 1125"/>
              <a:gd name="T18" fmla="*/ 143 w 864"/>
              <a:gd name="T19" fmla="*/ 667 h 1125"/>
              <a:gd name="T20" fmla="*/ 149 w 864"/>
              <a:gd name="T21" fmla="*/ 695 h 1125"/>
              <a:gd name="T22" fmla="*/ 152 w 864"/>
              <a:gd name="T23" fmla="*/ 705 h 1125"/>
              <a:gd name="T24" fmla="*/ 214 w 864"/>
              <a:gd name="T25" fmla="*/ 899 h 1125"/>
              <a:gd name="T26" fmla="*/ 211 w 864"/>
              <a:gd name="T27" fmla="*/ 1021 h 1125"/>
              <a:gd name="T28" fmla="*/ 122 w 864"/>
              <a:gd name="T29" fmla="*/ 1100 h 1125"/>
              <a:gd name="T30" fmla="*/ 69 w 864"/>
              <a:gd name="T31" fmla="*/ 1089 h 1125"/>
              <a:gd name="T32" fmla="*/ 4 w 864"/>
              <a:gd name="T33" fmla="*/ 1024 h 1125"/>
              <a:gd name="T34" fmla="*/ 32 w 864"/>
              <a:gd name="T35" fmla="*/ 1078 h 1125"/>
              <a:gd name="T36" fmla="*/ 127 w 864"/>
              <a:gd name="T37" fmla="*/ 1124 h 1125"/>
              <a:gd name="T38" fmla="*/ 214 w 864"/>
              <a:gd name="T39" fmla="*/ 1046 h 1125"/>
              <a:gd name="T40" fmla="*/ 227 w 864"/>
              <a:gd name="T41" fmla="*/ 936 h 1125"/>
              <a:gd name="T42" fmla="*/ 209 w 864"/>
              <a:gd name="T43" fmla="*/ 828 h 1125"/>
              <a:gd name="T44" fmla="*/ 164 w 864"/>
              <a:gd name="T45" fmla="*/ 711 h 1125"/>
              <a:gd name="T46" fmla="*/ 162 w 864"/>
              <a:gd name="T47" fmla="*/ 705 h 1125"/>
              <a:gd name="T48" fmla="*/ 159 w 864"/>
              <a:gd name="T49" fmla="*/ 695 h 1125"/>
              <a:gd name="T50" fmla="*/ 163 w 864"/>
              <a:gd name="T51" fmla="*/ 590 h 1125"/>
              <a:gd name="T52" fmla="*/ 183 w 864"/>
              <a:gd name="T53" fmla="*/ 558 h 1125"/>
              <a:gd name="T54" fmla="*/ 190 w 864"/>
              <a:gd name="T55" fmla="*/ 550 h 1125"/>
              <a:gd name="T56" fmla="*/ 255 w 864"/>
              <a:gd name="T57" fmla="*/ 487 h 1125"/>
              <a:gd name="T58" fmla="*/ 343 w 864"/>
              <a:gd name="T59" fmla="*/ 388 h 1125"/>
              <a:gd name="T60" fmla="*/ 388 w 864"/>
              <a:gd name="T61" fmla="*/ 349 h 1125"/>
              <a:gd name="T62" fmla="*/ 445 w 864"/>
              <a:gd name="T63" fmla="*/ 349 h 1125"/>
              <a:gd name="T64" fmla="*/ 594 w 864"/>
              <a:gd name="T65" fmla="*/ 261 h 1125"/>
              <a:gd name="T66" fmla="*/ 735 w 864"/>
              <a:gd name="T67" fmla="*/ 131 h 1125"/>
              <a:gd name="T68" fmla="*/ 857 w 864"/>
              <a:gd name="T69" fmla="*/ 8 h 1125"/>
              <a:gd name="T70" fmla="*/ 734 w 864"/>
              <a:gd name="T71" fmla="*/ 118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64" h="1125">
                <a:moveTo>
                  <a:pt x="734" y="118"/>
                </a:moveTo>
                <a:cubicBezTo>
                  <a:pt x="687" y="163"/>
                  <a:pt x="640" y="207"/>
                  <a:pt x="591" y="250"/>
                </a:cubicBezTo>
                <a:cubicBezTo>
                  <a:pt x="569" y="269"/>
                  <a:pt x="550" y="290"/>
                  <a:pt x="529" y="309"/>
                </a:cubicBezTo>
                <a:cubicBezTo>
                  <a:pt x="497" y="339"/>
                  <a:pt x="462" y="345"/>
                  <a:pt x="420" y="333"/>
                </a:cubicBezTo>
                <a:cubicBezTo>
                  <a:pt x="390" y="325"/>
                  <a:pt x="361" y="353"/>
                  <a:pt x="343" y="373"/>
                </a:cubicBezTo>
                <a:cubicBezTo>
                  <a:pt x="312" y="404"/>
                  <a:pt x="288" y="441"/>
                  <a:pt x="256" y="472"/>
                </a:cubicBezTo>
                <a:cubicBezTo>
                  <a:pt x="231" y="496"/>
                  <a:pt x="206" y="518"/>
                  <a:pt x="183" y="544"/>
                </a:cubicBezTo>
                <a:cubicBezTo>
                  <a:pt x="181" y="546"/>
                  <a:pt x="179" y="549"/>
                  <a:pt x="177" y="552"/>
                </a:cubicBezTo>
                <a:cubicBezTo>
                  <a:pt x="173" y="557"/>
                  <a:pt x="169" y="562"/>
                  <a:pt x="165" y="567"/>
                </a:cubicBezTo>
                <a:cubicBezTo>
                  <a:pt x="144" y="597"/>
                  <a:pt x="138" y="632"/>
                  <a:pt x="143" y="667"/>
                </a:cubicBezTo>
                <a:cubicBezTo>
                  <a:pt x="145" y="677"/>
                  <a:pt x="147" y="686"/>
                  <a:pt x="149" y="695"/>
                </a:cubicBezTo>
                <a:cubicBezTo>
                  <a:pt x="150" y="699"/>
                  <a:pt x="151" y="702"/>
                  <a:pt x="152" y="705"/>
                </a:cubicBezTo>
                <a:cubicBezTo>
                  <a:pt x="170" y="771"/>
                  <a:pt x="206" y="830"/>
                  <a:pt x="214" y="899"/>
                </a:cubicBezTo>
                <a:cubicBezTo>
                  <a:pt x="218" y="939"/>
                  <a:pt x="220" y="981"/>
                  <a:pt x="211" y="1021"/>
                </a:cubicBezTo>
                <a:cubicBezTo>
                  <a:pt x="201" y="1067"/>
                  <a:pt x="169" y="1097"/>
                  <a:pt x="122" y="1100"/>
                </a:cubicBezTo>
                <a:cubicBezTo>
                  <a:pt x="103" y="1101"/>
                  <a:pt x="91" y="1099"/>
                  <a:pt x="69" y="1089"/>
                </a:cubicBezTo>
                <a:cubicBezTo>
                  <a:pt x="27" y="1071"/>
                  <a:pt x="0" y="1011"/>
                  <a:pt x="4" y="1024"/>
                </a:cubicBezTo>
                <a:cubicBezTo>
                  <a:pt x="7" y="1035"/>
                  <a:pt x="16" y="1056"/>
                  <a:pt x="32" y="1078"/>
                </a:cubicBezTo>
                <a:cubicBezTo>
                  <a:pt x="60" y="1111"/>
                  <a:pt x="77" y="1125"/>
                  <a:pt x="127" y="1124"/>
                </a:cubicBezTo>
                <a:cubicBezTo>
                  <a:pt x="164" y="1123"/>
                  <a:pt x="200" y="1080"/>
                  <a:pt x="214" y="1046"/>
                </a:cubicBezTo>
                <a:cubicBezTo>
                  <a:pt x="229" y="1012"/>
                  <a:pt x="229" y="972"/>
                  <a:pt x="227" y="936"/>
                </a:cubicBezTo>
                <a:cubicBezTo>
                  <a:pt x="225" y="899"/>
                  <a:pt x="220" y="863"/>
                  <a:pt x="209" y="828"/>
                </a:cubicBezTo>
                <a:cubicBezTo>
                  <a:pt x="195" y="788"/>
                  <a:pt x="177" y="751"/>
                  <a:pt x="164" y="711"/>
                </a:cubicBezTo>
                <a:cubicBezTo>
                  <a:pt x="163" y="709"/>
                  <a:pt x="163" y="707"/>
                  <a:pt x="162" y="705"/>
                </a:cubicBezTo>
                <a:cubicBezTo>
                  <a:pt x="161" y="702"/>
                  <a:pt x="160" y="699"/>
                  <a:pt x="159" y="695"/>
                </a:cubicBezTo>
                <a:cubicBezTo>
                  <a:pt x="150" y="660"/>
                  <a:pt x="147" y="623"/>
                  <a:pt x="163" y="590"/>
                </a:cubicBezTo>
                <a:cubicBezTo>
                  <a:pt x="169" y="578"/>
                  <a:pt x="175" y="568"/>
                  <a:pt x="183" y="558"/>
                </a:cubicBezTo>
                <a:cubicBezTo>
                  <a:pt x="185" y="555"/>
                  <a:pt x="187" y="553"/>
                  <a:pt x="190" y="550"/>
                </a:cubicBezTo>
                <a:cubicBezTo>
                  <a:pt x="210" y="527"/>
                  <a:pt x="234" y="507"/>
                  <a:pt x="255" y="487"/>
                </a:cubicBezTo>
                <a:cubicBezTo>
                  <a:pt x="288" y="456"/>
                  <a:pt x="313" y="421"/>
                  <a:pt x="343" y="388"/>
                </a:cubicBezTo>
                <a:cubicBezTo>
                  <a:pt x="356" y="373"/>
                  <a:pt x="370" y="359"/>
                  <a:pt x="388" y="349"/>
                </a:cubicBezTo>
                <a:cubicBezTo>
                  <a:pt x="407" y="337"/>
                  <a:pt x="424" y="347"/>
                  <a:pt x="445" y="349"/>
                </a:cubicBezTo>
                <a:cubicBezTo>
                  <a:pt x="512" y="357"/>
                  <a:pt x="549" y="301"/>
                  <a:pt x="594" y="261"/>
                </a:cubicBezTo>
                <a:cubicBezTo>
                  <a:pt x="642" y="219"/>
                  <a:pt x="691" y="177"/>
                  <a:pt x="735" y="131"/>
                </a:cubicBezTo>
                <a:cubicBezTo>
                  <a:pt x="744" y="121"/>
                  <a:pt x="853" y="14"/>
                  <a:pt x="857" y="8"/>
                </a:cubicBezTo>
                <a:cubicBezTo>
                  <a:pt x="864" y="0"/>
                  <a:pt x="769" y="84"/>
                  <a:pt x="734" y="118"/>
                </a:cubicBezTo>
                <a:close/>
              </a:path>
            </a:pathLst>
          </a:custGeom>
          <a:solidFill>
            <a:schemeClr val="accent3"/>
          </a:solidFill>
          <a:ln>
            <a:noFill/>
          </a:ln>
        </p:spPr>
        <p:txBody>
          <a:bodyPr anchor="ctr"/>
          <a:lstStyle/>
          <a:p>
            <a:pPr algn="ctr"/>
            <a:endParaRPr/>
          </a:p>
        </p:txBody>
      </p:sp>
      <p:sp>
        <p:nvSpPr>
          <p:cNvPr id="108" name="PA_Freeform: Shape 9"/>
          <p:cNvSpPr/>
          <p:nvPr>
            <p:custDataLst>
              <p:tags r:id="rId6"/>
            </p:custDataLst>
          </p:nvPr>
        </p:nvSpPr>
        <p:spPr bwMode="auto">
          <a:xfrm>
            <a:off x="2522192" y="2567511"/>
            <a:ext cx="1413012" cy="1839125"/>
          </a:xfrm>
          <a:custGeom>
            <a:avLst/>
            <a:gdLst>
              <a:gd name="T0" fmla="*/ 734 w 864"/>
              <a:gd name="T1" fmla="*/ 118 h 1125"/>
              <a:gd name="T2" fmla="*/ 591 w 864"/>
              <a:gd name="T3" fmla="*/ 250 h 1125"/>
              <a:gd name="T4" fmla="*/ 529 w 864"/>
              <a:gd name="T5" fmla="*/ 309 h 1125"/>
              <a:gd name="T6" fmla="*/ 420 w 864"/>
              <a:gd name="T7" fmla="*/ 333 h 1125"/>
              <a:gd name="T8" fmla="*/ 343 w 864"/>
              <a:gd name="T9" fmla="*/ 373 h 1125"/>
              <a:gd name="T10" fmla="*/ 256 w 864"/>
              <a:gd name="T11" fmla="*/ 472 h 1125"/>
              <a:gd name="T12" fmla="*/ 183 w 864"/>
              <a:gd name="T13" fmla="*/ 544 h 1125"/>
              <a:gd name="T14" fmla="*/ 177 w 864"/>
              <a:gd name="T15" fmla="*/ 552 h 1125"/>
              <a:gd name="T16" fmla="*/ 165 w 864"/>
              <a:gd name="T17" fmla="*/ 567 h 1125"/>
              <a:gd name="T18" fmla="*/ 143 w 864"/>
              <a:gd name="T19" fmla="*/ 667 h 1125"/>
              <a:gd name="T20" fmla="*/ 149 w 864"/>
              <a:gd name="T21" fmla="*/ 695 h 1125"/>
              <a:gd name="T22" fmla="*/ 152 w 864"/>
              <a:gd name="T23" fmla="*/ 705 h 1125"/>
              <a:gd name="T24" fmla="*/ 214 w 864"/>
              <a:gd name="T25" fmla="*/ 899 h 1125"/>
              <a:gd name="T26" fmla="*/ 211 w 864"/>
              <a:gd name="T27" fmla="*/ 1021 h 1125"/>
              <a:gd name="T28" fmla="*/ 122 w 864"/>
              <a:gd name="T29" fmla="*/ 1100 h 1125"/>
              <a:gd name="T30" fmla="*/ 69 w 864"/>
              <a:gd name="T31" fmla="*/ 1089 h 1125"/>
              <a:gd name="T32" fmla="*/ 4 w 864"/>
              <a:gd name="T33" fmla="*/ 1024 h 1125"/>
              <a:gd name="T34" fmla="*/ 32 w 864"/>
              <a:gd name="T35" fmla="*/ 1078 h 1125"/>
              <a:gd name="T36" fmla="*/ 127 w 864"/>
              <a:gd name="T37" fmla="*/ 1124 h 1125"/>
              <a:gd name="T38" fmla="*/ 214 w 864"/>
              <a:gd name="T39" fmla="*/ 1046 h 1125"/>
              <a:gd name="T40" fmla="*/ 227 w 864"/>
              <a:gd name="T41" fmla="*/ 936 h 1125"/>
              <a:gd name="T42" fmla="*/ 209 w 864"/>
              <a:gd name="T43" fmla="*/ 828 h 1125"/>
              <a:gd name="T44" fmla="*/ 164 w 864"/>
              <a:gd name="T45" fmla="*/ 711 h 1125"/>
              <a:gd name="T46" fmla="*/ 162 w 864"/>
              <a:gd name="T47" fmla="*/ 705 h 1125"/>
              <a:gd name="T48" fmla="*/ 159 w 864"/>
              <a:gd name="T49" fmla="*/ 695 h 1125"/>
              <a:gd name="T50" fmla="*/ 163 w 864"/>
              <a:gd name="T51" fmla="*/ 590 h 1125"/>
              <a:gd name="T52" fmla="*/ 183 w 864"/>
              <a:gd name="T53" fmla="*/ 558 h 1125"/>
              <a:gd name="T54" fmla="*/ 190 w 864"/>
              <a:gd name="T55" fmla="*/ 550 h 1125"/>
              <a:gd name="T56" fmla="*/ 255 w 864"/>
              <a:gd name="T57" fmla="*/ 487 h 1125"/>
              <a:gd name="T58" fmla="*/ 343 w 864"/>
              <a:gd name="T59" fmla="*/ 388 h 1125"/>
              <a:gd name="T60" fmla="*/ 388 w 864"/>
              <a:gd name="T61" fmla="*/ 349 h 1125"/>
              <a:gd name="T62" fmla="*/ 445 w 864"/>
              <a:gd name="T63" fmla="*/ 349 h 1125"/>
              <a:gd name="T64" fmla="*/ 594 w 864"/>
              <a:gd name="T65" fmla="*/ 261 h 1125"/>
              <a:gd name="T66" fmla="*/ 735 w 864"/>
              <a:gd name="T67" fmla="*/ 131 h 1125"/>
              <a:gd name="T68" fmla="*/ 857 w 864"/>
              <a:gd name="T69" fmla="*/ 8 h 1125"/>
              <a:gd name="T70" fmla="*/ 734 w 864"/>
              <a:gd name="T71" fmla="*/ 118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64" h="1125">
                <a:moveTo>
                  <a:pt x="734" y="118"/>
                </a:moveTo>
                <a:cubicBezTo>
                  <a:pt x="687" y="163"/>
                  <a:pt x="640" y="207"/>
                  <a:pt x="591" y="250"/>
                </a:cubicBezTo>
                <a:cubicBezTo>
                  <a:pt x="569" y="269"/>
                  <a:pt x="550" y="290"/>
                  <a:pt x="529" y="309"/>
                </a:cubicBezTo>
                <a:cubicBezTo>
                  <a:pt x="497" y="339"/>
                  <a:pt x="462" y="345"/>
                  <a:pt x="420" y="333"/>
                </a:cubicBezTo>
                <a:cubicBezTo>
                  <a:pt x="390" y="325"/>
                  <a:pt x="361" y="353"/>
                  <a:pt x="343" y="373"/>
                </a:cubicBezTo>
                <a:cubicBezTo>
                  <a:pt x="312" y="404"/>
                  <a:pt x="288" y="441"/>
                  <a:pt x="256" y="472"/>
                </a:cubicBezTo>
                <a:cubicBezTo>
                  <a:pt x="231" y="496"/>
                  <a:pt x="206" y="518"/>
                  <a:pt x="183" y="544"/>
                </a:cubicBezTo>
                <a:cubicBezTo>
                  <a:pt x="181" y="546"/>
                  <a:pt x="179" y="549"/>
                  <a:pt x="177" y="552"/>
                </a:cubicBezTo>
                <a:cubicBezTo>
                  <a:pt x="173" y="557"/>
                  <a:pt x="169" y="562"/>
                  <a:pt x="165" y="567"/>
                </a:cubicBezTo>
                <a:cubicBezTo>
                  <a:pt x="144" y="597"/>
                  <a:pt x="138" y="632"/>
                  <a:pt x="143" y="667"/>
                </a:cubicBezTo>
                <a:cubicBezTo>
                  <a:pt x="145" y="677"/>
                  <a:pt x="147" y="686"/>
                  <a:pt x="149" y="695"/>
                </a:cubicBezTo>
                <a:cubicBezTo>
                  <a:pt x="150" y="699"/>
                  <a:pt x="151" y="702"/>
                  <a:pt x="152" y="705"/>
                </a:cubicBezTo>
                <a:cubicBezTo>
                  <a:pt x="170" y="771"/>
                  <a:pt x="206" y="830"/>
                  <a:pt x="214" y="899"/>
                </a:cubicBezTo>
                <a:cubicBezTo>
                  <a:pt x="218" y="939"/>
                  <a:pt x="220" y="981"/>
                  <a:pt x="211" y="1021"/>
                </a:cubicBezTo>
                <a:cubicBezTo>
                  <a:pt x="201" y="1067"/>
                  <a:pt x="169" y="1097"/>
                  <a:pt x="122" y="1100"/>
                </a:cubicBezTo>
                <a:cubicBezTo>
                  <a:pt x="103" y="1101"/>
                  <a:pt x="91" y="1099"/>
                  <a:pt x="69" y="1089"/>
                </a:cubicBezTo>
                <a:cubicBezTo>
                  <a:pt x="27" y="1071"/>
                  <a:pt x="0" y="1011"/>
                  <a:pt x="4" y="1024"/>
                </a:cubicBezTo>
                <a:cubicBezTo>
                  <a:pt x="7" y="1035"/>
                  <a:pt x="16" y="1056"/>
                  <a:pt x="32" y="1078"/>
                </a:cubicBezTo>
                <a:cubicBezTo>
                  <a:pt x="60" y="1111"/>
                  <a:pt x="77" y="1125"/>
                  <a:pt x="127" y="1124"/>
                </a:cubicBezTo>
                <a:cubicBezTo>
                  <a:pt x="164" y="1123"/>
                  <a:pt x="200" y="1080"/>
                  <a:pt x="214" y="1046"/>
                </a:cubicBezTo>
                <a:cubicBezTo>
                  <a:pt x="229" y="1012"/>
                  <a:pt x="229" y="972"/>
                  <a:pt x="227" y="936"/>
                </a:cubicBezTo>
                <a:cubicBezTo>
                  <a:pt x="225" y="899"/>
                  <a:pt x="220" y="863"/>
                  <a:pt x="209" y="828"/>
                </a:cubicBezTo>
                <a:cubicBezTo>
                  <a:pt x="195" y="788"/>
                  <a:pt x="177" y="751"/>
                  <a:pt x="164" y="711"/>
                </a:cubicBezTo>
                <a:cubicBezTo>
                  <a:pt x="163" y="709"/>
                  <a:pt x="163" y="707"/>
                  <a:pt x="162" y="705"/>
                </a:cubicBezTo>
                <a:cubicBezTo>
                  <a:pt x="161" y="702"/>
                  <a:pt x="160" y="699"/>
                  <a:pt x="159" y="695"/>
                </a:cubicBezTo>
                <a:cubicBezTo>
                  <a:pt x="150" y="660"/>
                  <a:pt x="147" y="623"/>
                  <a:pt x="163" y="590"/>
                </a:cubicBezTo>
                <a:cubicBezTo>
                  <a:pt x="169" y="578"/>
                  <a:pt x="175" y="568"/>
                  <a:pt x="183" y="558"/>
                </a:cubicBezTo>
                <a:cubicBezTo>
                  <a:pt x="185" y="555"/>
                  <a:pt x="187" y="553"/>
                  <a:pt x="190" y="550"/>
                </a:cubicBezTo>
                <a:cubicBezTo>
                  <a:pt x="210" y="527"/>
                  <a:pt x="234" y="507"/>
                  <a:pt x="255" y="487"/>
                </a:cubicBezTo>
                <a:cubicBezTo>
                  <a:pt x="288" y="456"/>
                  <a:pt x="313" y="421"/>
                  <a:pt x="343" y="388"/>
                </a:cubicBezTo>
                <a:cubicBezTo>
                  <a:pt x="356" y="373"/>
                  <a:pt x="370" y="359"/>
                  <a:pt x="388" y="349"/>
                </a:cubicBezTo>
                <a:cubicBezTo>
                  <a:pt x="407" y="337"/>
                  <a:pt x="424" y="347"/>
                  <a:pt x="445" y="349"/>
                </a:cubicBezTo>
                <a:cubicBezTo>
                  <a:pt x="512" y="357"/>
                  <a:pt x="549" y="301"/>
                  <a:pt x="594" y="261"/>
                </a:cubicBezTo>
                <a:cubicBezTo>
                  <a:pt x="642" y="219"/>
                  <a:pt x="691" y="177"/>
                  <a:pt x="735" y="131"/>
                </a:cubicBezTo>
                <a:cubicBezTo>
                  <a:pt x="744" y="121"/>
                  <a:pt x="853" y="14"/>
                  <a:pt x="857" y="8"/>
                </a:cubicBezTo>
                <a:cubicBezTo>
                  <a:pt x="864" y="0"/>
                  <a:pt x="769" y="84"/>
                  <a:pt x="734" y="118"/>
                </a:cubicBezTo>
                <a:close/>
              </a:path>
            </a:pathLst>
          </a:custGeom>
          <a:solidFill>
            <a:schemeClr val="accent2"/>
          </a:solidFill>
          <a:ln>
            <a:noFill/>
          </a:ln>
        </p:spPr>
        <p:txBody>
          <a:bodyPr anchor="ctr"/>
          <a:lstStyle/>
          <a:p>
            <a:pPr algn="ctr"/>
            <a:endParaRPr/>
          </a:p>
        </p:txBody>
      </p:sp>
      <p:sp>
        <p:nvSpPr>
          <p:cNvPr id="109" name="PA_Freeform: Shape 10"/>
          <p:cNvSpPr/>
          <p:nvPr>
            <p:custDataLst>
              <p:tags r:id="rId7"/>
            </p:custDataLst>
          </p:nvPr>
        </p:nvSpPr>
        <p:spPr bwMode="auto">
          <a:xfrm>
            <a:off x="1263044" y="2567511"/>
            <a:ext cx="1413012" cy="1839125"/>
          </a:xfrm>
          <a:custGeom>
            <a:avLst/>
            <a:gdLst>
              <a:gd name="T0" fmla="*/ 734 w 864"/>
              <a:gd name="T1" fmla="*/ 118 h 1125"/>
              <a:gd name="T2" fmla="*/ 591 w 864"/>
              <a:gd name="T3" fmla="*/ 250 h 1125"/>
              <a:gd name="T4" fmla="*/ 529 w 864"/>
              <a:gd name="T5" fmla="*/ 309 h 1125"/>
              <a:gd name="T6" fmla="*/ 420 w 864"/>
              <a:gd name="T7" fmla="*/ 333 h 1125"/>
              <a:gd name="T8" fmla="*/ 343 w 864"/>
              <a:gd name="T9" fmla="*/ 373 h 1125"/>
              <a:gd name="T10" fmla="*/ 256 w 864"/>
              <a:gd name="T11" fmla="*/ 472 h 1125"/>
              <a:gd name="T12" fmla="*/ 183 w 864"/>
              <a:gd name="T13" fmla="*/ 544 h 1125"/>
              <a:gd name="T14" fmla="*/ 177 w 864"/>
              <a:gd name="T15" fmla="*/ 552 h 1125"/>
              <a:gd name="T16" fmla="*/ 165 w 864"/>
              <a:gd name="T17" fmla="*/ 567 h 1125"/>
              <a:gd name="T18" fmla="*/ 143 w 864"/>
              <a:gd name="T19" fmla="*/ 667 h 1125"/>
              <a:gd name="T20" fmla="*/ 149 w 864"/>
              <a:gd name="T21" fmla="*/ 695 h 1125"/>
              <a:gd name="T22" fmla="*/ 152 w 864"/>
              <a:gd name="T23" fmla="*/ 705 h 1125"/>
              <a:gd name="T24" fmla="*/ 214 w 864"/>
              <a:gd name="T25" fmla="*/ 899 h 1125"/>
              <a:gd name="T26" fmla="*/ 211 w 864"/>
              <a:gd name="T27" fmla="*/ 1021 h 1125"/>
              <a:gd name="T28" fmla="*/ 122 w 864"/>
              <a:gd name="T29" fmla="*/ 1100 h 1125"/>
              <a:gd name="T30" fmla="*/ 69 w 864"/>
              <a:gd name="T31" fmla="*/ 1089 h 1125"/>
              <a:gd name="T32" fmla="*/ 4 w 864"/>
              <a:gd name="T33" fmla="*/ 1024 h 1125"/>
              <a:gd name="T34" fmla="*/ 32 w 864"/>
              <a:gd name="T35" fmla="*/ 1078 h 1125"/>
              <a:gd name="T36" fmla="*/ 127 w 864"/>
              <a:gd name="T37" fmla="*/ 1124 h 1125"/>
              <a:gd name="T38" fmla="*/ 214 w 864"/>
              <a:gd name="T39" fmla="*/ 1046 h 1125"/>
              <a:gd name="T40" fmla="*/ 227 w 864"/>
              <a:gd name="T41" fmla="*/ 936 h 1125"/>
              <a:gd name="T42" fmla="*/ 209 w 864"/>
              <a:gd name="T43" fmla="*/ 828 h 1125"/>
              <a:gd name="T44" fmla="*/ 164 w 864"/>
              <a:gd name="T45" fmla="*/ 711 h 1125"/>
              <a:gd name="T46" fmla="*/ 162 w 864"/>
              <a:gd name="T47" fmla="*/ 705 h 1125"/>
              <a:gd name="T48" fmla="*/ 159 w 864"/>
              <a:gd name="T49" fmla="*/ 695 h 1125"/>
              <a:gd name="T50" fmla="*/ 163 w 864"/>
              <a:gd name="T51" fmla="*/ 590 h 1125"/>
              <a:gd name="T52" fmla="*/ 183 w 864"/>
              <a:gd name="T53" fmla="*/ 558 h 1125"/>
              <a:gd name="T54" fmla="*/ 190 w 864"/>
              <a:gd name="T55" fmla="*/ 550 h 1125"/>
              <a:gd name="T56" fmla="*/ 255 w 864"/>
              <a:gd name="T57" fmla="*/ 487 h 1125"/>
              <a:gd name="T58" fmla="*/ 343 w 864"/>
              <a:gd name="T59" fmla="*/ 388 h 1125"/>
              <a:gd name="T60" fmla="*/ 388 w 864"/>
              <a:gd name="T61" fmla="*/ 349 h 1125"/>
              <a:gd name="T62" fmla="*/ 445 w 864"/>
              <a:gd name="T63" fmla="*/ 349 h 1125"/>
              <a:gd name="T64" fmla="*/ 594 w 864"/>
              <a:gd name="T65" fmla="*/ 261 h 1125"/>
              <a:gd name="T66" fmla="*/ 735 w 864"/>
              <a:gd name="T67" fmla="*/ 131 h 1125"/>
              <a:gd name="T68" fmla="*/ 857 w 864"/>
              <a:gd name="T69" fmla="*/ 8 h 1125"/>
              <a:gd name="T70" fmla="*/ 734 w 864"/>
              <a:gd name="T71" fmla="*/ 118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64" h="1125">
                <a:moveTo>
                  <a:pt x="734" y="118"/>
                </a:moveTo>
                <a:cubicBezTo>
                  <a:pt x="687" y="163"/>
                  <a:pt x="640" y="207"/>
                  <a:pt x="591" y="250"/>
                </a:cubicBezTo>
                <a:cubicBezTo>
                  <a:pt x="569" y="269"/>
                  <a:pt x="550" y="290"/>
                  <a:pt x="529" y="309"/>
                </a:cubicBezTo>
                <a:cubicBezTo>
                  <a:pt x="497" y="339"/>
                  <a:pt x="462" y="345"/>
                  <a:pt x="420" y="333"/>
                </a:cubicBezTo>
                <a:cubicBezTo>
                  <a:pt x="390" y="325"/>
                  <a:pt x="361" y="353"/>
                  <a:pt x="343" y="373"/>
                </a:cubicBezTo>
                <a:cubicBezTo>
                  <a:pt x="312" y="404"/>
                  <a:pt x="288" y="441"/>
                  <a:pt x="256" y="472"/>
                </a:cubicBezTo>
                <a:cubicBezTo>
                  <a:pt x="231" y="496"/>
                  <a:pt x="206" y="518"/>
                  <a:pt x="183" y="544"/>
                </a:cubicBezTo>
                <a:cubicBezTo>
                  <a:pt x="181" y="546"/>
                  <a:pt x="179" y="549"/>
                  <a:pt x="177" y="552"/>
                </a:cubicBezTo>
                <a:cubicBezTo>
                  <a:pt x="173" y="557"/>
                  <a:pt x="169" y="562"/>
                  <a:pt x="165" y="567"/>
                </a:cubicBezTo>
                <a:cubicBezTo>
                  <a:pt x="144" y="597"/>
                  <a:pt x="138" y="632"/>
                  <a:pt x="143" y="667"/>
                </a:cubicBezTo>
                <a:cubicBezTo>
                  <a:pt x="145" y="677"/>
                  <a:pt x="147" y="686"/>
                  <a:pt x="149" y="695"/>
                </a:cubicBezTo>
                <a:cubicBezTo>
                  <a:pt x="150" y="699"/>
                  <a:pt x="151" y="702"/>
                  <a:pt x="152" y="705"/>
                </a:cubicBezTo>
                <a:cubicBezTo>
                  <a:pt x="170" y="771"/>
                  <a:pt x="206" y="830"/>
                  <a:pt x="214" y="899"/>
                </a:cubicBezTo>
                <a:cubicBezTo>
                  <a:pt x="218" y="939"/>
                  <a:pt x="220" y="981"/>
                  <a:pt x="211" y="1021"/>
                </a:cubicBezTo>
                <a:cubicBezTo>
                  <a:pt x="201" y="1067"/>
                  <a:pt x="169" y="1097"/>
                  <a:pt x="122" y="1100"/>
                </a:cubicBezTo>
                <a:cubicBezTo>
                  <a:pt x="103" y="1101"/>
                  <a:pt x="91" y="1099"/>
                  <a:pt x="69" y="1089"/>
                </a:cubicBezTo>
                <a:cubicBezTo>
                  <a:pt x="27" y="1071"/>
                  <a:pt x="0" y="1011"/>
                  <a:pt x="4" y="1024"/>
                </a:cubicBezTo>
                <a:cubicBezTo>
                  <a:pt x="7" y="1035"/>
                  <a:pt x="16" y="1056"/>
                  <a:pt x="32" y="1078"/>
                </a:cubicBezTo>
                <a:cubicBezTo>
                  <a:pt x="60" y="1111"/>
                  <a:pt x="77" y="1125"/>
                  <a:pt x="127" y="1124"/>
                </a:cubicBezTo>
                <a:cubicBezTo>
                  <a:pt x="164" y="1123"/>
                  <a:pt x="200" y="1080"/>
                  <a:pt x="214" y="1046"/>
                </a:cubicBezTo>
                <a:cubicBezTo>
                  <a:pt x="229" y="1012"/>
                  <a:pt x="229" y="972"/>
                  <a:pt x="227" y="936"/>
                </a:cubicBezTo>
                <a:cubicBezTo>
                  <a:pt x="225" y="899"/>
                  <a:pt x="220" y="863"/>
                  <a:pt x="209" y="828"/>
                </a:cubicBezTo>
                <a:cubicBezTo>
                  <a:pt x="195" y="788"/>
                  <a:pt x="177" y="751"/>
                  <a:pt x="164" y="711"/>
                </a:cubicBezTo>
                <a:cubicBezTo>
                  <a:pt x="163" y="709"/>
                  <a:pt x="163" y="707"/>
                  <a:pt x="162" y="705"/>
                </a:cubicBezTo>
                <a:cubicBezTo>
                  <a:pt x="161" y="702"/>
                  <a:pt x="160" y="699"/>
                  <a:pt x="159" y="695"/>
                </a:cubicBezTo>
                <a:cubicBezTo>
                  <a:pt x="150" y="660"/>
                  <a:pt x="147" y="623"/>
                  <a:pt x="163" y="590"/>
                </a:cubicBezTo>
                <a:cubicBezTo>
                  <a:pt x="169" y="578"/>
                  <a:pt x="175" y="568"/>
                  <a:pt x="183" y="558"/>
                </a:cubicBezTo>
                <a:cubicBezTo>
                  <a:pt x="185" y="555"/>
                  <a:pt x="187" y="553"/>
                  <a:pt x="190" y="550"/>
                </a:cubicBezTo>
                <a:cubicBezTo>
                  <a:pt x="210" y="527"/>
                  <a:pt x="234" y="507"/>
                  <a:pt x="255" y="487"/>
                </a:cubicBezTo>
                <a:cubicBezTo>
                  <a:pt x="288" y="456"/>
                  <a:pt x="313" y="421"/>
                  <a:pt x="343" y="388"/>
                </a:cubicBezTo>
                <a:cubicBezTo>
                  <a:pt x="356" y="373"/>
                  <a:pt x="370" y="359"/>
                  <a:pt x="388" y="349"/>
                </a:cubicBezTo>
                <a:cubicBezTo>
                  <a:pt x="407" y="337"/>
                  <a:pt x="424" y="347"/>
                  <a:pt x="445" y="349"/>
                </a:cubicBezTo>
                <a:cubicBezTo>
                  <a:pt x="512" y="357"/>
                  <a:pt x="549" y="301"/>
                  <a:pt x="594" y="261"/>
                </a:cubicBezTo>
                <a:cubicBezTo>
                  <a:pt x="642" y="219"/>
                  <a:pt x="691" y="177"/>
                  <a:pt x="735" y="131"/>
                </a:cubicBezTo>
                <a:cubicBezTo>
                  <a:pt x="744" y="121"/>
                  <a:pt x="853" y="14"/>
                  <a:pt x="857" y="8"/>
                </a:cubicBezTo>
                <a:cubicBezTo>
                  <a:pt x="864" y="0"/>
                  <a:pt x="769" y="84"/>
                  <a:pt x="734" y="118"/>
                </a:cubicBezTo>
                <a:close/>
              </a:path>
            </a:pathLst>
          </a:custGeom>
          <a:solidFill>
            <a:schemeClr val="accent1"/>
          </a:solidFill>
          <a:ln>
            <a:noFill/>
          </a:ln>
        </p:spPr>
        <p:txBody>
          <a:bodyPr anchor="ctr"/>
          <a:lstStyle/>
          <a:p>
            <a:pPr algn="ctr"/>
            <a:endParaRPr/>
          </a:p>
        </p:txBody>
      </p:sp>
      <p:grpSp>
        <p:nvGrpSpPr>
          <p:cNvPr id="110" name="PA_组合 11"/>
          <p:cNvGrpSpPr/>
          <p:nvPr>
            <p:custDataLst>
              <p:tags r:id="rId8"/>
            </p:custDataLst>
          </p:nvPr>
        </p:nvGrpSpPr>
        <p:grpSpPr>
          <a:xfrm>
            <a:off x="1200762" y="3747041"/>
            <a:ext cx="502067" cy="713355"/>
            <a:chOff x="4827769" y="4224478"/>
            <a:chExt cx="612480" cy="870235"/>
          </a:xfrm>
        </p:grpSpPr>
        <p:sp>
          <p:nvSpPr>
            <p:cNvPr id="150" name="Freeform: Shape 52"/>
            <p:cNvSpPr/>
            <p:nvPr/>
          </p:nvSpPr>
          <p:spPr bwMode="auto">
            <a:xfrm>
              <a:off x="4827769" y="4224478"/>
              <a:ext cx="612480" cy="870235"/>
            </a:xfrm>
            <a:custGeom>
              <a:avLst/>
              <a:gdLst>
                <a:gd name="T0" fmla="*/ 4 w 297"/>
                <a:gd name="T1" fmla="*/ 283 h 408"/>
                <a:gd name="T2" fmla="*/ 105 w 297"/>
                <a:gd name="T3" fmla="*/ 408 h 408"/>
                <a:gd name="T4" fmla="*/ 192 w 297"/>
                <a:gd name="T5" fmla="*/ 408 h 408"/>
                <a:gd name="T6" fmla="*/ 292 w 297"/>
                <a:gd name="T7" fmla="*/ 283 h 408"/>
                <a:gd name="T8" fmla="*/ 294 w 297"/>
                <a:gd name="T9" fmla="*/ 203 h 408"/>
                <a:gd name="T10" fmla="*/ 257 w 297"/>
                <a:gd name="T11" fmla="*/ 0 h 408"/>
                <a:gd name="T12" fmla="*/ 40 w 297"/>
                <a:gd name="T13" fmla="*/ 0 h 408"/>
                <a:gd name="T14" fmla="*/ 3 w 297"/>
                <a:gd name="T15" fmla="*/ 203 h 408"/>
                <a:gd name="T16" fmla="*/ 4 w 297"/>
                <a:gd name="T17" fmla="*/ 283 h 408"/>
                <a:gd name="connsiteX0" fmla="*/ 106 w 9938"/>
                <a:gd name="connsiteY0" fmla="*/ 6936 h 10000"/>
                <a:gd name="connsiteX1" fmla="*/ 3506 w 9938"/>
                <a:gd name="connsiteY1" fmla="*/ 10000 h 10000"/>
                <a:gd name="connsiteX2" fmla="*/ 6436 w 9938"/>
                <a:gd name="connsiteY2" fmla="*/ 10000 h 10000"/>
                <a:gd name="connsiteX3" fmla="*/ 9803 w 9938"/>
                <a:gd name="connsiteY3" fmla="*/ 6936 h 10000"/>
                <a:gd name="connsiteX4" fmla="*/ 9870 w 9938"/>
                <a:gd name="connsiteY4" fmla="*/ 4975 h 10000"/>
                <a:gd name="connsiteX5" fmla="*/ 8624 w 9938"/>
                <a:gd name="connsiteY5" fmla="*/ 0 h 10000"/>
                <a:gd name="connsiteX6" fmla="*/ 1597 w 9938"/>
                <a:gd name="connsiteY6" fmla="*/ 167 h 10000"/>
                <a:gd name="connsiteX7" fmla="*/ 72 w 9938"/>
                <a:gd name="connsiteY7" fmla="*/ 4975 h 10000"/>
                <a:gd name="connsiteX8" fmla="*/ 106 w 9938"/>
                <a:gd name="connsiteY8" fmla="*/ 6936 h 10000"/>
                <a:gd name="connsiteX0-1" fmla="*/ 107 w 10000"/>
                <a:gd name="connsiteY0-2" fmla="*/ 6936 h 10000"/>
                <a:gd name="connsiteX1-3" fmla="*/ 3528 w 10000"/>
                <a:gd name="connsiteY1-4" fmla="*/ 10000 h 10000"/>
                <a:gd name="connsiteX2-5" fmla="*/ 6476 w 10000"/>
                <a:gd name="connsiteY2-6" fmla="*/ 10000 h 10000"/>
                <a:gd name="connsiteX3-7" fmla="*/ 9864 w 10000"/>
                <a:gd name="connsiteY3-8" fmla="*/ 6936 h 10000"/>
                <a:gd name="connsiteX4-9" fmla="*/ 9932 w 10000"/>
                <a:gd name="connsiteY4-10" fmla="*/ 4975 h 10000"/>
                <a:gd name="connsiteX5-11" fmla="*/ 8678 w 10000"/>
                <a:gd name="connsiteY5-12" fmla="*/ 0 h 10000"/>
                <a:gd name="connsiteX6-13" fmla="*/ 1794 w 10000"/>
                <a:gd name="connsiteY6-14" fmla="*/ 134 h 10000"/>
                <a:gd name="connsiteX7-15" fmla="*/ 72 w 10000"/>
                <a:gd name="connsiteY7-16" fmla="*/ 4975 h 10000"/>
                <a:gd name="connsiteX8-17" fmla="*/ 107 w 10000"/>
                <a:gd name="connsiteY8-18" fmla="*/ 6936 h 10000"/>
                <a:gd name="connsiteX0-19" fmla="*/ 107 w 10000"/>
                <a:gd name="connsiteY0-20" fmla="*/ 6936 h 10000"/>
                <a:gd name="connsiteX1-21" fmla="*/ 3528 w 10000"/>
                <a:gd name="connsiteY1-22" fmla="*/ 10000 h 10000"/>
                <a:gd name="connsiteX2-23" fmla="*/ 6476 w 10000"/>
                <a:gd name="connsiteY2-24" fmla="*/ 10000 h 10000"/>
                <a:gd name="connsiteX3-25" fmla="*/ 9864 w 10000"/>
                <a:gd name="connsiteY3-26" fmla="*/ 6936 h 10000"/>
                <a:gd name="connsiteX4-27" fmla="*/ 9932 w 10000"/>
                <a:gd name="connsiteY4-28" fmla="*/ 4975 h 10000"/>
                <a:gd name="connsiteX5-29" fmla="*/ 8678 w 10000"/>
                <a:gd name="connsiteY5-30" fmla="*/ 0 h 10000"/>
                <a:gd name="connsiteX6-31" fmla="*/ 1700 w 10000"/>
                <a:gd name="connsiteY6-32" fmla="*/ 34 h 10000"/>
                <a:gd name="connsiteX7-33" fmla="*/ 72 w 10000"/>
                <a:gd name="connsiteY7-34" fmla="*/ 4975 h 10000"/>
                <a:gd name="connsiteX8-35" fmla="*/ 107 w 10000"/>
                <a:gd name="connsiteY8-36" fmla="*/ 6936 h 10000"/>
                <a:gd name="connsiteX0-37" fmla="*/ 107 w 10000"/>
                <a:gd name="connsiteY0-38" fmla="*/ 6902 h 9966"/>
                <a:gd name="connsiteX1-39" fmla="*/ 3528 w 10000"/>
                <a:gd name="connsiteY1-40" fmla="*/ 9966 h 9966"/>
                <a:gd name="connsiteX2-41" fmla="*/ 6476 w 10000"/>
                <a:gd name="connsiteY2-42" fmla="*/ 9966 h 9966"/>
                <a:gd name="connsiteX3-43" fmla="*/ 9864 w 10000"/>
                <a:gd name="connsiteY3-44" fmla="*/ 6902 h 9966"/>
                <a:gd name="connsiteX4-45" fmla="*/ 9932 w 10000"/>
                <a:gd name="connsiteY4-46" fmla="*/ 4941 h 9966"/>
                <a:gd name="connsiteX5-47" fmla="*/ 8444 w 10000"/>
                <a:gd name="connsiteY5-48" fmla="*/ 33 h 9966"/>
                <a:gd name="connsiteX6-49" fmla="*/ 1700 w 10000"/>
                <a:gd name="connsiteY6-50" fmla="*/ 0 h 9966"/>
                <a:gd name="connsiteX7-51" fmla="*/ 72 w 10000"/>
                <a:gd name="connsiteY7-52" fmla="*/ 4941 h 9966"/>
                <a:gd name="connsiteX8-53" fmla="*/ 107 w 10000"/>
                <a:gd name="connsiteY8-54" fmla="*/ 6902 h 9966"/>
                <a:gd name="connsiteX0-55" fmla="*/ 57 w 9950"/>
                <a:gd name="connsiteY0-56" fmla="*/ 6926 h 10000"/>
                <a:gd name="connsiteX1-57" fmla="*/ 3478 w 9950"/>
                <a:gd name="connsiteY1-58" fmla="*/ 10000 h 10000"/>
                <a:gd name="connsiteX2-59" fmla="*/ 6426 w 9950"/>
                <a:gd name="connsiteY2-60" fmla="*/ 10000 h 10000"/>
                <a:gd name="connsiteX3-61" fmla="*/ 9814 w 9950"/>
                <a:gd name="connsiteY3-62" fmla="*/ 6926 h 10000"/>
                <a:gd name="connsiteX4-63" fmla="*/ 9882 w 9950"/>
                <a:gd name="connsiteY4-64" fmla="*/ 4958 h 10000"/>
                <a:gd name="connsiteX5-65" fmla="*/ 8394 w 9950"/>
                <a:gd name="connsiteY5-66" fmla="*/ 33 h 10000"/>
                <a:gd name="connsiteX6-67" fmla="*/ 1650 w 9950"/>
                <a:gd name="connsiteY6-68" fmla="*/ 0 h 10000"/>
                <a:gd name="connsiteX7-69" fmla="*/ 163 w 9950"/>
                <a:gd name="connsiteY7-70" fmla="*/ 4958 h 10000"/>
                <a:gd name="connsiteX8-71" fmla="*/ 57 w 9950"/>
                <a:gd name="connsiteY8-72" fmla="*/ 6926 h 10000"/>
                <a:gd name="connsiteX0-73" fmla="*/ 57 w 10000"/>
                <a:gd name="connsiteY0-74" fmla="*/ 6928 h 10002"/>
                <a:gd name="connsiteX1-75" fmla="*/ 3495 w 10000"/>
                <a:gd name="connsiteY1-76" fmla="*/ 10002 h 10002"/>
                <a:gd name="connsiteX2-77" fmla="*/ 6458 w 10000"/>
                <a:gd name="connsiteY2-78" fmla="*/ 10002 h 10002"/>
                <a:gd name="connsiteX3-79" fmla="*/ 9863 w 10000"/>
                <a:gd name="connsiteY3-80" fmla="*/ 6928 h 10002"/>
                <a:gd name="connsiteX4-81" fmla="*/ 9932 w 10000"/>
                <a:gd name="connsiteY4-82" fmla="*/ 4960 h 10002"/>
                <a:gd name="connsiteX5-83" fmla="*/ 8632 w 10000"/>
                <a:gd name="connsiteY5-84" fmla="*/ 0 h 10002"/>
                <a:gd name="connsiteX6-85" fmla="*/ 1658 w 10000"/>
                <a:gd name="connsiteY6-86" fmla="*/ 2 h 10002"/>
                <a:gd name="connsiteX7-87" fmla="*/ 164 w 10000"/>
                <a:gd name="connsiteY7-88" fmla="*/ 4960 h 10002"/>
                <a:gd name="connsiteX8-89" fmla="*/ 57 w 10000"/>
                <a:gd name="connsiteY8-90" fmla="*/ 6928 h 10002"/>
                <a:gd name="connsiteX0-91" fmla="*/ 57 w 10000"/>
                <a:gd name="connsiteY0-92" fmla="*/ 6928 h 10002"/>
                <a:gd name="connsiteX1-93" fmla="*/ 3495 w 10000"/>
                <a:gd name="connsiteY1-94" fmla="*/ 10002 h 10002"/>
                <a:gd name="connsiteX2-95" fmla="*/ 6458 w 10000"/>
                <a:gd name="connsiteY2-96" fmla="*/ 10002 h 10002"/>
                <a:gd name="connsiteX3-97" fmla="*/ 9863 w 10000"/>
                <a:gd name="connsiteY3-98" fmla="*/ 6928 h 10002"/>
                <a:gd name="connsiteX4-99" fmla="*/ 9932 w 10000"/>
                <a:gd name="connsiteY4-100" fmla="*/ 4960 h 10002"/>
                <a:gd name="connsiteX5-101" fmla="*/ 8632 w 10000"/>
                <a:gd name="connsiteY5-102" fmla="*/ 0 h 10002"/>
                <a:gd name="connsiteX6-103" fmla="*/ 1511 w 10000"/>
                <a:gd name="connsiteY6-104" fmla="*/ 2 h 10002"/>
                <a:gd name="connsiteX7-105" fmla="*/ 164 w 10000"/>
                <a:gd name="connsiteY7-106" fmla="*/ 4960 h 10002"/>
                <a:gd name="connsiteX8-107" fmla="*/ 57 w 10000"/>
                <a:gd name="connsiteY8-108" fmla="*/ 6928 h 10002"/>
                <a:gd name="connsiteX0-109" fmla="*/ 57 w 10000"/>
                <a:gd name="connsiteY0-110" fmla="*/ 6928 h 10002"/>
                <a:gd name="connsiteX1-111" fmla="*/ 3495 w 10000"/>
                <a:gd name="connsiteY1-112" fmla="*/ 10002 h 10002"/>
                <a:gd name="connsiteX2-113" fmla="*/ 6458 w 10000"/>
                <a:gd name="connsiteY2-114" fmla="*/ 10002 h 10002"/>
                <a:gd name="connsiteX3-115" fmla="*/ 7370 w 10000"/>
                <a:gd name="connsiteY3-116" fmla="*/ 9198 h 10002"/>
                <a:gd name="connsiteX4-117" fmla="*/ 9863 w 10000"/>
                <a:gd name="connsiteY4-118" fmla="*/ 6928 h 10002"/>
                <a:gd name="connsiteX5-119" fmla="*/ 9932 w 10000"/>
                <a:gd name="connsiteY5-120" fmla="*/ 4960 h 10002"/>
                <a:gd name="connsiteX6-121" fmla="*/ 8632 w 10000"/>
                <a:gd name="connsiteY6-122" fmla="*/ 0 h 10002"/>
                <a:gd name="connsiteX7-123" fmla="*/ 1511 w 10000"/>
                <a:gd name="connsiteY7-124" fmla="*/ 2 h 10002"/>
                <a:gd name="connsiteX8-125" fmla="*/ 164 w 10000"/>
                <a:gd name="connsiteY8-126" fmla="*/ 4960 h 10002"/>
                <a:gd name="connsiteX9" fmla="*/ 57 w 10000"/>
                <a:gd name="connsiteY9" fmla="*/ 6928 h 10002"/>
                <a:gd name="connsiteX0-127" fmla="*/ 57 w 10000"/>
                <a:gd name="connsiteY0-128" fmla="*/ 6928 h 10002"/>
                <a:gd name="connsiteX1-129" fmla="*/ 3495 w 10000"/>
                <a:gd name="connsiteY1-130" fmla="*/ 10002 h 10002"/>
                <a:gd name="connsiteX2-131" fmla="*/ 6458 w 10000"/>
                <a:gd name="connsiteY2-132" fmla="*/ 10002 h 10002"/>
                <a:gd name="connsiteX3-133" fmla="*/ 7370 w 10000"/>
                <a:gd name="connsiteY3-134" fmla="*/ 9198 h 10002"/>
                <a:gd name="connsiteX4-135" fmla="*/ 9863 w 10000"/>
                <a:gd name="connsiteY4-136" fmla="*/ 6928 h 10002"/>
                <a:gd name="connsiteX5-137" fmla="*/ 9932 w 10000"/>
                <a:gd name="connsiteY5-138" fmla="*/ 4960 h 10002"/>
                <a:gd name="connsiteX6-139" fmla="*/ 8632 w 10000"/>
                <a:gd name="connsiteY6-140" fmla="*/ 0 h 10002"/>
                <a:gd name="connsiteX7-141" fmla="*/ 1511 w 10000"/>
                <a:gd name="connsiteY7-142" fmla="*/ 2 h 10002"/>
                <a:gd name="connsiteX8-143" fmla="*/ 164 w 10000"/>
                <a:gd name="connsiteY8-144" fmla="*/ 4960 h 10002"/>
                <a:gd name="connsiteX9-145" fmla="*/ 57 w 10000"/>
                <a:gd name="connsiteY9-146" fmla="*/ 6928 h 10002"/>
                <a:gd name="connsiteX0-147" fmla="*/ 57 w 10000"/>
                <a:gd name="connsiteY0-148" fmla="*/ 6928 h 10002"/>
                <a:gd name="connsiteX1-149" fmla="*/ 2862 w 10000"/>
                <a:gd name="connsiteY1-150" fmla="*/ 9198 h 10002"/>
                <a:gd name="connsiteX2-151" fmla="*/ 3495 w 10000"/>
                <a:gd name="connsiteY2-152" fmla="*/ 10002 h 10002"/>
                <a:gd name="connsiteX3-153" fmla="*/ 6458 w 10000"/>
                <a:gd name="connsiteY3-154" fmla="*/ 10002 h 10002"/>
                <a:gd name="connsiteX4-155" fmla="*/ 7370 w 10000"/>
                <a:gd name="connsiteY4-156" fmla="*/ 9198 h 10002"/>
                <a:gd name="connsiteX5-157" fmla="*/ 9863 w 10000"/>
                <a:gd name="connsiteY5-158" fmla="*/ 6928 h 10002"/>
                <a:gd name="connsiteX6-159" fmla="*/ 9932 w 10000"/>
                <a:gd name="connsiteY6-160" fmla="*/ 4960 h 10002"/>
                <a:gd name="connsiteX7-161" fmla="*/ 8632 w 10000"/>
                <a:gd name="connsiteY7-162" fmla="*/ 0 h 10002"/>
                <a:gd name="connsiteX8-163" fmla="*/ 1511 w 10000"/>
                <a:gd name="connsiteY8-164" fmla="*/ 2 h 10002"/>
                <a:gd name="connsiteX9-165" fmla="*/ 164 w 10000"/>
                <a:gd name="connsiteY9-166" fmla="*/ 4960 h 10002"/>
                <a:gd name="connsiteX10" fmla="*/ 57 w 10000"/>
                <a:gd name="connsiteY10" fmla="*/ 6928 h 10002"/>
                <a:gd name="connsiteX0-167" fmla="*/ 180 w 9878"/>
                <a:gd name="connsiteY0-168" fmla="*/ 6928 h 10002"/>
                <a:gd name="connsiteX1-169" fmla="*/ 2740 w 9878"/>
                <a:gd name="connsiteY1-170" fmla="*/ 9198 h 10002"/>
                <a:gd name="connsiteX2-171" fmla="*/ 3373 w 9878"/>
                <a:gd name="connsiteY2-172" fmla="*/ 10002 h 10002"/>
                <a:gd name="connsiteX3-173" fmla="*/ 6336 w 9878"/>
                <a:gd name="connsiteY3-174" fmla="*/ 10002 h 10002"/>
                <a:gd name="connsiteX4-175" fmla="*/ 7248 w 9878"/>
                <a:gd name="connsiteY4-176" fmla="*/ 9198 h 10002"/>
                <a:gd name="connsiteX5-177" fmla="*/ 9741 w 9878"/>
                <a:gd name="connsiteY5-178" fmla="*/ 6928 h 10002"/>
                <a:gd name="connsiteX6-179" fmla="*/ 9810 w 9878"/>
                <a:gd name="connsiteY6-180" fmla="*/ 4960 h 10002"/>
                <a:gd name="connsiteX7-181" fmla="*/ 8510 w 9878"/>
                <a:gd name="connsiteY7-182" fmla="*/ 0 h 10002"/>
                <a:gd name="connsiteX8-183" fmla="*/ 1389 w 9878"/>
                <a:gd name="connsiteY8-184" fmla="*/ 2 h 10002"/>
                <a:gd name="connsiteX9-185" fmla="*/ 42 w 9878"/>
                <a:gd name="connsiteY9-186" fmla="*/ 4960 h 10002"/>
                <a:gd name="connsiteX10-187" fmla="*/ 180 w 9878"/>
                <a:gd name="connsiteY10-188" fmla="*/ 6928 h 10002"/>
                <a:gd name="connsiteX0-189" fmla="*/ 181 w 9999"/>
                <a:gd name="connsiteY0-190" fmla="*/ 6927 h 10000"/>
                <a:gd name="connsiteX1-191" fmla="*/ 2773 w 9999"/>
                <a:gd name="connsiteY1-192" fmla="*/ 9196 h 10000"/>
                <a:gd name="connsiteX2-193" fmla="*/ 3765 w 9999"/>
                <a:gd name="connsiteY2-194" fmla="*/ 9614 h 10000"/>
                <a:gd name="connsiteX3-195" fmla="*/ 3414 w 9999"/>
                <a:gd name="connsiteY3-196" fmla="*/ 10000 h 10000"/>
                <a:gd name="connsiteX4-197" fmla="*/ 6413 w 9999"/>
                <a:gd name="connsiteY4-198" fmla="*/ 10000 h 10000"/>
                <a:gd name="connsiteX5-199" fmla="*/ 7337 w 9999"/>
                <a:gd name="connsiteY5-200" fmla="*/ 9196 h 10000"/>
                <a:gd name="connsiteX6-201" fmla="*/ 9860 w 9999"/>
                <a:gd name="connsiteY6-202" fmla="*/ 6927 h 10000"/>
                <a:gd name="connsiteX7-203" fmla="*/ 9930 w 9999"/>
                <a:gd name="connsiteY7-204" fmla="*/ 4959 h 10000"/>
                <a:gd name="connsiteX8-205" fmla="*/ 8614 w 9999"/>
                <a:gd name="connsiteY8-206" fmla="*/ 0 h 10000"/>
                <a:gd name="connsiteX9-207" fmla="*/ 1405 w 9999"/>
                <a:gd name="connsiteY9-208" fmla="*/ 2 h 10000"/>
                <a:gd name="connsiteX10-209" fmla="*/ 42 w 9999"/>
                <a:gd name="connsiteY10-210" fmla="*/ 4959 h 10000"/>
                <a:gd name="connsiteX11" fmla="*/ 181 w 9999"/>
                <a:gd name="connsiteY11" fmla="*/ 6927 h 10000"/>
                <a:gd name="connsiteX0-211" fmla="*/ 181 w 10000"/>
                <a:gd name="connsiteY0-212" fmla="*/ 6927 h 10000"/>
                <a:gd name="connsiteX1-213" fmla="*/ 2773 w 10000"/>
                <a:gd name="connsiteY1-214" fmla="*/ 9196 h 10000"/>
                <a:gd name="connsiteX2-215" fmla="*/ 3765 w 10000"/>
                <a:gd name="connsiteY2-216" fmla="*/ 9614 h 10000"/>
                <a:gd name="connsiteX3-217" fmla="*/ 4654 w 10000"/>
                <a:gd name="connsiteY3-218" fmla="*/ 9930 h 10000"/>
                <a:gd name="connsiteX4-219" fmla="*/ 6414 w 10000"/>
                <a:gd name="connsiteY4-220" fmla="*/ 10000 h 10000"/>
                <a:gd name="connsiteX5-221" fmla="*/ 7338 w 10000"/>
                <a:gd name="connsiteY5-222" fmla="*/ 9196 h 10000"/>
                <a:gd name="connsiteX6-223" fmla="*/ 9861 w 10000"/>
                <a:gd name="connsiteY6-224" fmla="*/ 6927 h 10000"/>
                <a:gd name="connsiteX7-225" fmla="*/ 9931 w 10000"/>
                <a:gd name="connsiteY7-226" fmla="*/ 4959 h 10000"/>
                <a:gd name="connsiteX8-227" fmla="*/ 8615 w 10000"/>
                <a:gd name="connsiteY8-228" fmla="*/ 0 h 10000"/>
                <a:gd name="connsiteX9-229" fmla="*/ 1405 w 10000"/>
                <a:gd name="connsiteY9-230" fmla="*/ 2 h 10000"/>
                <a:gd name="connsiteX10-231" fmla="*/ 42 w 10000"/>
                <a:gd name="connsiteY10-232" fmla="*/ 4959 h 10000"/>
                <a:gd name="connsiteX11-233" fmla="*/ 181 w 10000"/>
                <a:gd name="connsiteY11-234" fmla="*/ 6927 h 10000"/>
                <a:gd name="connsiteX0-235" fmla="*/ 181 w 10000"/>
                <a:gd name="connsiteY0-236" fmla="*/ 6927 h 9930"/>
                <a:gd name="connsiteX1-237" fmla="*/ 2773 w 10000"/>
                <a:gd name="connsiteY1-238" fmla="*/ 9196 h 9930"/>
                <a:gd name="connsiteX2-239" fmla="*/ 3765 w 10000"/>
                <a:gd name="connsiteY2-240" fmla="*/ 9614 h 9930"/>
                <a:gd name="connsiteX3-241" fmla="*/ 4654 w 10000"/>
                <a:gd name="connsiteY3-242" fmla="*/ 9930 h 9930"/>
                <a:gd name="connsiteX4-243" fmla="*/ 5571 w 10000"/>
                <a:gd name="connsiteY4-244" fmla="*/ 9930 h 9930"/>
                <a:gd name="connsiteX5-245" fmla="*/ 7338 w 10000"/>
                <a:gd name="connsiteY5-246" fmla="*/ 9196 h 9930"/>
                <a:gd name="connsiteX6-247" fmla="*/ 9861 w 10000"/>
                <a:gd name="connsiteY6-248" fmla="*/ 6927 h 9930"/>
                <a:gd name="connsiteX7-249" fmla="*/ 9931 w 10000"/>
                <a:gd name="connsiteY7-250" fmla="*/ 4959 h 9930"/>
                <a:gd name="connsiteX8-251" fmla="*/ 8615 w 10000"/>
                <a:gd name="connsiteY8-252" fmla="*/ 0 h 9930"/>
                <a:gd name="connsiteX9-253" fmla="*/ 1405 w 10000"/>
                <a:gd name="connsiteY9-254" fmla="*/ 2 h 9930"/>
                <a:gd name="connsiteX10-255" fmla="*/ 42 w 10000"/>
                <a:gd name="connsiteY10-256" fmla="*/ 4959 h 9930"/>
                <a:gd name="connsiteX11-257" fmla="*/ 181 w 10000"/>
                <a:gd name="connsiteY11-258" fmla="*/ 6927 h 9930"/>
                <a:gd name="connsiteX0-259" fmla="*/ 181 w 10000"/>
                <a:gd name="connsiteY0-260" fmla="*/ 6976 h 10105"/>
                <a:gd name="connsiteX1-261" fmla="*/ 2773 w 10000"/>
                <a:gd name="connsiteY1-262" fmla="*/ 9261 h 10105"/>
                <a:gd name="connsiteX2-263" fmla="*/ 3765 w 10000"/>
                <a:gd name="connsiteY2-264" fmla="*/ 9682 h 10105"/>
                <a:gd name="connsiteX3-265" fmla="*/ 4456 w 10000"/>
                <a:gd name="connsiteY3-266" fmla="*/ 10105 h 10105"/>
                <a:gd name="connsiteX4-267" fmla="*/ 5571 w 10000"/>
                <a:gd name="connsiteY4-268" fmla="*/ 10000 h 10105"/>
                <a:gd name="connsiteX5-269" fmla="*/ 7338 w 10000"/>
                <a:gd name="connsiteY5-270" fmla="*/ 9261 h 10105"/>
                <a:gd name="connsiteX6-271" fmla="*/ 9861 w 10000"/>
                <a:gd name="connsiteY6-272" fmla="*/ 6976 h 10105"/>
                <a:gd name="connsiteX7-273" fmla="*/ 9931 w 10000"/>
                <a:gd name="connsiteY7-274" fmla="*/ 4994 h 10105"/>
                <a:gd name="connsiteX8-275" fmla="*/ 8615 w 10000"/>
                <a:gd name="connsiteY8-276" fmla="*/ 0 h 10105"/>
                <a:gd name="connsiteX9-277" fmla="*/ 1405 w 10000"/>
                <a:gd name="connsiteY9-278" fmla="*/ 2 h 10105"/>
                <a:gd name="connsiteX10-279" fmla="*/ 42 w 10000"/>
                <a:gd name="connsiteY10-280" fmla="*/ 4994 h 10105"/>
                <a:gd name="connsiteX11-281" fmla="*/ 181 w 10000"/>
                <a:gd name="connsiteY11-282" fmla="*/ 6976 h 10105"/>
                <a:gd name="connsiteX0-283" fmla="*/ 181 w 10000"/>
                <a:gd name="connsiteY0-284" fmla="*/ 6976 h 10035"/>
                <a:gd name="connsiteX1-285" fmla="*/ 2773 w 10000"/>
                <a:gd name="connsiteY1-286" fmla="*/ 9261 h 10035"/>
                <a:gd name="connsiteX2-287" fmla="*/ 3765 w 10000"/>
                <a:gd name="connsiteY2-288" fmla="*/ 9682 h 10035"/>
                <a:gd name="connsiteX3-289" fmla="*/ 4456 w 10000"/>
                <a:gd name="connsiteY3-290" fmla="*/ 10035 h 10035"/>
                <a:gd name="connsiteX4-291" fmla="*/ 5571 w 10000"/>
                <a:gd name="connsiteY4-292" fmla="*/ 10000 h 10035"/>
                <a:gd name="connsiteX5-293" fmla="*/ 7338 w 10000"/>
                <a:gd name="connsiteY5-294" fmla="*/ 9261 h 10035"/>
                <a:gd name="connsiteX6-295" fmla="*/ 9861 w 10000"/>
                <a:gd name="connsiteY6-296" fmla="*/ 6976 h 10035"/>
                <a:gd name="connsiteX7-297" fmla="*/ 9931 w 10000"/>
                <a:gd name="connsiteY7-298" fmla="*/ 4994 h 10035"/>
                <a:gd name="connsiteX8-299" fmla="*/ 8615 w 10000"/>
                <a:gd name="connsiteY8-300" fmla="*/ 0 h 10035"/>
                <a:gd name="connsiteX9-301" fmla="*/ 1405 w 10000"/>
                <a:gd name="connsiteY9-302" fmla="*/ 2 h 10035"/>
                <a:gd name="connsiteX10-303" fmla="*/ 42 w 10000"/>
                <a:gd name="connsiteY10-304" fmla="*/ 4994 h 10035"/>
                <a:gd name="connsiteX11-305" fmla="*/ 181 w 10000"/>
                <a:gd name="connsiteY11-306" fmla="*/ 6976 h 10035"/>
                <a:gd name="connsiteX0-307" fmla="*/ 181 w 10000"/>
                <a:gd name="connsiteY0-308" fmla="*/ 6976 h 10070"/>
                <a:gd name="connsiteX1-309" fmla="*/ 2773 w 10000"/>
                <a:gd name="connsiteY1-310" fmla="*/ 9261 h 10070"/>
                <a:gd name="connsiteX2-311" fmla="*/ 3765 w 10000"/>
                <a:gd name="connsiteY2-312" fmla="*/ 9682 h 10070"/>
                <a:gd name="connsiteX3-313" fmla="*/ 4456 w 10000"/>
                <a:gd name="connsiteY3-314" fmla="*/ 10035 h 10070"/>
                <a:gd name="connsiteX4-315" fmla="*/ 5621 w 10000"/>
                <a:gd name="connsiteY4-316" fmla="*/ 10070 h 10070"/>
                <a:gd name="connsiteX5-317" fmla="*/ 7338 w 10000"/>
                <a:gd name="connsiteY5-318" fmla="*/ 9261 h 10070"/>
                <a:gd name="connsiteX6-319" fmla="*/ 9861 w 10000"/>
                <a:gd name="connsiteY6-320" fmla="*/ 6976 h 10070"/>
                <a:gd name="connsiteX7-321" fmla="*/ 9931 w 10000"/>
                <a:gd name="connsiteY7-322" fmla="*/ 4994 h 10070"/>
                <a:gd name="connsiteX8-323" fmla="*/ 8615 w 10000"/>
                <a:gd name="connsiteY8-324" fmla="*/ 0 h 10070"/>
                <a:gd name="connsiteX9-325" fmla="*/ 1405 w 10000"/>
                <a:gd name="connsiteY9-326" fmla="*/ 2 h 10070"/>
                <a:gd name="connsiteX10-327" fmla="*/ 42 w 10000"/>
                <a:gd name="connsiteY10-328" fmla="*/ 4994 h 10070"/>
                <a:gd name="connsiteX11-329" fmla="*/ 181 w 10000"/>
                <a:gd name="connsiteY11-330" fmla="*/ 6976 h 10070"/>
                <a:gd name="connsiteX0-331" fmla="*/ 181 w 10000"/>
                <a:gd name="connsiteY0-332" fmla="*/ 6976 h 10035"/>
                <a:gd name="connsiteX1-333" fmla="*/ 2773 w 10000"/>
                <a:gd name="connsiteY1-334" fmla="*/ 9261 h 10035"/>
                <a:gd name="connsiteX2-335" fmla="*/ 3765 w 10000"/>
                <a:gd name="connsiteY2-336" fmla="*/ 9682 h 10035"/>
                <a:gd name="connsiteX3-337" fmla="*/ 4456 w 10000"/>
                <a:gd name="connsiteY3-338" fmla="*/ 10035 h 10035"/>
                <a:gd name="connsiteX4-339" fmla="*/ 5621 w 10000"/>
                <a:gd name="connsiteY4-340" fmla="*/ 10035 h 10035"/>
                <a:gd name="connsiteX5-341" fmla="*/ 7338 w 10000"/>
                <a:gd name="connsiteY5-342" fmla="*/ 9261 h 10035"/>
                <a:gd name="connsiteX6-343" fmla="*/ 9861 w 10000"/>
                <a:gd name="connsiteY6-344" fmla="*/ 6976 h 10035"/>
                <a:gd name="connsiteX7-345" fmla="*/ 9931 w 10000"/>
                <a:gd name="connsiteY7-346" fmla="*/ 4994 h 10035"/>
                <a:gd name="connsiteX8-347" fmla="*/ 8615 w 10000"/>
                <a:gd name="connsiteY8-348" fmla="*/ 0 h 10035"/>
                <a:gd name="connsiteX9-349" fmla="*/ 1405 w 10000"/>
                <a:gd name="connsiteY9-350" fmla="*/ 2 h 10035"/>
                <a:gd name="connsiteX10-351" fmla="*/ 42 w 10000"/>
                <a:gd name="connsiteY10-352" fmla="*/ 4994 h 10035"/>
                <a:gd name="connsiteX11-353" fmla="*/ 181 w 10000"/>
                <a:gd name="connsiteY11-354" fmla="*/ 6976 h 1003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45" y="connsiteY9-146"/>
                </a:cxn>
                <a:cxn ang="0">
                  <a:pos x="connsiteX10-187" y="connsiteY10-188"/>
                </a:cxn>
                <a:cxn ang="0">
                  <a:pos x="connsiteX11-233" y="connsiteY11-234"/>
                </a:cxn>
              </a:cxnLst>
              <a:rect l="l" t="t" r="r" b="b"/>
              <a:pathLst>
                <a:path w="10000" h="10035">
                  <a:moveTo>
                    <a:pt x="181" y="6976"/>
                  </a:moveTo>
                  <a:cubicBezTo>
                    <a:pt x="587" y="7733"/>
                    <a:pt x="2193" y="8745"/>
                    <a:pt x="2773" y="9261"/>
                  </a:cubicBezTo>
                  <a:cubicBezTo>
                    <a:pt x="3246" y="9729"/>
                    <a:pt x="3658" y="9547"/>
                    <a:pt x="3765" y="9682"/>
                  </a:cubicBezTo>
                  <a:cubicBezTo>
                    <a:pt x="3872" y="9817"/>
                    <a:pt x="3891" y="9988"/>
                    <a:pt x="4456" y="10035"/>
                  </a:cubicBezTo>
                  <a:lnTo>
                    <a:pt x="5621" y="10035"/>
                  </a:lnTo>
                  <a:cubicBezTo>
                    <a:pt x="6258" y="9941"/>
                    <a:pt x="6565" y="9531"/>
                    <a:pt x="7338" y="9261"/>
                  </a:cubicBezTo>
                  <a:cubicBezTo>
                    <a:pt x="7913" y="8745"/>
                    <a:pt x="9413" y="7727"/>
                    <a:pt x="9861" y="6976"/>
                  </a:cubicBezTo>
                  <a:cubicBezTo>
                    <a:pt x="10033" y="6506"/>
                    <a:pt x="10033" y="5788"/>
                    <a:pt x="9931" y="4994"/>
                  </a:cubicBezTo>
                  <a:cubicBezTo>
                    <a:pt x="9688" y="3211"/>
                    <a:pt x="8960" y="1040"/>
                    <a:pt x="8615" y="0"/>
                  </a:cubicBezTo>
                  <a:lnTo>
                    <a:pt x="1405" y="2"/>
                  </a:lnTo>
                  <a:cubicBezTo>
                    <a:pt x="1061" y="1042"/>
                    <a:pt x="249" y="3211"/>
                    <a:pt x="42" y="4994"/>
                  </a:cubicBezTo>
                  <a:cubicBezTo>
                    <a:pt x="-62" y="5788"/>
                    <a:pt x="44" y="6506"/>
                    <a:pt x="181" y="697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1" name="TextBox 53"/>
            <p:cNvSpPr txBox="1"/>
            <p:nvPr/>
          </p:nvSpPr>
          <p:spPr>
            <a:xfrm>
              <a:off x="4893069" y="4649368"/>
              <a:ext cx="500616" cy="300370"/>
            </a:xfrm>
            <a:prstGeom prst="rect">
              <a:avLst/>
            </a:prstGeom>
            <a:noFill/>
          </p:spPr>
          <p:txBody>
            <a:bodyPr wrap="none" lIns="0" tIns="0" rIns="0" bIns="0">
              <a:normAutofit/>
            </a:bodyPr>
            <a:lstStyle/>
            <a:p>
              <a:pPr algn="ctr"/>
              <a:r>
                <a:rPr lang="en-US" sz="1600">
                  <a:solidFill>
                    <a:schemeClr val="bg1"/>
                  </a:solidFill>
                  <a:latin typeface="Times New Roman" panose="02020603050405020304" charset="0"/>
                  <a:ea typeface="汉仪全唐诗简" panose="00020600040101010101" charset="-122"/>
                </a:rPr>
                <a:t>98%</a:t>
              </a:r>
            </a:p>
          </p:txBody>
        </p:sp>
      </p:grpSp>
      <p:sp>
        <p:nvSpPr>
          <p:cNvPr id="111" name="PA_Freeform: Shape 12"/>
          <p:cNvSpPr/>
          <p:nvPr>
            <p:custDataLst>
              <p:tags r:id="rId9"/>
            </p:custDataLst>
          </p:nvPr>
        </p:nvSpPr>
        <p:spPr bwMode="auto">
          <a:xfrm>
            <a:off x="1199456" y="3703582"/>
            <a:ext cx="520039" cy="1288009"/>
          </a:xfrm>
          <a:custGeom>
            <a:avLst/>
            <a:gdLst>
              <a:gd name="T0" fmla="*/ 262 w 318"/>
              <a:gd name="T1" fmla="*/ 10 h 788"/>
              <a:gd name="T2" fmla="*/ 305 w 318"/>
              <a:gd name="T3" fmla="*/ 238 h 788"/>
              <a:gd name="T4" fmla="*/ 303 w 318"/>
              <a:gd name="T5" fmla="*/ 318 h 788"/>
              <a:gd name="T6" fmla="*/ 172 w 318"/>
              <a:gd name="T7" fmla="*/ 463 h 788"/>
              <a:gd name="T8" fmla="*/ 171 w 318"/>
              <a:gd name="T9" fmla="*/ 463 h 788"/>
              <a:gd name="T10" fmla="*/ 173 w 318"/>
              <a:gd name="T11" fmla="*/ 744 h 788"/>
              <a:gd name="T12" fmla="*/ 286 w 318"/>
              <a:gd name="T13" fmla="*/ 769 h 788"/>
              <a:gd name="T14" fmla="*/ 288 w 318"/>
              <a:gd name="T15" fmla="*/ 778 h 788"/>
              <a:gd name="T16" fmla="*/ 159 w 318"/>
              <a:gd name="T17" fmla="*/ 778 h 788"/>
              <a:gd name="T18" fmla="*/ 30 w 318"/>
              <a:gd name="T19" fmla="*/ 778 h 788"/>
              <a:gd name="T20" fmla="*/ 33 w 318"/>
              <a:gd name="T21" fmla="*/ 769 h 788"/>
              <a:gd name="T22" fmla="*/ 145 w 318"/>
              <a:gd name="T23" fmla="*/ 744 h 788"/>
              <a:gd name="T24" fmla="*/ 147 w 318"/>
              <a:gd name="T25" fmla="*/ 463 h 788"/>
              <a:gd name="T26" fmla="*/ 147 w 318"/>
              <a:gd name="T27" fmla="*/ 463 h 788"/>
              <a:gd name="T28" fmla="*/ 15 w 318"/>
              <a:gd name="T29" fmla="*/ 318 h 788"/>
              <a:gd name="T30" fmla="*/ 14 w 318"/>
              <a:gd name="T31" fmla="*/ 238 h 788"/>
              <a:gd name="T32" fmla="*/ 57 w 318"/>
              <a:gd name="T33" fmla="*/ 10 h 788"/>
              <a:gd name="T34" fmla="*/ 159 w 318"/>
              <a:gd name="T35" fmla="*/ 10 h 788"/>
              <a:gd name="T36" fmla="*/ 189 w 318"/>
              <a:gd name="T37" fmla="*/ 10 h 788"/>
              <a:gd name="T38" fmla="*/ 186 w 318"/>
              <a:gd name="T39" fmla="*/ 0 h 788"/>
              <a:gd name="T40" fmla="*/ 159 w 318"/>
              <a:gd name="T41" fmla="*/ 0 h 788"/>
              <a:gd name="T42" fmla="*/ 57 w 318"/>
              <a:gd name="T43" fmla="*/ 0 h 788"/>
              <a:gd name="T44" fmla="*/ 47 w 318"/>
              <a:gd name="T45" fmla="*/ 8 h 788"/>
              <a:gd name="T46" fmla="*/ 4 w 318"/>
              <a:gd name="T47" fmla="*/ 237 h 788"/>
              <a:gd name="T48" fmla="*/ 5 w 318"/>
              <a:gd name="T49" fmla="*/ 320 h 788"/>
              <a:gd name="T50" fmla="*/ 137 w 318"/>
              <a:gd name="T51" fmla="*/ 469 h 788"/>
              <a:gd name="T52" fmla="*/ 135 w 318"/>
              <a:gd name="T53" fmla="*/ 742 h 788"/>
              <a:gd name="T54" fmla="*/ 77 w 318"/>
              <a:gd name="T55" fmla="*/ 751 h 788"/>
              <a:gd name="T56" fmla="*/ 24 w 318"/>
              <a:gd name="T57" fmla="*/ 763 h 788"/>
              <a:gd name="T58" fmla="*/ 24 w 318"/>
              <a:gd name="T59" fmla="*/ 763 h 788"/>
              <a:gd name="T60" fmla="*/ 20 w 318"/>
              <a:gd name="T61" fmla="*/ 778 h 788"/>
              <a:gd name="T62" fmla="*/ 30 w 318"/>
              <a:gd name="T63" fmla="*/ 788 h 788"/>
              <a:gd name="T64" fmla="*/ 159 w 318"/>
              <a:gd name="T65" fmla="*/ 788 h 788"/>
              <a:gd name="T66" fmla="*/ 288 w 318"/>
              <a:gd name="T67" fmla="*/ 788 h 788"/>
              <a:gd name="T68" fmla="*/ 298 w 318"/>
              <a:gd name="T69" fmla="*/ 778 h 788"/>
              <a:gd name="T70" fmla="*/ 295 w 318"/>
              <a:gd name="T71" fmla="*/ 763 h 788"/>
              <a:gd name="T72" fmla="*/ 294 w 318"/>
              <a:gd name="T73" fmla="*/ 763 h 788"/>
              <a:gd name="T74" fmla="*/ 242 w 318"/>
              <a:gd name="T75" fmla="*/ 751 h 788"/>
              <a:gd name="T76" fmla="*/ 183 w 318"/>
              <a:gd name="T77" fmla="*/ 742 h 788"/>
              <a:gd name="T78" fmla="*/ 182 w 318"/>
              <a:gd name="T79" fmla="*/ 469 h 788"/>
              <a:gd name="T80" fmla="*/ 313 w 318"/>
              <a:gd name="T81" fmla="*/ 320 h 788"/>
              <a:gd name="T82" fmla="*/ 315 w 318"/>
              <a:gd name="T83" fmla="*/ 237 h 788"/>
              <a:gd name="T84" fmla="*/ 272 w 318"/>
              <a:gd name="T85" fmla="*/ 8 h 788"/>
              <a:gd name="T86" fmla="*/ 262 w 318"/>
              <a:gd name="T87" fmla="*/ 0 h 788"/>
              <a:gd name="T88" fmla="*/ 210 w 318"/>
              <a:gd name="T89" fmla="*/ 0 h 788"/>
              <a:gd name="T90" fmla="*/ 213 w 318"/>
              <a:gd name="T91" fmla="*/ 10 h 788"/>
              <a:gd name="T92" fmla="*/ 262 w 318"/>
              <a:gd name="T93" fmla="*/ 10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8" h="788">
                <a:moveTo>
                  <a:pt x="262" y="10"/>
                </a:moveTo>
                <a:cubicBezTo>
                  <a:pt x="262" y="10"/>
                  <a:pt x="296" y="140"/>
                  <a:pt x="305" y="238"/>
                </a:cubicBezTo>
                <a:cubicBezTo>
                  <a:pt x="308" y="269"/>
                  <a:pt x="308" y="298"/>
                  <a:pt x="303" y="318"/>
                </a:cubicBezTo>
                <a:cubicBezTo>
                  <a:pt x="285" y="394"/>
                  <a:pt x="177" y="460"/>
                  <a:pt x="172" y="463"/>
                </a:cubicBezTo>
                <a:cubicBezTo>
                  <a:pt x="172" y="463"/>
                  <a:pt x="171" y="463"/>
                  <a:pt x="171" y="463"/>
                </a:cubicBezTo>
                <a:cubicBezTo>
                  <a:pt x="171" y="463"/>
                  <a:pt x="173" y="727"/>
                  <a:pt x="173" y="744"/>
                </a:cubicBezTo>
                <a:cubicBezTo>
                  <a:pt x="173" y="762"/>
                  <a:pt x="279" y="759"/>
                  <a:pt x="286" y="769"/>
                </a:cubicBezTo>
                <a:cubicBezTo>
                  <a:pt x="288" y="772"/>
                  <a:pt x="288" y="778"/>
                  <a:pt x="288" y="778"/>
                </a:cubicBezTo>
                <a:cubicBezTo>
                  <a:pt x="159" y="778"/>
                  <a:pt x="159" y="778"/>
                  <a:pt x="159" y="778"/>
                </a:cubicBezTo>
                <a:cubicBezTo>
                  <a:pt x="30" y="778"/>
                  <a:pt x="30" y="778"/>
                  <a:pt x="30" y="778"/>
                </a:cubicBezTo>
                <a:cubicBezTo>
                  <a:pt x="30" y="778"/>
                  <a:pt x="30" y="772"/>
                  <a:pt x="33" y="769"/>
                </a:cubicBezTo>
                <a:cubicBezTo>
                  <a:pt x="40" y="759"/>
                  <a:pt x="145" y="762"/>
                  <a:pt x="145" y="744"/>
                </a:cubicBezTo>
                <a:cubicBezTo>
                  <a:pt x="145" y="727"/>
                  <a:pt x="147" y="463"/>
                  <a:pt x="147" y="463"/>
                </a:cubicBezTo>
                <a:cubicBezTo>
                  <a:pt x="147" y="463"/>
                  <a:pt x="147" y="463"/>
                  <a:pt x="147" y="463"/>
                </a:cubicBezTo>
                <a:cubicBezTo>
                  <a:pt x="141" y="460"/>
                  <a:pt x="33" y="394"/>
                  <a:pt x="15" y="318"/>
                </a:cubicBezTo>
                <a:cubicBezTo>
                  <a:pt x="11" y="298"/>
                  <a:pt x="11" y="269"/>
                  <a:pt x="14" y="238"/>
                </a:cubicBezTo>
                <a:cubicBezTo>
                  <a:pt x="23" y="140"/>
                  <a:pt x="57" y="10"/>
                  <a:pt x="57" y="10"/>
                </a:cubicBezTo>
                <a:cubicBezTo>
                  <a:pt x="159" y="10"/>
                  <a:pt x="159" y="10"/>
                  <a:pt x="159" y="10"/>
                </a:cubicBezTo>
                <a:cubicBezTo>
                  <a:pt x="189" y="10"/>
                  <a:pt x="189" y="10"/>
                  <a:pt x="189" y="10"/>
                </a:cubicBezTo>
                <a:cubicBezTo>
                  <a:pt x="188" y="7"/>
                  <a:pt x="187" y="4"/>
                  <a:pt x="186" y="0"/>
                </a:cubicBezTo>
                <a:cubicBezTo>
                  <a:pt x="159" y="0"/>
                  <a:pt x="159" y="0"/>
                  <a:pt x="159" y="0"/>
                </a:cubicBezTo>
                <a:cubicBezTo>
                  <a:pt x="57" y="0"/>
                  <a:pt x="57" y="0"/>
                  <a:pt x="57" y="0"/>
                </a:cubicBezTo>
                <a:cubicBezTo>
                  <a:pt x="52" y="0"/>
                  <a:pt x="48" y="3"/>
                  <a:pt x="47" y="8"/>
                </a:cubicBezTo>
                <a:cubicBezTo>
                  <a:pt x="47" y="9"/>
                  <a:pt x="13" y="139"/>
                  <a:pt x="4" y="237"/>
                </a:cubicBezTo>
                <a:cubicBezTo>
                  <a:pt x="0" y="273"/>
                  <a:pt x="1" y="301"/>
                  <a:pt x="5" y="320"/>
                </a:cubicBezTo>
                <a:cubicBezTo>
                  <a:pt x="23" y="393"/>
                  <a:pt x="113" y="454"/>
                  <a:pt x="137" y="469"/>
                </a:cubicBezTo>
                <a:cubicBezTo>
                  <a:pt x="137" y="506"/>
                  <a:pt x="135" y="712"/>
                  <a:pt x="135" y="742"/>
                </a:cubicBezTo>
                <a:cubicBezTo>
                  <a:pt x="127" y="746"/>
                  <a:pt x="94" y="749"/>
                  <a:pt x="77" y="751"/>
                </a:cubicBezTo>
                <a:cubicBezTo>
                  <a:pt x="42" y="754"/>
                  <a:pt x="30" y="755"/>
                  <a:pt x="24" y="763"/>
                </a:cubicBezTo>
                <a:cubicBezTo>
                  <a:pt x="24" y="763"/>
                  <a:pt x="24" y="763"/>
                  <a:pt x="24" y="763"/>
                </a:cubicBezTo>
                <a:cubicBezTo>
                  <a:pt x="20" y="769"/>
                  <a:pt x="20" y="776"/>
                  <a:pt x="20" y="778"/>
                </a:cubicBezTo>
                <a:cubicBezTo>
                  <a:pt x="20" y="783"/>
                  <a:pt x="25" y="788"/>
                  <a:pt x="30" y="788"/>
                </a:cubicBezTo>
                <a:cubicBezTo>
                  <a:pt x="159" y="788"/>
                  <a:pt x="159" y="788"/>
                  <a:pt x="159" y="788"/>
                </a:cubicBezTo>
                <a:cubicBezTo>
                  <a:pt x="288" y="788"/>
                  <a:pt x="288" y="788"/>
                  <a:pt x="288" y="788"/>
                </a:cubicBezTo>
                <a:cubicBezTo>
                  <a:pt x="294" y="788"/>
                  <a:pt x="298" y="783"/>
                  <a:pt x="298" y="778"/>
                </a:cubicBezTo>
                <a:cubicBezTo>
                  <a:pt x="298" y="776"/>
                  <a:pt x="298" y="769"/>
                  <a:pt x="295" y="763"/>
                </a:cubicBezTo>
                <a:cubicBezTo>
                  <a:pt x="295" y="763"/>
                  <a:pt x="294" y="763"/>
                  <a:pt x="294" y="763"/>
                </a:cubicBezTo>
                <a:cubicBezTo>
                  <a:pt x="289" y="755"/>
                  <a:pt x="277" y="754"/>
                  <a:pt x="242" y="751"/>
                </a:cubicBezTo>
                <a:cubicBezTo>
                  <a:pt x="224" y="749"/>
                  <a:pt x="192" y="746"/>
                  <a:pt x="183" y="742"/>
                </a:cubicBezTo>
                <a:cubicBezTo>
                  <a:pt x="183" y="712"/>
                  <a:pt x="182" y="506"/>
                  <a:pt x="182" y="469"/>
                </a:cubicBezTo>
                <a:cubicBezTo>
                  <a:pt x="206" y="454"/>
                  <a:pt x="296" y="393"/>
                  <a:pt x="313" y="320"/>
                </a:cubicBezTo>
                <a:cubicBezTo>
                  <a:pt x="318" y="301"/>
                  <a:pt x="318" y="273"/>
                  <a:pt x="315" y="237"/>
                </a:cubicBezTo>
                <a:cubicBezTo>
                  <a:pt x="306" y="139"/>
                  <a:pt x="272" y="9"/>
                  <a:pt x="272" y="8"/>
                </a:cubicBezTo>
                <a:cubicBezTo>
                  <a:pt x="270" y="3"/>
                  <a:pt x="266" y="0"/>
                  <a:pt x="262" y="0"/>
                </a:cubicBezTo>
                <a:cubicBezTo>
                  <a:pt x="210" y="0"/>
                  <a:pt x="210" y="0"/>
                  <a:pt x="210" y="0"/>
                </a:cubicBezTo>
                <a:cubicBezTo>
                  <a:pt x="211" y="4"/>
                  <a:pt x="212" y="7"/>
                  <a:pt x="213" y="10"/>
                </a:cubicBezTo>
                <a:lnTo>
                  <a:pt x="262" y="10"/>
                </a:lnTo>
                <a:close/>
              </a:path>
            </a:pathLst>
          </a:custGeom>
          <a:solidFill>
            <a:schemeClr val="tx2">
              <a:lumMod val="40000"/>
              <a:lumOff val="60000"/>
            </a:schemeClr>
          </a:solidFill>
          <a:ln>
            <a:noFill/>
          </a:ln>
        </p:spPr>
        <p:txBody>
          <a:bodyPr anchor="ctr"/>
          <a:lstStyle/>
          <a:p>
            <a:pPr algn="ctr"/>
            <a:endParaRPr/>
          </a:p>
        </p:txBody>
      </p:sp>
      <p:grpSp>
        <p:nvGrpSpPr>
          <p:cNvPr id="112" name="PA_组合 13"/>
          <p:cNvGrpSpPr/>
          <p:nvPr>
            <p:custDataLst>
              <p:tags r:id="rId10"/>
            </p:custDataLst>
          </p:nvPr>
        </p:nvGrpSpPr>
        <p:grpSpPr>
          <a:xfrm>
            <a:off x="1472304" y="2061284"/>
            <a:ext cx="1441328" cy="1437873"/>
            <a:chOff x="5159026" y="2167995"/>
            <a:chExt cx="1758301" cy="1754088"/>
          </a:xfrm>
        </p:grpSpPr>
        <p:sp>
          <p:nvSpPr>
            <p:cNvPr id="145" name="Freeform: Shape 47"/>
            <p:cNvSpPr/>
            <p:nvPr/>
          </p:nvSpPr>
          <p:spPr bwMode="auto">
            <a:xfrm>
              <a:off x="5159026" y="2167995"/>
              <a:ext cx="1758301" cy="1754088"/>
            </a:xfrm>
            <a:custGeom>
              <a:avLst/>
              <a:gdLst>
                <a:gd name="T0" fmla="*/ 805 w 881"/>
                <a:gd name="T1" fmla="*/ 75 h 880"/>
                <a:gd name="T2" fmla="*/ 699 w 881"/>
                <a:gd name="T3" fmla="*/ 0 h 880"/>
                <a:gd name="T4" fmla="*/ 517 w 881"/>
                <a:gd name="T5" fmla="*/ 158 h 880"/>
                <a:gd name="T6" fmla="*/ 367 w 881"/>
                <a:gd name="T7" fmla="*/ 311 h 880"/>
                <a:gd name="T8" fmla="*/ 193 w 881"/>
                <a:gd name="T9" fmla="*/ 502 h 880"/>
                <a:gd name="T10" fmla="*/ 190 w 881"/>
                <a:gd name="T11" fmla="*/ 616 h 880"/>
                <a:gd name="T12" fmla="*/ 80 w 881"/>
                <a:gd name="T13" fmla="*/ 724 h 880"/>
                <a:gd name="T14" fmla="*/ 25 w 881"/>
                <a:gd name="T15" fmla="*/ 773 h 880"/>
                <a:gd name="T16" fmla="*/ 21 w 881"/>
                <a:gd name="T17" fmla="*/ 784 h 880"/>
                <a:gd name="T18" fmla="*/ 4 w 881"/>
                <a:gd name="T19" fmla="*/ 817 h 880"/>
                <a:gd name="T20" fmla="*/ 45 w 881"/>
                <a:gd name="T21" fmla="*/ 858 h 880"/>
                <a:gd name="T22" fmla="*/ 41 w 881"/>
                <a:gd name="T23" fmla="*/ 839 h 880"/>
                <a:gd name="T24" fmla="*/ 33 w 881"/>
                <a:gd name="T25" fmla="*/ 787 h 880"/>
                <a:gd name="T26" fmla="*/ 33 w 881"/>
                <a:gd name="T27" fmla="*/ 781 h 880"/>
                <a:gd name="T28" fmla="*/ 80 w 881"/>
                <a:gd name="T29" fmla="*/ 734 h 880"/>
                <a:gd name="T30" fmla="*/ 84 w 881"/>
                <a:gd name="T31" fmla="*/ 736 h 880"/>
                <a:gd name="T32" fmla="*/ 202 w 881"/>
                <a:gd name="T33" fmla="*/ 507 h 880"/>
                <a:gd name="T34" fmla="*/ 374 w 881"/>
                <a:gd name="T35" fmla="*/ 318 h 880"/>
                <a:gd name="T36" fmla="*/ 524 w 881"/>
                <a:gd name="T37" fmla="*/ 166 h 880"/>
                <a:gd name="T38" fmla="*/ 699 w 881"/>
                <a:gd name="T39" fmla="*/ 10 h 880"/>
                <a:gd name="T40" fmla="*/ 870 w 881"/>
                <a:gd name="T41" fmla="*/ 181 h 880"/>
                <a:gd name="T42" fmla="*/ 714 w 881"/>
                <a:gd name="T43" fmla="*/ 356 h 880"/>
                <a:gd name="T44" fmla="*/ 563 w 881"/>
                <a:gd name="T45" fmla="*/ 506 h 880"/>
                <a:gd name="T46" fmla="*/ 373 w 881"/>
                <a:gd name="T47" fmla="*/ 679 h 880"/>
                <a:gd name="T48" fmla="*/ 279 w 881"/>
                <a:gd name="T49" fmla="*/ 675 h 880"/>
                <a:gd name="T50" fmla="*/ 144 w 881"/>
                <a:gd name="T51" fmla="*/ 796 h 880"/>
                <a:gd name="T52" fmla="*/ 145 w 881"/>
                <a:gd name="T53" fmla="*/ 802 h 880"/>
                <a:gd name="T54" fmla="*/ 97 w 881"/>
                <a:gd name="T55" fmla="*/ 849 h 880"/>
                <a:gd name="T56" fmla="*/ 94 w 881"/>
                <a:gd name="T57" fmla="*/ 847 h 880"/>
                <a:gd name="T58" fmla="*/ 66 w 881"/>
                <a:gd name="T59" fmla="*/ 865 h 880"/>
                <a:gd name="T60" fmla="*/ 64 w 881"/>
                <a:gd name="T61" fmla="*/ 877 h 880"/>
                <a:gd name="T62" fmla="*/ 78 w 881"/>
                <a:gd name="T63" fmla="*/ 877 h 880"/>
                <a:gd name="T64" fmla="*/ 97 w 881"/>
                <a:gd name="T65" fmla="*/ 859 h 880"/>
                <a:gd name="T66" fmla="*/ 152 w 881"/>
                <a:gd name="T67" fmla="*/ 810 h 880"/>
                <a:gd name="T68" fmla="*/ 156 w 881"/>
                <a:gd name="T69" fmla="*/ 799 h 880"/>
                <a:gd name="T70" fmla="*/ 279 w 881"/>
                <a:gd name="T71" fmla="*/ 685 h 880"/>
                <a:gd name="T72" fmla="*/ 345 w 881"/>
                <a:gd name="T73" fmla="*/ 695 h 880"/>
                <a:gd name="T74" fmla="*/ 474 w 881"/>
                <a:gd name="T75" fmla="*/ 604 h 880"/>
                <a:gd name="T76" fmla="*/ 720 w 881"/>
                <a:gd name="T77" fmla="*/ 365 h 880"/>
                <a:gd name="T78" fmla="*/ 785 w 881"/>
                <a:gd name="T79" fmla="*/ 298 h 880"/>
                <a:gd name="T80" fmla="*/ 879 w 881"/>
                <a:gd name="T81" fmla="*/ 177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81" h="880">
                  <a:moveTo>
                    <a:pt x="879" y="177"/>
                  </a:moveTo>
                  <a:cubicBezTo>
                    <a:pt x="878" y="174"/>
                    <a:pt x="851" y="122"/>
                    <a:pt x="805" y="75"/>
                  </a:cubicBezTo>
                  <a:cubicBezTo>
                    <a:pt x="758" y="29"/>
                    <a:pt x="706" y="2"/>
                    <a:pt x="703" y="1"/>
                  </a:cubicBezTo>
                  <a:cubicBezTo>
                    <a:pt x="702" y="0"/>
                    <a:pt x="700" y="0"/>
                    <a:pt x="699" y="0"/>
                  </a:cubicBezTo>
                  <a:cubicBezTo>
                    <a:pt x="693" y="0"/>
                    <a:pt x="682" y="0"/>
                    <a:pt x="582" y="95"/>
                  </a:cubicBezTo>
                  <a:cubicBezTo>
                    <a:pt x="563" y="114"/>
                    <a:pt x="541" y="135"/>
                    <a:pt x="517" y="158"/>
                  </a:cubicBezTo>
                  <a:cubicBezTo>
                    <a:pt x="516" y="159"/>
                    <a:pt x="516" y="160"/>
                    <a:pt x="515" y="160"/>
                  </a:cubicBezTo>
                  <a:cubicBezTo>
                    <a:pt x="469" y="206"/>
                    <a:pt x="418" y="258"/>
                    <a:pt x="367" y="311"/>
                  </a:cubicBezTo>
                  <a:cubicBezTo>
                    <a:pt x="334" y="345"/>
                    <a:pt x="303" y="378"/>
                    <a:pt x="276" y="406"/>
                  </a:cubicBezTo>
                  <a:cubicBezTo>
                    <a:pt x="226" y="460"/>
                    <a:pt x="198" y="492"/>
                    <a:pt x="193" y="502"/>
                  </a:cubicBezTo>
                  <a:cubicBezTo>
                    <a:pt x="180" y="525"/>
                    <a:pt x="185" y="551"/>
                    <a:pt x="190" y="573"/>
                  </a:cubicBezTo>
                  <a:cubicBezTo>
                    <a:pt x="194" y="592"/>
                    <a:pt x="198" y="608"/>
                    <a:pt x="190" y="616"/>
                  </a:cubicBezTo>
                  <a:cubicBezTo>
                    <a:pt x="81" y="724"/>
                    <a:pt x="81" y="724"/>
                    <a:pt x="81" y="724"/>
                  </a:cubicBezTo>
                  <a:cubicBezTo>
                    <a:pt x="81" y="724"/>
                    <a:pt x="81" y="724"/>
                    <a:pt x="80" y="724"/>
                  </a:cubicBezTo>
                  <a:cubicBezTo>
                    <a:pt x="77" y="724"/>
                    <a:pt x="73" y="726"/>
                    <a:pt x="70" y="728"/>
                  </a:cubicBezTo>
                  <a:cubicBezTo>
                    <a:pt x="25" y="773"/>
                    <a:pt x="25" y="773"/>
                    <a:pt x="25" y="773"/>
                  </a:cubicBezTo>
                  <a:cubicBezTo>
                    <a:pt x="23" y="776"/>
                    <a:pt x="21" y="779"/>
                    <a:pt x="21" y="783"/>
                  </a:cubicBezTo>
                  <a:cubicBezTo>
                    <a:pt x="21" y="784"/>
                    <a:pt x="21" y="784"/>
                    <a:pt x="21" y="784"/>
                  </a:cubicBezTo>
                  <a:cubicBezTo>
                    <a:pt x="4" y="802"/>
                    <a:pt x="4" y="802"/>
                    <a:pt x="4" y="802"/>
                  </a:cubicBezTo>
                  <a:cubicBezTo>
                    <a:pt x="0" y="806"/>
                    <a:pt x="0" y="813"/>
                    <a:pt x="4" y="817"/>
                  </a:cubicBezTo>
                  <a:cubicBezTo>
                    <a:pt x="34" y="847"/>
                    <a:pt x="34" y="847"/>
                    <a:pt x="34" y="847"/>
                  </a:cubicBezTo>
                  <a:cubicBezTo>
                    <a:pt x="45" y="858"/>
                    <a:pt x="45" y="858"/>
                    <a:pt x="45" y="858"/>
                  </a:cubicBezTo>
                  <a:cubicBezTo>
                    <a:pt x="47" y="855"/>
                    <a:pt x="49" y="852"/>
                    <a:pt x="51" y="850"/>
                  </a:cubicBezTo>
                  <a:cubicBezTo>
                    <a:pt x="41" y="839"/>
                    <a:pt x="41" y="839"/>
                    <a:pt x="41" y="839"/>
                  </a:cubicBezTo>
                  <a:cubicBezTo>
                    <a:pt x="11" y="809"/>
                    <a:pt x="11" y="809"/>
                    <a:pt x="11" y="809"/>
                  </a:cubicBezTo>
                  <a:cubicBezTo>
                    <a:pt x="11" y="809"/>
                    <a:pt x="20" y="801"/>
                    <a:pt x="33" y="787"/>
                  </a:cubicBezTo>
                  <a:cubicBezTo>
                    <a:pt x="33" y="786"/>
                    <a:pt x="33" y="786"/>
                    <a:pt x="33" y="786"/>
                  </a:cubicBezTo>
                  <a:cubicBezTo>
                    <a:pt x="31" y="784"/>
                    <a:pt x="31" y="782"/>
                    <a:pt x="33" y="781"/>
                  </a:cubicBezTo>
                  <a:cubicBezTo>
                    <a:pt x="78" y="735"/>
                    <a:pt x="78" y="735"/>
                    <a:pt x="78" y="735"/>
                  </a:cubicBezTo>
                  <a:cubicBezTo>
                    <a:pt x="78" y="735"/>
                    <a:pt x="79" y="734"/>
                    <a:pt x="80" y="734"/>
                  </a:cubicBezTo>
                  <a:cubicBezTo>
                    <a:pt x="81" y="734"/>
                    <a:pt x="82" y="735"/>
                    <a:pt x="83" y="735"/>
                  </a:cubicBezTo>
                  <a:cubicBezTo>
                    <a:pt x="84" y="736"/>
                    <a:pt x="84" y="736"/>
                    <a:pt x="84" y="736"/>
                  </a:cubicBezTo>
                  <a:cubicBezTo>
                    <a:pt x="130" y="690"/>
                    <a:pt x="184" y="636"/>
                    <a:pt x="197" y="623"/>
                  </a:cubicBezTo>
                  <a:cubicBezTo>
                    <a:pt x="221" y="599"/>
                    <a:pt x="180" y="546"/>
                    <a:pt x="202" y="507"/>
                  </a:cubicBezTo>
                  <a:cubicBezTo>
                    <a:pt x="207" y="497"/>
                    <a:pt x="239" y="462"/>
                    <a:pt x="284" y="413"/>
                  </a:cubicBezTo>
                  <a:cubicBezTo>
                    <a:pt x="310" y="385"/>
                    <a:pt x="341" y="352"/>
                    <a:pt x="374" y="318"/>
                  </a:cubicBezTo>
                  <a:cubicBezTo>
                    <a:pt x="422" y="268"/>
                    <a:pt x="474" y="215"/>
                    <a:pt x="522" y="168"/>
                  </a:cubicBezTo>
                  <a:cubicBezTo>
                    <a:pt x="523" y="167"/>
                    <a:pt x="524" y="166"/>
                    <a:pt x="524" y="166"/>
                  </a:cubicBezTo>
                  <a:cubicBezTo>
                    <a:pt x="547" y="143"/>
                    <a:pt x="569" y="121"/>
                    <a:pt x="590" y="102"/>
                  </a:cubicBezTo>
                  <a:cubicBezTo>
                    <a:pt x="647" y="47"/>
                    <a:pt x="690" y="10"/>
                    <a:pt x="699" y="10"/>
                  </a:cubicBezTo>
                  <a:cubicBezTo>
                    <a:pt x="699" y="10"/>
                    <a:pt x="751" y="37"/>
                    <a:pt x="797" y="83"/>
                  </a:cubicBezTo>
                  <a:cubicBezTo>
                    <a:pt x="844" y="129"/>
                    <a:pt x="870" y="181"/>
                    <a:pt x="870" y="181"/>
                  </a:cubicBezTo>
                  <a:cubicBezTo>
                    <a:pt x="870" y="191"/>
                    <a:pt x="833" y="233"/>
                    <a:pt x="778" y="291"/>
                  </a:cubicBezTo>
                  <a:cubicBezTo>
                    <a:pt x="759" y="311"/>
                    <a:pt x="737" y="333"/>
                    <a:pt x="714" y="356"/>
                  </a:cubicBezTo>
                  <a:cubicBezTo>
                    <a:pt x="714" y="357"/>
                    <a:pt x="713" y="357"/>
                    <a:pt x="712" y="358"/>
                  </a:cubicBezTo>
                  <a:cubicBezTo>
                    <a:pt x="665" y="406"/>
                    <a:pt x="612" y="458"/>
                    <a:pt x="563" y="506"/>
                  </a:cubicBezTo>
                  <a:cubicBezTo>
                    <a:pt x="528" y="539"/>
                    <a:pt x="495" y="570"/>
                    <a:pt x="467" y="596"/>
                  </a:cubicBezTo>
                  <a:cubicBezTo>
                    <a:pt x="419" y="641"/>
                    <a:pt x="383" y="673"/>
                    <a:pt x="373" y="679"/>
                  </a:cubicBezTo>
                  <a:cubicBezTo>
                    <a:pt x="364" y="683"/>
                    <a:pt x="355" y="685"/>
                    <a:pt x="345" y="685"/>
                  </a:cubicBezTo>
                  <a:cubicBezTo>
                    <a:pt x="322" y="685"/>
                    <a:pt x="298" y="675"/>
                    <a:pt x="279" y="675"/>
                  </a:cubicBezTo>
                  <a:cubicBezTo>
                    <a:pt x="270" y="675"/>
                    <a:pt x="263" y="677"/>
                    <a:pt x="257" y="683"/>
                  </a:cubicBezTo>
                  <a:cubicBezTo>
                    <a:pt x="244" y="696"/>
                    <a:pt x="190" y="750"/>
                    <a:pt x="144" y="796"/>
                  </a:cubicBezTo>
                  <a:cubicBezTo>
                    <a:pt x="145" y="797"/>
                    <a:pt x="145" y="797"/>
                    <a:pt x="145" y="797"/>
                  </a:cubicBezTo>
                  <a:cubicBezTo>
                    <a:pt x="146" y="799"/>
                    <a:pt x="146" y="801"/>
                    <a:pt x="145" y="802"/>
                  </a:cubicBezTo>
                  <a:cubicBezTo>
                    <a:pt x="100" y="848"/>
                    <a:pt x="100" y="848"/>
                    <a:pt x="100" y="848"/>
                  </a:cubicBezTo>
                  <a:cubicBezTo>
                    <a:pt x="99" y="848"/>
                    <a:pt x="98" y="849"/>
                    <a:pt x="97" y="849"/>
                  </a:cubicBezTo>
                  <a:cubicBezTo>
                    <a:pt x="96" y="849"/>
                    <a:pt x="95" y="848"/>
                    <a:pt x="94" y="848"/>
                  </a:cubicBezTo>
                  <a:cubicBezTo>
                    <a:pt x="94" y="847"/>
                    <a:pt x="94" y="847"/>
                    <a:pt x="94" y="847"/>
                  </a:cubicBezTo>
                  <a:cubicBezTo>
                    <a:pt x="80" y="861"/>
                    <a:pt x="71" y="869"/>
                    <a:pt x="71" y="869"/>
                  </a:cubicBezTo>
                  <a:cubicBezTo>
                    <a:pt x="66" y="865"/>
                    <a:pt x="66" y="865"/>
                    <a:pt x="66" y="865"/>
                  </a:cubicBezTo>
                  <a:cubicBezTo>
                    <a:pt x="64" y="867"/>
                    <a:pt x="62" y="870"/>
                    <a:pt x="60" y="873"/>
                  </a:cubicBezTo>
                  <a:cubicBezTo>
                    <a:pt x="64" y="877"/>
                    <a:pt x="64" y="877"/>
                    <a:pt x="64" y="877"/>
                  </a:cubicBezTo>
                  <a:cubicBezTo>
                    <a:pt x="66" y="879"/>
                    <a:pt x="68" y="880"/>
                    <a:pt x="71" y="880"/>
                  </a:cubicBezTo>
                  <a:cubicBezTo>
                    <a:pt x="73" y="880"/>
                    <a:pt x="76" y="879"/>
                    <a:pt x="78" y="877"/>
                  </a:cubicBezTo>
                  <a:cubicBezTo>
                    <a:pt x="96" y="859"/>
                    <a:pt x="96" y="859"/>
                    <a:pt x="96" y="859"/>
                  </a:cubicBezTo>
                  <a:cubicBezTo>
                    <a:pt x="96" y="859"/>
                    <a:pt x="97" y="859"/>
                    <a:pt x="97" y="859"/>
                  </a:cubicBezTo>
                  <a:cubicBezTo>
                    <a:pt x="101" y="859"/>
                    <a:pt x="104" y="857"/>
                    <a:pt x="107" y="855"/>
                  </a:cubicBezTo>
                  <a:cubicBezTo>
                    <a:pt x="152" y="810"/>
                    <a:pt x="152" y="810"/>
                    <a:pt x="152" y="810"/>
                  </a:cubicBezTo>
                  <a:cubicBezTo>
                    <a:pt x="155" y="807"/>
                    <a:pt x="156" y="804"/>
                    <a:pt x="156" y="800"/>
                  </a:cubicBezTo>
                  <a:cubicBezTo>
                    <a:pt x="156" y="800"/>
                    <a:pt x="156" y="799"/>
                    <a:pt x="156" y="799"/>
                  </a:cubicBezTo>
                  <a:cubicBezTo>
                    <a:pt x="265" y="690"/>
                    <a:pt x="265" y="690"/>
                    <a:pt x="265" y="690"/>
                  </a:cubicBezTo>
                  <a:cubicBezTo>
                    <a:pt x="268" y="687"/>
                    <a:pt x="272" y="685"/>
                    <a:pt x="279" y="685"/>
                  </a:cubicBezTo>
                  <a:cubicBezTo>
                    <a:pt x="287" y="685"/>
                    <a:pt x="296" y="688"/>
                    <a:pt x="307" y="690"/>
                  </a:cubicBezTo>
                  <a:cubicBezTo>
                    <a:pt x="319" y="693"/>
                    <a:pt x="332" y="695"/>
                    <a:pt x="345" y="695"/>
                  </a:cubicBezTo>
                  <a:cubicBezTo>
                    <a:pt x="358" y="695"/>
                    <a:pt x="369" y="693"/>
                    <a:pt x="378" y="688"/>
                  </a:cubicBezTo>
                  <a:cubicBezTo>
                    <a:pt x="388" y="682"/>
                    <a:pt x="420" y="654"/>
                    <a:pt x="474" y="604"/>
                  </a:cubicBezTo>
                  <a:cubicBezTo>
                    <a:pt x="502" y="577"/>
                    <a:pt x="535" y="546"/>
                    <a:pt x="570" y="513"/>
                  </a:cubicBezTo>
                  <a:cubicBezTo>
                    <a:pt x="622" y="463"/>
                    <a:pt x="674" y="412"/>
                    <a:pt x="720" y="365"/>
                  </a:cubicBezTo>
                  <a:cubicBezTo>
                    <a:pt x="722" y="363"/>
                    <a:pt x="722" y="363"/>
                    <a:pt x="722" y="363"/>
                  </a:cubicBezTo>
                  <a:cubicBezTo>
                    <a:pt x="745" y="340"/>
                    <a:pt x="766" y="318"/>
                    <a:pt x="785" y="298"/>
                  </a:cubicBezTo>
                  <a:cubicBezTo>
                    <a:pt x="881" y="198"/>
                    <a:pt x="881" y="188"/>
                    <a:pt x="881" y="181"/>
                  </a:cubicBezTo>
                  <a:cubicBezTo>
                    <a:pt x="881" y="180"/>
                    <a:pt x="880" y="178"/>
                    <a:pt x="879" y="177"/>
                  </a:cubicBezTo>
                  <a:close/>
                </a:path>
              </a:pathLst>
            </a:custGeom>
            <a:solidFill>
              <a:schemeClr val="bg1">
                <a:lumMod val="50000"/>
              </a:schemeClr>
            </a:solidFill>
            <a:ln>
              <a:noFill/>
            </a:ln>
          </p:spPr>
          <p:txBody>
            <a:bodyPr anchor="ctr"/>
            <a:lstStyle/>
            <a:p>
              <a:pPr algn="ctr"/>
              <a:endParaRPr/>
            </a:p>
          </p:txBody>
        </p:sp>
        <p:grpSp>
          <p:nvGrpSpPr>
            <p:cNvPr id="146" name="Group 48"/>
            <p:cNvGrpSpPr/>
            <p:nvPr/>
          </p:nvGrpSpPr>
          <p:grpSpPr>
            <a:xfrm rot="14400000">
              <a:off x="5683645" y="3091313"/>
              <a:ext cx="276422" cy="276947"/>
              <a:chOff x="5346700" y="-104775"/>
              <a:chExt cx="835025" cy="836613"/>
            </a:xfrm>
            <a:solidFill>
              <a:schemeClr val="accent2"/>
            </a:solidFill>
          </p:grpSpPr>
          <p:sp>
            <p:nvSpPr>
              <p:cNvPr id="148" name="Freeform: Shape 50"/>
              <p:cNvSpPr/>
              <p:nvPr/>
            </p:nvSpPr>
            <p:spPr bwMode="auto">
              <a:xfrm>
                <a:off x="5346700" y="-104775"/>
                <a:ext cx="835025" cy="836613"/>
              </a:xfrm>
              <a:custGeom>
                <a:avLst/>
                <a:gdLst>
                  <a:gd name="T0" fmla="*/ 138 w 220"/>
                  <a:gd name="T1" fmla="*/ 0 h 220"/>
                  <a:gd name="T2" fmla="*/ 55 w 220"/>
                  <a:gd name="T3" fmla="*/ 83 h 220"/>
                  <a:gd name="T4" fmla="*/ 65 w 220"/>
                  <a:gd name="T5" fmla="*/ 121 h 220"/>
                  <a:gd name="T6" fmla="*/ 7 w 220"/>
                  <a:gd name="T7" fmla="*/ 178 h 220"/>
                  <a:gd name="T8" fmla="*/ 7 w 220"/>
                  <a:gd name="T9" fmla="*/ 178 h 220"/>
                  <a:gd name="T10" fmla="*/ 0 w 220"/>
                  <a:gd name="T11" fmla="*/ 196 h 220"/>
                  <a:gd name="T12" fmla="*/ 24 w 220"/>
                  <a:gd name="T13" fmla="*/ 220 h 220"/>
                  <a:gd name="T14" fmla="*/ 42 w 220"/>
                  <a:gd name="T15" fmla="*/ 213 h 220"/>
                  <a:gd name="T16" fmla="*/ 42 w 220"/>
                  <a:gd name="T17" fmla="*/ 213 h 220"/>
                  <a:gd name="T18" fmla="*/ 99 w 220"/>
                  <a:gd name="T19" fmla="*/ 155 h 220"/>
                  <a:gd name="T20" fmla="*/ 138 w 220"/>
                  <a:gd name="T21" fmla="*/ 165 h 220"/>
                  <a:gd name="T22" fmla="*/ 220 w 220"/>
                  <a:gd name="T23" fmla="*/ 83 h 220"/>
                  <a:gd name="T24" fmla="*/ 138 w 220"/>
                  <a:gd name="T25" fmla="*/ 0 h 220"/>
                  <a:gd name="T26" fmla="*/ 33 w 220"/>
                  <a:gd name="T27" fmla="*/ 204 h 220"/>
                  <a:gd name="T28" fmla="*/ 24 w 220"/>
                  <a:gd name="T29" fmla="*/ 208 h 220"/>
                  <a:gd name="T30" fmla="*/ 12 w 220"/>
                  <a:gd name="T31" fmla="*/ 196 h 220"/>
                  <a:gd name="T32" fmla="*/ 16 w 220"/>
                  <a:gd name="T33" fmla="*/ 187 h 220"/>
                  <a:gd name="T34" fmla="*/ 16 w 220"/>
                  <a:gd name="T35" fmla="*/ 187 h 220"/>
                  <a:gd name="T36" fmla="*/ 71 w 220"/>
                  <a:gd name="T37" fmla="*/ 132 h 220"/>
                  <a:gd name="T38" fmla="*/ 88 w 220"/>
                  <a:gd name="T39" fmla="*/ 149 h 220"/>
                  <a:gd name="T40" fmla="*/ 33 w 220"/>
                  <a:gd name="T41" fmla="*/ 204 h 220"/>
                  <a:gd name="T42" fmla="*/ 138 w 220"/>
                  <a:gd name="T43" fmla="*/ 151 h 220"/>
                  <a:gd name="T44" fmla="*/ 69 w 220"/>
                  <a:gd name="T45" fmla="*/ 83 h 220"/>
                  <a:gd name="T46" fmla="*/ 138 w 220"/>
                  <a:gd name="T47" fmla="*/ 14 h 220"/>
                  <a:gd name="T48" fmla="*/ 206 w 220"/>
                  <a:gd name="T49" fmla="*/ 83 h 220"/>
                  <a:gd name="T50" fmla="*/ 138 w 220"/>
                  <a:gd name="T51" fmla="*/ 15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0" h="220">
                    <a:moveTo>
                      <a:pt x="138" y="0"/>
                    </a:moveTo>
                    <a:cubicBezTo>
                      <a:pt x="92" y="0"/>
                      <a:pt x="55" y="37"/>
                      <a:pt x="55" y="83"/>
                    </a:cubicBezTo>
                    <a:cubicBezTo>
                      <a:pt x="55" y="96"/>
                      <a:pt x="58" y="110"/>
                      <a:pt x="65" y="121"/>
                    </a:cubicBezTo>
                    <a:cubicBezTo>
                      <a:pt x="7" y="178"/>
                      <a:pt x="7" y="178"/>
                      <a:pt x="7" y="178"/>
                    </a:cubicBezTo>
                    <a:cubicBezTo>
                      <a:pt x="7" y="178"/>
                      <a:pt x="7" y="178"/>
                      <a:pt x="7" y="178"/>
                    </a:cubicBezTo>
                    <a:cubicBezTo>
                      <a:pt x="3" y="183"/>
                      <a:pt x="0" y="189"/>
                      <a:pt x="0" y="196"/>
                    </a:cubicBezTo>
                    <a:cubicBezTo>
                      <a:pt x="0" y="209"/>
                      <a:pt x="11" y="220"/>
                      <a:pt x="24" y="220"/>
                    </a:cubicBezTo>
                    <a:cubicBezTo>
                      <a:pt x="31" y="220"/>
                      <a:pt x="37" y="217"/>
                      <a:pt x="42" y="213"/>
                    </a:cubicBezTo>
                    <a:cubicBezTo>
                      <a:pt x="42" y="213"/>
                      <a:pt x="42" y="213"/>
                      <a:pt x="42" y="213"/>
                    </a:cubicBezTo>
                    <a:cubicBezTo>
                      <a:pt x="99" y="155"/>
                      <a:pt x="99" y="155"/>
                      <a:pt x="99" y="155"/>
                    </a:cubicBezTo>
                    <a:cubicBezTo>
                      <a:pt x="110" y="162"/>
                      <a:pt x="124" y="165"/>
                      <a:pt x="138" y="165"/>
                    </a:cubicBezTo>
                    <a:cubicBezTo>
                      <a:pt x="183" y="165"/>
                      <a:pt x="220" y="128"/>
                      <a:pt x="220" y="83"/>
                    </a:cubicBezTo>
                    <a:cubicBezTo>
                      <a:pt x="220" y="37"/>
                      <a:pt x="183" y="0"/>
                      <a:pt x="138" y="0"/>
                    </a:cubicBezTo>
                    <a:close/>
                    <a:moveTo>
                      <a:pt x="33" y="204"/>
                    </a:moveTo>
                    <a:cubicBezTo>
                      <a:pt x="31" y="206"/>
                      <a:pt x="28" y="208"/>
                      <a:pt x="24" y="208"/>
                    </a:cubicBezTo>
                    <a:cubicBezTo>
                      <a:pt x="18" y="208"/>
                      <a:pt x="12" y="202"/>
                      <a:pt x="12" y="196"/>
                    </a:cubicBezTo>
                    <a:cubicBezTo>
                      <a:pt x="12" y="192"/>
                      <a:pt x="14" y="189"/>
                      <a:pt x="16" y="187"/>
                    </a:cubicBezTo>
                    <a:cubicBezTo>
                      <a:pt x="16" y="187"/>
                      <a:pt x="16" y="187"/>
                      <a:pt x="16" y="187"/>
                    </a:cubicBezTo>
                    <a:cubicBezTo>
                      <a:pt x="71" y="132"/>
                      <a:pt x="71" y="132"/>
                      <a:pt x="71" y="132"/>
                    </a:cubicBezTo>
                    <a:cubicBezTo>
                      <a:pt x="76" y="138"/>
                      <a:pt x="82" y="144"/>
                      <a:pt x="88" y="149"/>
                    </a:cubicBezTo>
                    <a:lnTo>
                      <a:pt x="33" y="204"/>
                    </a:lnTo>
                    <a:close/>
                    <a:moveTo>
                      <a:pt x="138" y="151"/>
                    </a:moveTo>
                    <a:cubicBezTo>
                      <a:pt x="100" y="151"/>
                      <a:pt x="69" y="120"/>
                      <a:pt x="69" y="83"/>
                    </a:cubicBezTo>
                    <a:cubicBezTo>
                      <a:pt x="69" y="45"/>
                      <a:pt x="100" y="14"/>
                      <a:pt x="138" y="14"/>
                    </a:cubicBezTo>
                    <a:cubicBezTo>
                      <a:pt x="175" y="14"/>
                      <a:pt x="206" y="45"/>
                      <a:pt x="206" y="83"/>
                    </a:cubicBezTo>
                    <a:cubicBezTo>
                      <a:pt x="206" y="120"/>
                      <a:pt x="175" y="151"/>
                      <a:pt x="138" y="15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49" name="Freeform: Shape 51"/>
              <p:cNvSpPr/>
              <p:nvPr/>
            </p:nvSpPr>
            <p:spPr bwMode="auto">
              <a:xfrm>
                <a:off x="5684838" y="25400"/>
                <a:ext cx="196850" cy="196850"/>
              </a:xfrm>
              <a:custGeom>
                <a:avLst/>
                <a:gdLst>
                  <a:gd name="T0" fmla="*/ 49 w 52"/>
                  <a:gd name="T1" fmla="*/ 0 h 52"/>
                  <a:gd name="T2" fmla="*/ 0 w 52"/>
                  <a:gd name="T3" fmla="*/ 49 h 52"/>
                  <a:gd name="T4" fmla="*/ 4 w 52"/>
                  <a:gd name="T5" fmla="*/ 52 h 52"/>
                  <a:gd name="T6" fmla="*/ 7 w 52"/>
                  <a:gd name="T7" fmla="*/ 49 h 52"/>
                  <a:gd name="T8" fmla="*/ 49 w 52"/>
                  <a:gd name="T9" fmla="*/ 7 h 52"/>
                  <a:gd name="T10" fmla="*/ 52 w 52"/>
                  <a:gd name="T11" fmla="*/ 4 h 52"/>
                  <a:gd name="T12" fmla="*/ 49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49" y="0"/>
                    </a:moveTo>
                    <a:cubicBezTo>
                      <a:pt x="22" y="0"/>
                      <a:pt x="0" y="22"/>
                      <a:pt x="0" y="49"/>
                    </a:cubicBezTo>
                    <a:cubicBezTo>
                      <a:pt x="0" y="50"/>
                      <a:pt x="2" y="52"/>
                      <a:pt x="4" y="52"/>
                    </a:cubicBezTo>
                    <a:cubicBezTo>
                      <a:pt x="6" y="52"/>
                      <a:pt x="7" y="50"/>
                      <a:pt x="7" y="49"/>
                    </a:cubicBezTo>
                    <a:cubicBezTo>
                      <a:pt x="7" y="26"/>
                      <a:pt x="26" y="7"/>
                      <a:pt x="49" y="7"/>
                    </a:cubicBezTo>
                    <a:cubicBezTo>
                      <a:pt x="50" y="7"/>
                      <a:pt x="52" y="6"/>
                      <a:pt x="52" y="4"/>
                    </a:cubicBezTo>
                    <a:cubicBezTo>
                      <a:pt x="52" y="2"/>
                      <a:pt x="50" y="0"/>
                      <a:pt x="4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sp>
          <p:nvSpPr>
            <p:cNvPr id="147" name="TextBox 49"/>
            <p:cNvSpPr txBox="1"/>
            <p:nvPr/>
          </p:nvSpPr>
          <p:spPr>
            <a:xfrm rot="18900000">
              <a:off x="5943389" y="2668323"/>
              <a:ext cx="657059" cy="262824"/>
            </a:xfrm>
            <a:prstGeom prst="rect">
              <a:avLst/>
            </a:prstGeom>
            <a:noFill/>
          </p:spPr>
          <p:txBody>
            <a:bodyPr wrap="none" lIns="0" tIns="0" rIns="0" bIns="0">
              <a:normAutofit/>
            </a:bodyPr>
            <a:lstStyle/>
            <a:p>
              <a:pPr algn="ctr"/>
              <a:r>
                <a:rPr lang="zh-CN" altLang="en-US" sz="1400" b="1">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Times New Roman" panose="02020603050405020304" charset="0"/>
                  <a:ea typeface="汉仪大宋简" panose="02010600000101010101" charset="-122"/>
                </a:rPr>
                <a:t>菜肴质量</a:t>
              </a:r>
            </a:p>
          </p:txBody>
        </p:sp>
      </p:grpSp>
      <p:sp>
        <p:nvSpPr>
          <p:cNvPr id="113" name="PA_Freeform: Shape 14"/>
          <p:cNvSpPr/>
          <p:nvPr>
            <p:custDataLst>
              <p:tags r:id="rId11"/>
            </p:custDataLst>
          </p:nvPr>
        </p:nvSpPr>
        <p:spPr bwMode="auto">
          <a:xfrm>
            <a:off x="3761482" y="3721858"/>
            <a:ext cx="520039" cy="1288009"/>
          </a:xfrm>
          <a:custGeom>
            <a:avLst/>
            <a:gdLst>
              <a:gd name="T0" fmla="*/ 262 w 318"/>
              <a:gd name="T1" fmla="*/ 10 h 788"/>
              <a:gd name="T2" fmla="*/ 305 w 318"/>
              <a:gd name="T3" fmla="*/ 238 h 788"/>
              <a:gd name="T4" fmla="*/ 303 w 318"/>
              <a:gd name="T5" fmla="*/ 318 h 788"/>
              <a:gd name="T6" fmla="*/ 172 w 318"/>
              <a:gd name="T7" fmla="*/ 463 h 788"/>
              <a:gd name="T8" fmla="*/ 171 w 318"/>
              <a:gd name="T9" fmla="*/ 463 h 788"/>
              <a:gd name="T10" fmla="*/ 173 w 318"/>
              <a:gd name="T11" fmla="*/ 744 h 788"/>
              <a:gd name="T12" fmla="*/ 286 w 318"/>
              <a:gd name="T13" fmla="*/ 769 h 788"/>
              <a:gd name="T14" fmla="*/ 288 w 318"/>
              <a:gd name="T15" fmla="*/ 778 h 788"/>
              <a:gd name="T16" fmla="*/ 159 w 318"/>
              <a:gd name="T17" fmla="*/ 778 h 788"/>
              <a:gd name="T18" fmla="*/ 30 w 318"/>
              <a:gd name="T19" fmla="*/ 778 h 788"/>
              <a:gd name="T20" fmla="*/ 33 w 318"/>
              <a:gd name="T21" fmla="*/ 769 h 788"/>
              <a:gd name="T22" fmla="*/ 145 w 318"/>
              <a:gd name="T23" fmla="*/ 744 h 788"/>
              <a:gd name="T24" fmla="*/ 147 w 318"/>
              <a:gd name="T25" fmla="*/ 463 h 788"/>
              <a:gd name="T26" fmla="*/ 147 w 318"/>
              <a:gd name="T27" fmla="*/ 463 h 788"/>
              <a:gd name="T28" fmla="*/ 15 w 318"/>
              <a:gd name="T29" fmla="*/ 318 h 788"/>
              <a:gd name="T30" fmla="*/ 14 w 318"/>
              <a:gd name="T31" fmla="*/ 238 h 788"/>
              <a:gd name="T32" fmla="*/ 57 w 318"/>
              <a:gd name="T33" fmla="*/ 10 h 788"/>
              <a:gd name="T34" fmla="*/ 159 w 318"/>
              <a:gd name="T35" fmla="*/ 10 h 788"/>
              <a:gd name="T36" fmla="*/ 189 w 318"/>
              <a:gd name="T37" fmla="*/ 10 h 788"/>
              <a:gd name="T38" fmla="*/ 186 w 318"/>
              <a:gd name="T39" fmla="*/ 0 h 788"/>
              <a:gd name="T40" fmla="*/ 159 w 318"/>
              <a:gd name="T41" fmla="*/ 0 h 788"/>
              <a:gd name="T42" fmla="*/ 57 w 318"/>
              <a:gd name="T43" fmla="*/ 0 h 788"/>
              <a:gd name="T44" fmla="*/ 47 w 318"/>
              <a:gd name="T45" fmla="*/ 8 h 788"/>
              <a:gd name="T46" fmla="*/ 4 w 318"/>
              <a:gd name="T47" fmla="*/ 237 h 788"/>
              <a:gd name="T48" fmla="*/ 5 w 318"/>
              <a:gd name="T49" fmla="*/ 320 h 788"/>
              <a:gd name="T50" fmla="*/ 137 w 318"/>
              <a:gd name="T51" fmla="*/ 469 h 788"/>
              <a:gd name="T52" fmla="*/ 135 w 318"/>
              <a:gd name="T53" fmla="*/ 742 h 788"/>
              <a:gd name="T54" fmla="*/ 77 w 318"/>
              <a:gd name="T55" fmla="*/ 751 h 788"/>
              <a:gd name="T56" fmla="*/ 24 w 318"/>
              <a:gd name="T57" fmla="*/ 763 h 788"/>
              <a:gd name="T58" fmla="*/ 24 w 318"/>
              <a:gd name="T59" fmla="*/ 763 h 788"/>
              <a:gd name="T60" fmla="*/ 20 w 318"/>
              <a:gd name="T61" fmla="*/ 778 h 788"/>
              <a:gd name="T62" fmla="*/ 30 w 318"/>
              <a:gd name="T63" fmla="*/ 788 h 788"/>
              <a:gd name="T64" fmla="*/ 159 w 318"/>
              <a:gd name="T65" fmla="*/ 788 h 788"/>
              <a:gd name="T66" fmla="*/ 288 w 318"/>
              <a:gd name="T67" fmla="*/ 788 h 788"/>
              <a:gd name="T68" fmla="*/ 298 w 318"/>
              <a:gd name="T69" fmla="*/ 778 h 788"/>
              <a:gd name="T70" fmla="*/ 295 w 318"/>
              <a:gd name="T71" fmla="*/ 763 h 788"/>
              <a:gd name="T72" fmla="*/ 294 w 318"/>
              <a:gd name="T73" fmla="*/ 763 h 788"/>
              <a:gd name="T74" fmla="*/ 242 w 318"/>
              <a:gd name="T75" fmla="*/ 751 h 788"/>
              <a:gd name="T76" fmla="*/ 183 w 318"/>
              <a:gd name="T77" fmla="*/ 742 h 788"/>
              <a:gd name="T78" fmla="*/ 182 w 318"/>
              <a:gd name="T79" fmla="*/ 469 h 788"/>
              <a:gd name="T80" fmla="*/ 313 w 318"/>
              <a:gd name="T81" fmla="*/ 320 h 788"/>
              <a:gd name="T82" fmla="*/ 315 w 318"/>
              <a:gd name="T83" fmla="*/ 237 h 788"/>
              <a:gd name="T84" fmla="*/ 272 w 318"/>
              <a:gd name="T85" fmla="*/ 8 h 788"/>
              <a:gd name="T86" fmla="*/ 262 w 318"/>
              <a:gd name="T87" fmla="*/ 0 h 788"/>
              <a:gd name="T88" fmla="*/ 210 w 318"/>
              <a:gd name="T89" fmla="*/ 0 h 788"/>
              <a:gd name="T90" fmla="*/ 213 w 318"/>
              <a:gd name="T91" fmla="*/ 10 h 788"/>
              <a:gd name="T92" fmla="*/ 262 w 318"/>
              <a:gd name="T93" fmla="*/ 10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8" h="788">
                <a:moveTo>
                  <a:pt x="262" y="10"/>
                </a:moveTo>
                <a:cubicBezTo>
                  <a:pt x="262" y="10"/>
                  <a:pt x="296" y="140"/>
                  <a:pt x="305" y="238"/>
                </a:cubicBezTo>
                <a:cubicBezTo>
                  <a:pt x="308" y="269"/>
                  <a:pt x="308" y="298"/>
                  <a:pt x="303" y="318"/>
                </a:cubicBezTo>
                <a:cubicBezTo>
                  <a:pt x="285" y="394"/>
                  <a:pt x="177" y="460"/>
                  <a:pt x="172" y="463"/>
                </a:cubicBezTo>
                <a:cubicBezTo>
                  <a:pt x="172" y="463"/>
                  <a:pt x="171" y="463"/>
                  <a:pt x="171" y="463"/>
                </a:cubicBezTo>
                <a:cubicBezTo>
                  <a:pt x="171" y="463"/>
                  <a:pt x="173" y="727"/>
                  <a:pt x="173" y="744"/>
                </a:cubicBezTo>
                <a:cubicBezTo>
                  <a:pt x="173" y="762"/>
                  <a:pt x="279" y="759"/>
                  <a:pt x="286" y="769"/>
                </a:cubicBezTo>
                <a:cubicBezTo>
                  <a:pt x="288" y="772"/>
                  <a:pt x="288" y="778"/>
                  <a:pt x="288" y="778"/>
                </a:cubicBezTo>
                <a:cubicBezTo>
                  <a:pt x="159" y="778"/>
                  <a:pt x="159" y="778"/>
                  <a:pt x="159" y="778"/>
                </a:cubicBezTo>
                <a:cubicBezTo>
                  <a:pt x="30" y="778"/>
                  <a:pt x="30" y="778"/>
                  <a:pt x="30" y="778"/>
                </a:cubicBezTo>
                <a:cubicBezTo>
                  <a:pt x="30" y="778"/>
                  <a:pt x="30" y="772"/>
                  <a:pt x="33" y="769"/>
                </a:cubicBezTo>
                <a:cubicBezTo>
                  <a:pt x="40" y="759"/>
                  <a:pt x="145" y="762"/>
                  <a:pt x="145" y="744"/>
                </a:cubicBezTo>
                <a:cubicBezTo>
                  <a:pt x="145" y="727"/>
                  <a:pt x="147" y="463"/>
                  <a:pt x="147" y="463"/>
                </a:cubicBezTo>
                <a:cubicBezTo>
                  <a:pt x="147" y="463"/>
                  <a:pt x="147" y="463"/>
                  <a:pt x="147" y="463"/>
                </a:cubicBezTo>
                <a:cubicBezTo>
                  <a:pt x="141" y="460"/>
                  <a:pt x="33" y="394"/>
                  <a:pt x="15" y="318"/>
                </a:cubicBezTo>
                <a:cubicBezTo>
                  <a:pt x="11" y="298"/>
                  <a:pt x="11" y="269"/>
                  <a:pt x="14" y="238"/>
                </a:cubicBezTo>
                <a:cubicBezTo>
                  <a:pt x="23" y="140"/>
                  <a:pt x="57" y="10"/>
                  <a:pt x="57" y="10"/>
                </a:cubicBezTo>
                <a:cubicBezTo>
                  <a:pt x="159" y="10"/>
                  <a:pt x="159" y="10"/>
                  <a:pt x="159" y="10"/>
                </a:cubicBezTo>
                <a:cubicBezTo>
                  <a:pt x="189" y="10"/>
                  <a:pt x="189" y="10"/>
                  <a:pt x="189" y="10"/>
                </a:cubicBezTo>
                <a:cubicBezTo>
                  <a:pt x="188" y="7"/>
                  <a:pt x="187" y="4"/>
                  <a:pt x="186" y="0"/>
                </a:cubicBezTo>
                <a:cubicBezTo>
                  <a:pt x="159" y="0"/>
                  <a:pt x="159" y="0"/>
                  <a:pt x="159" y="0"/>
                </a:cubicBezTo>
                <a:cubicBezTo>
                  <a:pt x="57" y="0"/>
                  <a:pt x="57" y="0"/>
                  <a:pt x="57" y="0"/>
                </a:cubicBezTo>
                <a:cubicBezTo>
                  <a:pt x="52" y="0"/>
                  <a:pt x="48" y="3"/>
                  <a:pt x="47" y="8"/>
                </a:cubicBezTo>
                <a:cubicBezTo>
                  <a:pt x="47" y="9"/>
                  <a:pt x="13" y="139"/>
                  <a:pt x="4" y="237"/>
                </a:cubicBezTo>
                <a:cubicBezTo>
                  <a:pt x="0" y="273"/>
                  <a:pt x="1" y="301"/>
                  <a:pt x="5" y="320"/>
                </a:cubicBezTo>
                <a:cubicBezTo>
                  <a:pt x="23" y="393"/>
                  <a:pt x="113" y="454"/>
                  <a:pt x="137" y="469"/>
                </a:cubicBezTo>
                <a:cubicBezTo>
                  <a:pt x="137" y="506"/>
                  <a:pt x="135" y="712"/>
                  <a:pt x="135" y="742"/>
                </a:cubicBezTo>
                <a:cubicBezTo>
                  <a:pt x="127" y="746"/>
                  <a:pt x="94" y="749"/>
                  <a:pt x="77" y="751"/>
                </a:cubicBezTo>
                <a:cubicBezTo>
                  <a:pt x="42" y="754"/>
                  <a:pt x="30" y="755"/>
                  <a:pt x="24" y="763"/>
                </a:cubicBezTo>
                <a:cubicBezTo>
                  <a:pt x="24" y="763"/>
                  <a:pt x="24" y="763"/>
                  <a:pt x="24" y="763"/>
                </a:cubicBezTo>
                <a:cubicBezTo>
                  <a:pt x="20" y="769"/>
                  <a:pt x="20" y="776"/>
                  <a:pt x="20" y="778"/>
                </a:cubicBezTo>
                <a:cubicBezTo>
                  <a:pt x="20" y="783"/>
                  <a:pt x="25" y="788"/>
                  <a:pt x="30" y="788"/>
                </a:cubicBezTo>
                <a:cubicBezTo>
                  <a:pt x="159" y="788"/>
                  <a:pt x="159" y="788"/>
                  <a:pt x="159" y="788"/>
                </a:cubicBezTo>
                <a:cubicBezTo>
                  <a:pt x="288" y="788"/>
                  <a:pt x="288" y="788"/>
                  <a:pt x="288" y="788"/>
                </a:cubicBezTo>
                <a:cubicBezTo>
                  <a:pt x="294" y="788"/>
                  <a:pt x="298" y="783"/>
                  <a:pt x="298" y="778"/>
                </a:cubicBezTo>
                <a:cubicBezTo>
                  <a:pt x="298" y="776"/>
                  <a:pt x="298" y="769"/>
                  <a:pt x="295" y="763"/>
                </a:cubicBezTo>
                <a:cubicBezTo>
                  <a:pt x="295" y="763"/>
                  <a:pt x="294" y="763"/>
                  <a:pt x="294" y="763"/>
                </a:cubicBezTo>
                <a:cubicBezTo>
                  <a:pt x="289" y="755"/>
                  <a:pt x="277" y="754"/>
                  <a:pt x="242" y="751"/>
                </a:cubicBezTo>
                <a:cubicBezTo>
                  <a:pt x="224" y="749"/>
                  <a:pt x="192" y="746"/>
                  <a:pt x="183" y="742"/>
                </a:cubicBezTo>
                <a:cubicBezTo>
                  <a:pt x="183" y="712"/>
                  <a:pt x="182" y="506"/>
                  <a:pt x="182" y="469"/>
                </a:cubicBezTo>
                <a:cubicBezTo>
                  <a:pt x="206" y="454"/>
                  <a:pt x="296" y="393"/>
                  <a:pt x="313" y="320"/>
                </a:cubicBezTo>
                <a:cubicBezTo>
                  <a:pt x="318" y="301"/>
                  <a:pt x="318" y="273"/>
                  <a:pt x="315" y="237"/>
                </a:cubicBezTo>
                <a:cubicBezTo>
                  <a:pt x="306" y="139"/>
                  <a:pt x="272" y="9"/>
                  <a:pt x="272" y="8"/>
                </a:cubicBezTo>
                <a:cubicBezTo>
                  <a:pt x="270" y="3"/>
                  <a:pt x="266" y="0"/>
                  <a:pt x="262" y="0"/>
                </a:cubicBezTo>
                <a:cubicBezTo>
                  <a:pt x="210" y="0"/>
                  <a:pt x="210" y="0"/>
                  <a:pt x="210" y="0"/>
                </a:cubicBezTo>
                <a:cubicBezTo>
                  <a:pt x="211" y="4"/>
                  <a:pt x="212" y="7"/>
                  <a:pt x="213" y="10"/>
                </a:cubicBezTo>
                <a:lnTo>
                  <a:pt x="262" y="10"/>
                </a:lnTo>
                <a:close/>
              </a:path>
            </a:pathLst>
          </a:custGeom>
          <a:solidFill>
            <a:schemeClr val="tx2">
              <a:lumMod val="40000"/>
              <a:lumOff val="60000"/>
            </a:schemeClr>
          </a:solidFill>
          <a:ln>
            <a:noFill/>
          </a:ln>
        </p:spPr>
        <p:txBody>
          <a:bodyPr anchor="ctr"/>
          <a:lstStyle/>
          <a:p>
            <a:pPr algn="ctr"/>
            <a:endParaRPr/>
          </a:p>
        </p:txBody>
      </p:sp>
      <p:grpSp>
        <p:nvGrpSpPr>
          <p:cNvPr id="114" name="PA_组合 15"/>
          <p:cNvGrpSpPr/>
          <p:nvPr>
            <p:custDataLst>
              <p:tags r:id="rId12"/>
            </p:custDataLst>
          </p:nvPr>
        </p:nvGrpSpPr>
        <p:grpSpPr>
          <a:xfrm>
            <a:off x="4042562" y="2079563"/>
            <a:ext cx="1441327" cy="1437876"/>
            <a:chOff x="8294536" y="2190290"/>
            <a:chExt cx="1758301" cy="1754089"/>
          </a:xfrm>
        </p:grpSpPr>
        <p:sp>
          <p:nvSpPr>
            <p:cNvPr id="142" name="Freeform: Shape 44"/>
            <p:cNvSpPr/>
            <p:nvPr/>
          </p:nvSpPr>
          <p:spPr bwMode="auto">
            <a:xfrm rot="18900000">
              <a:off x="8777654" y="3097393"/>
              <a:ext cx="309040" cy="300197"/>
            </a:xfrm>
            <a:custGeom>
              <a:avLst/>
              <a:gdLst>
                <a:gd name="T0" fmla="*/ 188 w 263"/>
                <a:gd name="T1" fmla="*/ 0 h 256"/>
                <a:gd name="T2" fmla="*/ 111 w 263"/>
                <a:gd name="T3" fmla="*/ 54 h 256"/>
                <a:gd name="T4" fmla="*/ 111 w 263"/>
                <a:gd name="T5" fmla="*/ 55 h 256"/>
                <a:gd name="T6" fmla="*/ 28 w 263"/>
                <a:gd name="T7" fmla="*/ 138 h 256"/>
                <a:gd name="T8" fmla="*/ 1 w 263"/>
                <a:gd name="T9" fmla="*/ 220 h 256"/>
                <a:gd name="T10" fmla="*/ 28 w 263"/>
                <a:gd name="T11" fmla="*/ 256 h 256"/>
                <a:gd name="T12" fmla="*/ 105 w 263"/>
                <a:gd name="T13" fmla="*/ 237 h 256"/>
                <a:gd name="T14" fmla="*/ 241 w 263"/>
                <a:gd name="T15" fmla="*/ 105 h 256"/>
                <a:gd name="T16" fmla="*/ 128 w 263"/>
                <a:gd name="T17" fmla="*/ 190 h 256"/>
                <a:gd name="T18" fmla="*/ 198 w 263"/>
                <a:gd name="T19" fmla="*/ 94 h 256"/>
                <a:gd name="T20" fmla="*/ 190 w 263"/>
                <a:gd name="T21" fmla="*/ 134 h 256"/>
                <a:gd name="T22" fmla="*/ 128 w 263"/>
                <a:gd name="T23" fmla="*/ 196 h 256"/>
                <a:gd name="T24" fmla="*/ 118 w 263"/>
                <a:gd name="T25" fmla="*/ 162 h 256"/>
                <a:gd name="T26" fmla="*/ 91 w 263"/>
                <a:gd name="T27" fmla="*/ 136 h 256"/>
                <a:gd name="T28" fmla="*/ 184 w 263"/>
                <a:gd name="T29" fmla="*/ 72 h 256"/>
                <a:gd name="T30" fmla="*/ 118 w 263"/>
                <a:gd name="T31" fmla="*/ 162 h 256"/>
                <a:gd name="T32" fmla="*/ 61 w 263"/>
                <a:gd name="T33" fmla="*/ 128 h 256"/>
                <a:gd name="T34" fmla="*/ 159 w 263"/>
                <a:gd name="T35" fmla="*/ 57 h 256"/>
                <a:gd name="T36" fmla="*/ 33 w 263"/>
                <a:gd name="T37" fmla="*/ 239 h 256"/>
                <a:gd name="T38" fmla="*/ 16 w 263"/>
                <a:gd name="T39" fmla="*/ 228 h 256"/>
                <a:gd name="T40" fmla="*/ 25 w 263"/>
                <a:gd name="T41" fmla="*/ 193 h 256"/>
                <a:gd name="T42" fmla="*/ 63 w 263"/>
                <a:gd name="T43" fmla="*/ 231 h 256"/>
                <a:gd name="T44" fmla="*/ 71 w 263"/>
                <a:gd name="T45" fmla="*/ 229 h 256"/>
                <a:gd name="T46" fmla="*/ 27 w 263"/>
                <a:gd name="T47" fmla="*/ 185 h 256"/>
                <a:gd name="T48" fmla="*/ 39 w 263"/>
                <a:gd name="T49" fmla="*/ 150 h 256"/>
                <a:gd name="T50" fmla="*/ 103 w 263"/>
                <a:gd name="T51" fmla="*/ 220 h 256"/>
                <a:gd name="T52" fmla="*/ 71 w 263"/>
                <a:gd name="T53" fmla="*/ 229 h 256"/>
                <a:gd name="T54" fmla="*/ 216 w 263"/>
                <a:gd name="T55" fmla="*/ 108 h 256"/>
                <a:gd name="T56" fmla="*/ 196 w 263"/>
                <a:gd name="T57" fmla="*/ 60 h 256"/>
                <a:gd name="T58" fmla="*/ 162 w 263"/>
                <a:gd name="T59" fmla="*/ 26 h 256"/>
                <a:gd name="T60" fmla="*/ 224 w 263"/>
                <a:gd name="T61" fmla="*/ 32 h 256"/>
                <a:gd name="T62" fmla="*/ 230 w 263"/>
                <a:gd name="T63" fmla="*/ 9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3" h="256">
                  <a:moveTo>
                    <a:pt x="235" y="21"/>
                  </a:moveTo>
                  <a:cubicBezTo>
                    <a:pt x="222" y="8"/>
                    <a:pt x="205" y="0"/>
                    <a:pt x="188" y="0"/>
                  </a:cubicBezTo>
                  <a:cubicBezTo>
                    <a:pt x="173" y="0"/>
                    <a:pt x="160" y="5"/>
                    <a:pt x="150" y="15"/>
                  </a:cubicBezTo>
                  <a:cubicBezTo>
                    <a:pt x="111" y="54"/>
                    <a:pt x="111" y="54"/>
                    <a:pt x="111" y="54"/>
                  </a:cubicBezTo>
                  <a:cubicBezTo>
                    <a:pt x="111" y="54"/>
                    <a:pt x="111" y="54"/>
                    <a:pt x="111" y="55"/>
                  </a:cubicBezTo>
                  <a:cubicBezTo>
                    <a:pt x="111" y="55"/>
                    <a:pt x="111" y="55"/>
                    <a:pt x="111" y="55"/>
                  </a:cubicBezTo>
                  <a:cubicBezTo>
                    <a:pt x="111" y="55"/>
                    <a:pt x="111" y="55"/>
                    <a:pt x="111" y="55"/>
                  </a:cubicBezTo>
                  <a:cubicBezTo>
                    <a:pt x="28" y="138"/>
                    <a:pt x="28" y="138"/>
                    <a:pt x="28" y="138"/>
                  </a:cubicBezTo>
                  <a:cubicBezTo>
                    <a:pt x="24" y="142"/>
                    <a:pt x="22" y="147"/>
                    <a:pt x="20" y="152"/>
                  </a:cubicBezTo>
                  <a:cubicBezTo>
                    <a:pt x="1" y="220"/>
                    <a:pt x="1" y="220"/>
                    <a:pt x="1" y="220"/>
                  </a:cubicBezTo>
                  <a:cubicBezTo>
                    <a:pt x="1" y="220"/>
                    <a:pt x="0" y="225"/>
                    <a:pt x="0" y="228"/>
                  </a:cubicBezTo>
                  <a:cubicBezTo>
                    <a:pt x="0" y="243"/>
                    <a:pt x="13" y="256"/>
                    <a:pt x="28" y="256"/>
                  </a:cubicBezTo>
                  <a:cubicBezTo>
                    <a:pt x="31" y="256"/>
                    <a:pt x="37" y="255"/>
                    <a:pt x="37" y="255"/>
                  </a:cubicBezTo>
                  <a:cubicBezTo>
                    <a:pt x="105" y="237"/>
                    <a:pt x="105" y="237"/>
                    <a:pt x="105" y="237"/>
                  </a:cubicBezTo>
                  <a:cubicBezTo>
                    <a:pt x="110" y="235"/>
                    <a:pt x="115" y="232"/>
                    <a:pt x="119" y="229"/>
                  </a:cubicBezTo>
                  <a:cubicBezTo>
                    <a:pt x="241" y="105"/>
                    <a:pt x="241" y="105"/>
                    <a:pt x="241" y="105"/>
                  </a:cubicBezTo>
                  <a:cubicBezTo>
                    <a:pt x="263" y="83"/>
                    <a:pt x="261" y="46"/>
                    <a:pt x="235" y="21"/>
                  </a:cubicBezTo>
                  <a:close/>
                  <a:moveTo>
                    <a:pt x="128" y="190"/>
                  </a:moveTo>
                  <a:cubicBezTo>
                    <a:pt x="127" y="183"/>
                    <a:pt x="125" y="176"/>
                    <a:pt x="122" y="169"/>
                  </a:cubicBezTo>
                  <a:cubicBezTo>
                    <a:pt x="198" y="94"/>
                    <a:pt x="198" y="94"/>
                    <a:pt x="198" y="94"/>
                  </a:cubicBezTo>
                  <a:cubicBezTo>
                    <a:pt x="203" y="108"/>
                    <a:pt x="200" y="124"/>
                    <a:pt x="190" y="134"/>
                  </a:cubicBezTo>
                  <a:cubicBezTo>
                    <a:pt x="190" y="134"/>
                    <a:pt x="190" y="134"/>
                    <a:pt x="190" y="134"/>
                  </a:cubicBezTo>
                  <a:cubicBezTo>
                    <a:pt x="190" y="134"/>
                    <a:pt x="190" y="134"/>
                    <a:pt x="190" y="134"/>
                  </a:cubicBezTo>
                  <a:cubicBezTo>
                    <a:pt x="128" y="196"/>
                    <a:pt x="128" y="196"/>
                    <a:pt x="128" y="196"/>
                  </a:cubicBezTo>
                  <a:cubicBezTo>
                    <a:pt x="128" y="194"/>
                    <a:pt x="128" y="192"/>
                    <a:pt x="128" y="190"/>
                  </a:cubicBezTo>
                  <a:close/>
                  <a:moveTo>
                    <a:pt x="118" y="162"/>
                  </a:moveTo>
                  <a:cubicBezTo>
                    <a:pt x="115" y="157"/>
                    <a:pt x="112" y="152"/>
                    <a:pt x="108" y="148"/>
                  </a:cubicBezTo>
                  <a:cubicBezTo>
                    <a:pt x="103" y="143"/>
                    <a:pt x="97" y="140"/>
                    <a:pt x="91" y="136"/>
                  </a:cubicBezTo>
                  <a:cubicBezTo>
                    <a:pt x="168" y="60"/>
                    <a:pt x="168" y="60"/>
                    <a:pt x="168" y="60"/>
                  </a:cubicBezTo>
                  <a:cubicBezTo>
                    <a:pt x="174" y="63"/>
                    <a:pt x="179" y="66"/>
                    <a:pt x="184" y="72"/>
                  </a:cubicBezTo>
                  <a:cubicBezTo>
                    <a:pt x="189" y="76"/>
                    <a:pt x="192" y="81"/>
                    <a:pt x="195" y="86"/>
                  </a:cubicBezTo>
                  <a:lnTo>
                    <a:pt x="118" y="162"/>
                  </a:lnTo>
                  <a:close/>
                  <a:moveTo>
                    <a:pt x="84" y="133"/>
                  </a:moveTo>
                  <a:cubicBezTo>
                    <a:pt x="76" y="130"/>
                    <a:pt x="69" y="128"/>
                    <a:pt x="61" y="128"/>
                  </a:cubicBezTo>
                  <a:cubicBezTo>
                    <a:pt x="123" y="66"/>
                    <a:pt x="123" y="66"/>
                    <a:pt x="123" y="66"/>
                  </a:cubicBezTo>
                  <a:cubicBezTo>
                    <a:pt x="132" y="56"/>
                    <a:pt x="146" y="54"/>
                    <a:pt x="159" y="57"/>
                  </a:cubicBezTo>
                  <a:lnTo>
                    <a:pt x="84" y="133"/>
                  </a:lnTo>
                  <a:close/>
                  <a:moveTo>
                    <a:pt x="33" y="239"/>
                  </a:moveTo>
                  <a:cubicBezTo>
                    <a:pt x="32" y="239"/>
                    <a:pt x="30" y="240"/>
                    <a:pt x="28" y="240"/>
                  </a:cubicBezTo>
                  <a:cubicBezTo>
                    <a:pt x="21" y="240"/>
                    <a:pt x="16" y="235"/>
                    <a:pt x="16" y="228"/>
                  </a:cubicBezTo>
                  <a:cubicBezTo>
                    <a:pt x="16" y="227"/>
                    <a:pt x="17" y="224"/>
                    <a:pt x="17" y="224"/>
                  </a:cubicBezTo>
                  <a:cubicBezTo>
                    <a:pt x="25" y="193"/>
                    <a:pt x="25" y="193"/>
                    <a:pt x="25" y="193"/>
                  </a:cubicBezTo>
                  <a:cubicBezTo>
                    <a:pt x="34" y="193"/>
                    <a:pt x="44" y="196"/>
                    <a:pt x="52" y="204"/>
                  </a:cubicBezTo>
                  <a:cubicBezTo>
                    <a:pt x="60" y="212"/>
                    <a:pt x="64" y="222"/>
                    <a:pt x="63" y="231"/>
                  </a:cubicBezTo>
                  <a:lnTo>
                    <a:pt x="33" y="239"/>
                  </a:lnTo>
                  <a:close/>
                  <a:moveTo>
                    <a:pt x="71" y="229"/>
                  </a:moveTo>
                  <a:cubicBezTo>
                    <a:pt x="71" y="218"/>
                    <a:pt x="66" y="207"/>
                    <a:pt x="58" y="198"/>
                  </a:cubicBezTo>
                  <a:cubicBezTo>
                    <a:pt x="49" y="190"/>
                    <a:pt x="38" y="185"/>
                    <a:pt x="27" y="185"/>
                  </a:cubicBezTo>
                  <a:cubicBezTo>
                    <a:pt x="35" y="156"/>
                    <a:pt x="35" y="156"/>
                    <a:pt x="35" y="156"/>
                  </a:cubicBezTo>
                  <a:cubicBezTo>
                    <a:pt x="36" y="154"/>
                    <a:pt x="37" y="152"/>
                    <a:pt x="39" y="150"/>
                  </a:cubicBezTo>
                  <a:cubicBezTo>
                    <a:pt x="55" y="139"/>
                    <a:pt x="79" y="142"/>
                    <a:pt x="96" y="160"/>
                  </a:cubicBezTo>
                  <a:cubicBezTo>
                    <a:pt x="115" y="178"/>
                    <a:pt x="117" y="204"/>
                    <a:pt x="103" y="220"/>
                  </a:cubicBezTo>
                  <a:cubicBezTo>
                    <a:pt x="103" y="221"/>
                    <a:pt x="102" y="221"/>
                    <a:pt x="101" y="221"/>
                  </a:cubicBezTo>
                  <a:lnTo>
                    <a:pt x="71" y="229"/>
                  </a:lnTo>
                  <a:close/>
                  <a:moveTo>
                    <a:pt x="230" y="94"/>
                  </a:moveTo>
                  <a:cubicBezTo>
                    <a:pt x="216" y="108"/>
                    <a:pt x="216" y="108"/>
                    <a:pt x="216" y="108"/>
                  </a:cubicBezTo>
                  <a:cubicBezTo>
                    <a:pt x="216" y="106"/>
                    <a:pt x="216" y="104"/>
                    <a:pt x="216" y="102"/>
                  </a:cubicBezTo>
                  <a:cubicBezTo>
                    <a:pt x="215" y="87"/>
                    <a:pt x="207" y="72"/>
                    <a:pt x="196" y="60"/>
                  </a:cubicBezTo>
                  <a:cubicBezTo>
                    <a:pt x="183" y="47"/>
                    <a:pt x="165" y="40"/>
                    <a:pt x="148" y="40"/>
                  </a:cubicBezTo>
                  <a:cubicBezTo>
                    <a:pt x="162" y="26"/>
                    <a:pt x="162" y="26"/>
                    <a:pt x="162" y="26"/>
                  </a:cubicBezTo>
                  <a:cubicBezTo>
                    <a:pt x="168" y="20"/>
                    <a:pt x="177" y="16"/>
                    <a:pt x="188" y="16"/>
                  </a:cubicBezTo>
                  <a:cubicBezTo>
                    <a:pt x="200" y="16"/>
                    <a:pt x="214" y="22"/>
                    <a:pt x="224" y="32"/>
                  </a:cubicBezTo>
                  <a:cubicBezTo>
                    <a:pt x="233" y="41"/>
                    <a:pt x="239" y="53"/>
                    <a:pt x="240" y="65"/>
                  </a:cubicBezTo>
                  <a:cubicBezTo>
                    <a:pt x="241" y="76"/>
                    <a:pt x="237" y="87"/>
                    <a:pt x="230" y="94"/>
                  </a:cubicBezTo>
                  <a:close/>
                </a:path>
              </a:pathLst>
            </a:custGeom>
            <a:solidFill>
              <a:schemeClr val="accent3"/>
            </a:solidFill>
            <a:ln>
              <a:noFill/>
            </a:ln>
          </p:spPr>
          <p:txBody>
            <a:bodyPr anchor="ctr"/>
            <a:lstStyle/>
            <a:p>
              <a:pPr algn="ctr"/>
              <a:endParaRPr/>
            </a:p>
          </p:txBody>
        </p:sp>
        <p:sp>
          <p:nvSpPr>
            <p:cNvPr id="143" name="Freeform: Shape 45"/>
            <p:cNvSpPr/>
            <p:nvPr/>
          </p:nvSpPr>
          <p:spPr bwMode="auto">
            <a:xfrm>
              <a:off x="8294536" y="2190290"/>
              <a:ext cx="1758301" cy="1754089"/>
            </a:xfrm>
            <a:custGeom>
              <a:avLst/>
              <a:gdLst>
                <a:gd name="T0" fmla="*/ 805 w 881"/>
                <a:gd name="T1" fmla="*/ 75 h 880"/>
                <a:gd name="T2" fmla="*/ 699 w 881"/>
                <a:gd name="T3" fmla="*/ 0 h 880"/>
                <a:gd name="T4" fmla="*/ 517 w 881"/>
                <a:gd name="T5" fmla="*/ 158 h 880"/>
                <a:gd name="T6" fmla="*/ 367 w 881"/>
                <a:gd name="T7" fmla="*/ 311 h 880"/>
                <a:gd name="T8" fmla="*/ 193 w 881"/>
                <a:gd name="T9" fmla="*/ 502 h 880"/>
                <a:gd name="T10" fmla="*/ 190 w 881"/>
                <a:gd name="T11" fmla="*/ 616 h 880"/>
                <a:gd name="T12" fmla="*/ 80 w 881"/>
                <a:gd name="T13" fmla="*/ 724 h 880"/>
                <a:gd name="T14" fmla="*/ 25 w 881"/>
                <a:gd name="T15" fmla="*/ 773 h 880"/>
                <a:gd name="T16" fmla="*/ 21 w 881"/>
                <a:gd name="T17" fmla="*/ 784 h 880"/>
                <a:gd name="T18" fmla="*/ 4 w 881"/>
                <a:gd name="T19" fmla="*/ 817 h 880"/>
                <a:gd name="T20" fmla="*/ 45 w 881"/>
                <a:gd name="T21" fmla="*/ 858 h 880"/>
                <a:gd name="T22" fmla="*/ 41 w 881"/>
                <a:gd name="T23" fmla="*/ 839 h 880"/>
                <a:gd name="T24" fmla="*/ 33 w 881"/>
                <a:gd name="T25" fmla="*/ 787 h 880"/>
                <a:gd name="T26" fmla="*/ 33 w 881"/>
                <a:gd name="T27" fmla="*/ 781 h 880"/>
                <a:gd name="T28" fmla="*/ 80 w 881"/>
                <a:gd name="T29" fmla="*/ 734 h 880"/>
                <a:gd name="T30" fmla="*/ 84 w 881"/>
                <a:gd name="T31" fmla="*/ 736 h 880"/>
                <a:gd name="T32" fmla="*/ 202 w 881"/>
                <a:gd name="T33" fmla="*/ 507 h 880"/>
                <a:gd name="T34" fmla="*/ 374 w 881"/>
                <a:gd name="T35" fmla="*/ 318 h 880"/>
                <a:gd name="T36" fmla="*/ 524 w 881"/>
                <a:gd name="T37" fmla="*/ 166 h 880"/>
                <a:gd name="T38" fmla="*/ 699 w 881"/>
                <a:gd name="T39" fmla="*/ 10 h 880"/>
                <a:gd name="T40" fmla="*/ 870 w 881"/>
                <a:gd name="T41" fmla="*/ 181 h 880"/>
                <a:gd name="T42" fmla="*/ 714 w 881"/>
                <a:gd name="T43" fmla="*/ 356 h 880"/>
                <a:gd name="T44" fmla="*/ 563 w 881"/>
                <a:gd name="T45" fmla="*/ 506 h 880"/>
                <a:gd name="T46" fmla="*/ 373 w 881"/>
                <a:gd name="T47" fmla="*/ 679 h 880"/>
                <a:gd name="T48" fmla="*/ 279 w 881"/>
                <a:gd name="T49" fmla="*/ 675 h 880"/>
                <a:gd name="T50" fmla="*/ 144 w 881"/>
                <a:gd name="T51" fmla="*/ 796 h 880"/>
                <a:gd name="T52" fmla="*/ 145 w 881"/>
                <a:gd name="T53" fmla="*/ 802 h 880"/>
                <a:gd name="T54" fmla="*/ 97 w 881"/>
                <a:gd name="T55" fmla="*/ 849 h 880"/>
                <a:gd name="T56" fmla="*/ 94 w 881"/>
                <a:gd name="T57" fmla="*/ 847 h 880"/>
                <a:gd name="T58" fmla="*/ 66 w 881"/>
                <a:gd name="T59" fmla="*/ 865 h 880"/>
                <a:gd name="T60" fmla="*/ 64 w 881"/>
                <a:gd name="T61" fmla="*/ 877 h 880"/>
                <a:gd name="T62" fmla="*/ 78 w 881"/>
                <a:gd name="T63" fmla="*/ 877 h 880"/>
                <a:gd name="T64" fmla="*/ 97 w 881"/>
                <a:gd name="T65" fmla="*/ 859 h 880"/>
                <a:gd name="T66" fmla="*/ 152 w 881"/>
                <a:gd name="T67" fmla="*/ 810 h 880"/>
                <a:gd name="T68" fmla="*/ 156 w 881"/>
                <a:gd name="T69" fmla="*/ 799 h 880"/>
                <a:gd name="T70" fmla="*/ 279 w 881"/>
                <a:gd name="T71" fmla="*/ 685 h 880"/>
                <a:gd name="T72" fmla="*/ 345 w 881"/>
                <a:gd name="T73" fmla="*/ 695 h 880"/>
                <a:gd name="T74" fmla="*/ 474 w 881"/>
                <a:gd name="T75" fmla="*/ 604 h 880"/>
                <a:gd name="T76" fmla="*/ 720 w 881"/>
                <a:gd name="T77" fmla="*/ 365 h 880"/>
                <a:gd name="T78" fmla="*/ 785 w 881"/>
                <a:gd name="T79" fmla="*/ 298 h 880"/>
                <a:gd name="T80" fmla="*/ 879 w 881"/>
                <a:gd name="T81" fmla="*/ 177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81" h="880">
                  <a:moveTo>
                    <a:pt x="879" y="177"/>
                  </a:moveTo>
                  <a:cubicBezTo>
                    <a:pt x="878" y="174"/>
                    <a:pt x="851" y="122"/>
                    <a:pt x="805" y="75"/>
                  </a:cubicBezTo>
                  <a:cubicBezTo>
                    <a:pt x="758" y="29"/>
                    <a:pt x="706" y="2"/>
                    <a:pt x="703" y="1"/>
                  </a:cubicBezTo>
                  <a:cubicBezTo>
                    <a:pt x="702" y="0"/>
                    <a:pt x="700" y="0"/>
                    <a:pt x="699" y="0"/>
                  </a:cubicBezTo>
                  <a:cubicBezTo>
                    <a:pt x="693" y="0"/>
                    <a:pt x="682" y="0"/>
                    <a:pt x="582" y="95"/>
                  </a:cubicBezTo>
                  <a:cubicBezTo>
                    <a:pt x="563" y="114"/>
                    <a:pt x="541" y="135"/>
                    <a:pt x="517" y="158"/>
                  </a:cubicBezTo>
                  <a:cubicBezTo>
                    <a:pt x="516" y="159"/>
                    <a:pt x="516" y="160"/>
                    <a:pt x="515" y="160"/>
                  </a:cubicBezTo>
                  <a:cubicBezTo>
                    <a:pt x="469" y="206"/>
                    <a:pt x="418" y="258"/>
                    <a:pt x="367" y="311"/>
                  </a:cubicBezTo>
                  <a:cubicBezTo>
                    <a:pt x="334" y="345"/>
                    <a:pt x="303" y="378"/>
                    <a:pt x="276" y="406"/>
                  </a:cubicBezTo>
                  <a:cubicBezTo>
                    <a:pt x="226" y="460"/>
                    <a:pt x="198" y="492"/>
                    <a:pt x="193" y="502"/>
                  </a:cubicBezTo>
                  <a:cubicBezTo>
                    <a:pt x="180" y="525"/>
                    <a:pt x="185" y="551"/>
                    <a:pt x="190" y="573"/>
                  </a:cubicBezTo>
                  <a:cubicBezTo>
                    <a:pt x="194" y="592"/>
                    <a:pt x="198" y="608"/>
                    <a:pt x="190" y="616"/>
                  </a:cubicBezTo>
                  <a:cubicBezTo>
                    <a:pt x="81" y="724"/>
                    <a:pt x="81" y="724"/>
                    <a:pt x="81" y="724"/>
                  </a:cubicBezTo>
                  <a:cubicBezTo>
                    <a:pt x="81" y="724"/>
                    <a:pt x="81" y="724"/>
                    <a:pt x="80" y="724"/>
                  </a:cubicBezTo>
                  <a:cubicBezTo>
                    <a:pt x="77" y="724"/>
                    <a:pt x="73" y="726"/>
                    <a:pt x="70" y="728"/>
                  </a:cubicBezTo>
                  <a:cubicBezTo>
                    <a:pt x="25" y="773"/>
                    <a:pt x="25" y="773"/>
                    <a:pt x="25" y="773"/>
                  </a:cubicBezTo>
                  <a:cubicBezTo>
                    <a:pt x="23" y="776"/>
                    <a:pt x="21" y="779"/>
                    <a:pt x="21" y="783"/>
                  </a:cubicBezTo>
                  <a:cubicBezTo>
                    <a:pt x="21" y="784"/>
                    <a:pt x="21" y="784"/>
                    <a:pt x="21" y="784"/>
                  </a:cubicBezTo>
                  <a:cubicBezTo>
                    <a:pt x="4" y="802"/>
                    <a:pt x="4" y="802"/>
                    <a:pt x="4" y="802"/>
                  </a:cubicBezTo>
                  <a:cubicBezTo>
                    <a:pt x="0" y="806"/>
                    <a:pt x="0" y="813"/>
                    <a:pt x="4" y="817"/>
                  </a:cubicBezTo>
                  <a:cubicBezTo>
                    <a:pt x="34" y="847"/>
                    <a:pt x="34" y="847"/>
                    <a:pt x="34" y="847"/>
                  </a:cubicBezTo>
                  <a:cubicBezTo>
                    <a:pt x="45" y="858"/>
                    <a:pt x="45" y="858"/>
                    <a:pt x="45" y="858"/>
                  </a:cubicBezTo>
                  <a:cubicBezTo>
                    <a:pt x="47" y="855"/>
                    <a:pt x="49" y="852"/>
                    <a:pt x="51" y="850"/>
                  </a:cubicBezTo>
                  <a:cubicBezTo>
                    <a:pt x="41" y="839"/>
                    <a:pt x="41" y="839"/>
                    <a:pt x="41" y="839"/>
                  </a:cubicBezTo>
                  <a:cubicBezTo>
                    <a:pt x="11" y="809"/>
                    <a:pt x="11" y="809"/>
                    <a:pt x="11" y="809"/>
                  </a:cubicBezTo>
                  <a:cubicBezTo>
                    <a:pt x="11" y="809"/>
                    <a:pt x="20" y="801"/>
                    <a:pt x="33" y="787"/>
                  </a:cubicBezTo>
                  <a:cubicBezTo>
                    <a:pt x="33" y="786"/>
                    <a:pt x="33" y="786"/>
                    <a:pt x="33" y="786"/>
                  </a:cubicBezTo>
                  <a:cubicBezTo>
                    <a:pt x="31" y="784"/>
                    <a:pt x="31" y="782"/>
                    <a:pt x="33" y="781"/>
                  </a:cubicBezTo>
                  <a:cubicBezTo>
                    <a:pt x="78" y="735"/>
                    <a:pt x="78" y="735"/>
                    <a:pt x="78" y="735"/>
                  </a:cubicBezTo>
                  <a:cubicBezTo>
                    <a:pt x="78" y="735"/>
                    <a:pt x="79" y="734"/>
                    <a:pt x="80" y="734"/>
                  </a:cubicBezTo>
                  <a:cubicBezTo>
                    <a:pt x="81" y="734"/>
                    <a:pt x="82" y="735"/>
                    <a:pt x="83" y="735"/>
                  </a:cubicBezTo>
                  <a:cubicBezTo>
                    <a:pt x="84" y="736"/>
                    <a:pt x="84" y="736"/>
                    <a:pt x="84" y="736"/>
                  </a:cubicBezTo>
                  <a:cubicBezTo>
                    <a:pt x="130" y="690"/>
                    <a:pt x="184" y="636"/>
                    <a:pt x="197" y="623"/>
                  </a:cubicBezTo>
                  <a:cubicBezTo>
                    <a:pt x="221" y="599"/>
                    <a:pt x="180" y="546"/>
                    <a:pt x="202" y="507"/>
                  </a:cubicBezTo>
                  <a:cubicBezTo>
                    <a:pt x="207" y="497"/>
                    <a:pt x="239" y="462"/>
                    <a:pt x="284" y="413"/>
                  </a:cubicBezTo>
                  <a:cubicBezTo>
                    <a:pt x="310" y="385"/>
                    <a:pt x="341" y="352"/>
                    <a:pt x="374" y="318"/>
                  </a:cubicBezTo>
                  <a:cubicBezTo>
                    <a:pt x="422" y="268"/>
                    <a:pt x="474" y="215"/>
                    <a:pt x="522" y="168"/>
                  </a:cubicBezTo>
                  <a:cubicBezTo>
                    <a:pt x="523" y="167"/>
                    <a:pt x="524" y="166"/>
                    <a:pt x="524" y="166"/>
                  </a:cubicBezTo>
                  <a:cubicBezTo>
                    <a:pt x="547" y="143"/>
                    <a:pt x="569" y="121"/>
                    <a:pt x="590" y="102"/>
                  </a:cubicBezTo>
                  <a:cubicBezTo>
                    <a:pt x="647" y="47"/>
                    <a:pt x="690" y="10"/>
                    <a:pt x="699" y="10"/>
                  </a:cubicBezTo>
                  <a:cubicBezTo>
                    <a:pt x="699" y="10"/>
                    <a:pt x="751" y="37"/>
                    <a:pt x="797" y="83"/>
                  </a:cubicBezTo>
                  <a:cubicBezTo>
                    <a:pt x="844" y="129"/>
                    <a:pt x="870" y="181"/>
                    <a:pt x="870" y="181"/>
                  </a:cubicBezTo>
                  <a:cubicBezTo>
                    <a:pt x="870" y="191"/>
                    <a:pt x="833" y="233"/>
                    <a:pt x="778" y="291"/>
                  </a:cubicBezTo>
                  <a:cubicBezTo>
                    <a:pt x="759" y="311"/>
                    <a:pt x="737" y="333"/>
                    <a:pt x="714" y="356"/>
                  </a:cubicBezTo>
                  <a:cubicBezTo>
                    <a:pt x="714" y="357"/>
                    <a:pt x="713" y="357"/>
                    <a:pt x="712" y="358"/>
                  </a:cubicBezTo>
                  <a:cubicBezTo>
                    <a:pt x="665" y="406"/>
                    <a:pt x="612" y="458"/>
                    <a:pt x="563" y="506"/>
                  </a:cubicBezTo>
                  <a:cubicBezTo>
                    <a:pt x="528" y="539"/>
                    <a:pt x="495" y="570"/>
                    <a:pt x="467" y="596"/>
                  </a:cubicBezTo>
                  <a:cubicBezTo>
                    <a:pt x="419" y="641"/>
                    <a:pt x="383" y="673"/>
                    <a:pt x="373" y="679"/>
                  </a:cubicBezTo>
                  <a:cubicBezTo>
                    <a:pt x="364" y="683"/>
                    <a:pt x="355" y="685"/>
                    <a:pt x="345" y="685"/>
                  </a:cubicBezTo>
                  <a:cubicBezTo>
                    <a:pt x="322" y="685"/>
                    <a:pt x="298" y="675"/>
                    <a:pt x="279" y="675"/>
                  </a:cubicBezTo>
                  <a:cubicBezTo>
                    <a:pt x="270" y="675"/>
                    <a:pt x="263" y="677"/>
                    <a:pt x="257" y="683"/>
                  </a:cubicBezTo>
                  <a:cubicBezTo>
                    <a:pt x="244" y="696"/>
                    <a:pt x="190" y="750"/>
                    <a:pt x="144" y="796"/>
                  </a:cubicBezTo>
                  <a:cubicBezTo>
                    <a:pt x="145" y="797"/>
                    <a:pt x="145" y="797"/>
                    <a:pt x="145" y="797"/>
                  </a:cubicBezTo>
                  <a:cubicBezTo>
                    <a:pt x="146" y="799"/>
                    <a:pt x="146" y="801"/>
                    <a:pt x="145" y="802"/>
                  </a:cubicBezTo>
                  <a:cubicBezTo>
                    <a:pt x="100" y="848"/>
                    <a:pt x="100" y="848"/>
                    <a:pt x="100" y="848"/>
                  </a:cubicBezTo>
                  <a:cubicBezTo>
                    <a:pt x="99" y="848"/>
                    <a:pt x="98" y="849"/>
                    <a:pt x="97" y="849"/>
                  </a:cubicBezTo>
                  <a:cubicBezTo>
                    <a:pt x="96" y="849"/>
                    <a:pt x="95" y="848"/>
                    <a:pt x="94" y="848"/>
                  </a:cubicBezTo>
                  <a:cubicBezTo>
                    <a:pt x="94" y="847"/>
                    <a:pt x="94" y="847"/>
                    <a:pt x="94" y="847"/>
                  </a:cubicBezTo>
                  <a:cubicBezTo>
                    <a:pt x="80" y="861"/>
                    <a:pt x="71" y="869"/>
                    <a:pt x="71" y="869"/>
                  </a:cubicBezTo>
                  <a:cubicBezTo>
                    <a:pt x="66" y="865"/>
                    <a:pt x="66" y="865"/>
                    <a:pt x="66" y="865"/>
                  </a:cubicBezTo>
                  <a:cubicBezTo>
                    <a:pt x="64" y="867"/>
                    <a:pt x="62" y="870"/>
                    <a:pt x="60" y="873"/>
                  </a:cubicBezTo>
                  <a:cubicBezTo>
                    <a:pt x="64" y="877"/>
                    <a:pt x="64" y="877"/>
                    <a:pt x="64" y="877"/>
                  </a:cubicBezTo>
                  <a:cubicBezTo>
                    <a:pt x="66" y="879"/>
                    <a:pt x="68" y="880"/>
                    <a:pt x="71" y="880"/>
                  </a:cubicBezTo>
                  <a:cubicBezTo>
                    <a:pt x="73" y="880"/>
                    <a:pt x="76" y="879"/>
                    <a:pt x="78" y="877"/>
                  </a:cubicBezTo>
                  <a:cubicBezTo>
                    <a:pt x="96" y="859"/>
                    <a:pt x="96" y="859"/>
                    <a:pt x="96" y="859"/>
                  </a:cubicBezTo>
                  <a:cubicBezTo>
                    <a:pt x="96" y="859"/>
                    <a:pt x="97" y="859"/>
                    <a:pt x="97" y="859"/>
                  </a:cubicBezTo>
                  <a:cubicBezTo>
                    <a:pt x="101" y="859"/>
                    <a:pt x="104" y="857"/>
                    <a:pt x="107" y="855"/>
                  </a:cubicBezTo>
                  <a:cubicBezTo>
                    <a:pt x="152" y="810"/>
                    <a:pt x="152" y="810"/>
                    <a:pt x="152" y="810"/>
                  </a:cubicBezTo>
                  <a:cubicBezTo>
                    <a:pt x="155" y="807"/>
                    <a:pt x="156" y="804"/>
                    <a:pt x="156" y="800"/>
                  </a:cubicBezTo>
                  <a:cubicBezTo>
                    <a:pt x="156" y="800"/>
                    <a:pt x="156" y="799"/>
                    <a:pt x="156" y="799"/>
                  </a:cubicBezTo>
                  <a:cubicBezTo>
                    <a:pt x="265" y="690"/>
                    <a:pt x="265" y="690"/>
                    <a:pt x="265" y="690"/>
                  </a:cubicBezTo>
                  <a:cubicBezTo>
                    <a:pt x="268" y="687"/>
                    <a:pt x="272" y="685"/>
                    <a:pt x="279" y="685"/>
                  </a:cubicBezTo>
                  <a:cubicBezTo>
                    <a:pt x="287" y="685"/>
                    <a:pt x="296" y="688"/>
                    <a:pt x="307" y="690"/>
                  </a:cubicBezTo>
                  <a:cubicBezTo>
                    <a:pt x="319" y="693"/>
                    <a:pt x="332" y="695"/>
                    <a:pt x="345" y="695"/>
                  </a:cubicBezTo>
                  <a:cubicBezTo>
                    <a:pt x="358" y="695"/>
                    <a:pt x="369" y="693"/>
                    <a:pt x="378" y="688"/>
                  </a:cubicBezTo>
                  <a:cubicBezTo>
                    <a:pt x="388" y="682"/>
                    <a:pt x="420" y="654"/>
                    <a:pt x="474" y="604"/>
                  </a:cubicBezTo>
                  <a:cubicBezTo>
                    <a:pt x="502" y="577"/>
                    <a:pt x="535" y="546"/>
                    <a:pt x="570" y="513"/>
                  </a:cubicBezTo>
                  <a:cubicBezTo>
                    <a:pt x="622" y="463"/>
                    <a:pt x="674" y="412"/>
                    <a:pt x="720" y="365"/>
                  </a:cubicBezTo>
                  <a:cubicBezTo>
                    <a:pt x="722" y="363"/>
                    <a:pt x="722" y="363"/>
                    <a:pt x="722" y="363"/>
                  </a:cubicBezTo>
                  <a:cubicBezTo>
                    <a:pt x="745" y="340"/>
                    <a:pt x="766" y="318"/>
                    <a:pt x="785" y="298"/>
                  </a:cubicBezTo>
                  <a:cubicBezTo>
                    <a:pt x="881" y="198"/>
                    <a:pt x="881" y="188"/>
                    <a:pt x="881" y="181"/>
                  </a:cubicBezTo>
                  <a:cubicBezTo>
                    <a:pt x="881" y="180"/>
                    <a:pt x="880" y="178"/>
                    <a:pt x="879" y="177"/>
                  </a:cubicBezTo>
                  <a:close/>
                </a:path>
              </a:pathLst>
            </a:custGeom>
            <a:solidFill>
              <a:schemeClr val="bg1">
                <a:lumMod val="50000"/>
              </a:schemeClr>
            </a:solidFill>
            <a:ln>
              <a:noFill/>
            </a:ln>
          </p:spPr>
          <p:txBody>
            <a:bodyPr anchor="ctr"/>
            <a:lstStyle/>
            <a:p>
              <a:pPr algn="ctr"/>
              <a:endParaRPr/>
            </a:p>
          </p:txBody>
        </p:sp>
        <p:sp>
          <p:nvSpPr>
            <p:cNvPr id="144" name="TextBox 46"/>
            <p:cNvSpPr txBox="1"/>
            <p:nvPr/>
          </p:nvSpPr>
          <p:spPr>
            <a:xfrm rot="18900000">
              <a:off x="9014184" y="2658952"/>
              <a:ext cx="849014" cy="262605"/>
            </a:xfrm>
            <a:prstGeom prst="rect">
              <a:avLst/>
            </a:prstGeom>
            <a:noFill/>
          </p:spPr>
          <p:txBody>
            <a:bodyPr wrap="none" lIns="0" tIns="0" rIns="0" bIns="0">
              <a:normAutofit/>
            </a:bodyPr>
            <a:lstStyle/>
            <a:p>
              <a:pPr algn="ctr"/>
              <a:r>
                <a:rPr lang="zh-CN" altLang="en-US" sz="1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Times New Roman" panose="02020603050405020304" charset="0"/>
                  <a:ea typeface="汉仪大宋简" panose="02010600000101010101" charset="-122"/>
                </a:rPr>
                <a:t>食品卫生</a:t>
              </a:r>
            </a:p>
          </p:txBody>
        </p:sp>
      </p:grpSp>
      <p:sp>
        <p:nvSpPr>
          <p:cNvPr id="117" name="PA_Freeform: Shape 18"/>
          <p:cNvSpPr/>
          <p:nvPr>
            <p:custDataLst>
              <p:tags r:id="rId13"/>
            </p:custDataLst>
          </p:nvPr>
        </p:nvSpPr>
        <p:spPr bwMode="auto">
          <a:xfrm>
            <a:off x="2450368" y="3703582"/>
            <a:ext cx="520039" cy="1288009"/>
          </a:xfrm>
          <a:custGeom>
            <a:avLst/>
            <a:gdLst>
              <a:gd name="T0" fmla="*/ 262 w 318"/>
              <a:gd name="T1" fmla="*/ 10 h 788"/>
              <a:gd name="T2" fmla="*/ 305 w 318"/>
              <a:gd name="T3" fmla="*/ 238 h 788"/>
              <a:gd name="T4" fmla="*/ 303 w 318"/>
              <a:gd name="T5" fmla="*/ 318 h 788"/>
              <a:gd name="T6" fmla="*/ 172 w 318"/>
              <a:gd name="T7" fmla="*/ 463 h 788"/>
              <a:gd name="T8" fmla="*/ 171 w 318"/>
              <a:gd name="T9" fmla="*/ 463 h 788"/>
              <a:gd name="T10" fmla="*/ 173 w 318"/>
              <a:gd name="T11" fmla="*/ 744 h 788"/>
              <a:gd name="T12" fmla="*/ 286 w 318"/>
              <a:gd name="T13" fmla="*/ 769 h 788"/>
              <a:gd name="T14" fmla="*/ 288 w 318"/>
              <a:gd name="T15" fmla="*/ 778 h 788"/>
              <a:gd name="T16" fmla="*/ 159 w 318"/>
              <a:gd name="T17" fmla="*/ 778 h 788"/>
              <a:gd name="T18" fmla="*/ 30 w 318"/>
              <a:gd name="T19" fmla="*/ 778 h 788"/>
              <a:gd name="T20" fmla="*/ 33 w 318"/>
              <a:gd name="T21" fmla="*/ 769 h 788"/>
              <a:gd name="T22" fmla="*/ 145 w 318"/>
              <a:gd name="T23" fmla="*/ 744 h 788"/>
              <a:gd name="T24" fmla="*/ 147 w 318"/>
              <a:gd name="T25" fmla="*/ 463 h 788"/>
              <a:gd name="T26" fmla="*/ 147 w 318"/>
              <a:gd name="T27" fmla="*/ 463 h 788"/>
              <a:gd name="T28" fmla="*/ 15 w 318"/>
              <a:gd name="T29" fmla="*/ 318 h 788"/>
              <a:gd name="T30" fmla="*/ 14 w 318"/>
              <a:gd name="T31" fmla="*/ 238 h 788"/>
              <a:gd name="T32" fmla="*/ 57 w 318"/>
              <a:gd name="T33" fmla="*/ 10 h 788"/>
              <a:gd name="T34" fmla="*/ 159 w 318"/>
              <a:gd name="T35" fmla="*/ 10 h 788"/>
              <a:gd name="T36" fmla="*/ 189 w 318"/>
              <a:gd name="T37" fmla="*/ 10 h 788"/>
              <a:gd name="T38" fmla="*/ 186 w 318"/>
              <a:gd name="T39" fmla="*/ 0 h 788"/>
              <a:gd name="T40" fmla="*/ 159 w 318"/>
              <a:gd name="T41" fmla="*/ 0 h 788"/>
              <a:gd name="T42" fmla="*/ 57 w 318"/>
              <a:gd name="T43" fmla="*/ 0 h 788"/>
              <a:gd name="T44" fmla="*/ 47 w 318"/>
              <a:gd name="T45" fmla="*/ 8 h 788"/>
              <a:gd name="T46" fmla="*/ 4 w 318"/>
              <a:gd name="T47" fmla="*/ 237 h 788"/>
              <a:gd name="T48" fmla="*/ 5 w 318"/>
              <a:gd name="T49" fmla="*/ 320 h 788"/>
              <a:gd name="T50" fmla="*/ 137 w 318"/>
              <a:gd name="T51" fmla="*/ 469 h 788"/>
              <a:gd name="T52" fmla="*/ 135 w 318"/>
              <a:gd name="T53" fmla="*/ 742 h 788"/>
              <a:gd name="T54" fmla="*/ 77 w 318"/>
              <a:gd name="T55" fmla="*/ 751 h 788"/>
              <a:gd name="T56" fmla="*/ 24 w 318"/>
              <a:gd name="T57" fmla="*/ 763 h 788"/>
              <a:gd name="T58" fmla="*/ 24 w 318"/>
              <a:gd name="T59" fmla="*/ 763 h 788"/>
              <a:gd name="T60" fmla="*/ 20 w 318"/>
              <a:gd name="T61" fmla="*/ 778 h 788"/>
              <a:gd name="T62" fmla="*/ 30 w 318"/>
              <a:gd name="T63" fmla="*/ 788 h 788"/>
              <a:gd name="T64" fmla="*/ 159 w 318"/>
              <a:gd name="T65" fmla="*/ 788 h 788"/>
              <a:gd name="T66" fmla="*/ 288 w 318"/>
              <a:gd name="T67" fmla="*/ 788 h 788"/>
              <a:gd name="T68" fmla="*/ 298 w 318"/>
              <a:gd name="T69" fmla="*/ 778 h 788"/>
              <a:gd name="T70" fmla="*/ 295 w 318"/>
              <a:gd name="T71" fmla="*/ 763 h 788"/>
              <a:gd name="T72" fmla="*/ 294 w 318"/>
              <a:gd name="T73" fmla="*/ 763 h 788"/>
              <a:gd name="T74" fmla="*/ 242 w 318"/>
              <a:gd name="T75" fmla="*/ 751 h 788"/>
              <a:gd name="T76" fmla="*/ 183 w 318"/>
              <a:gd name="T77" fmla="*/ 742 h 788"/>
              <a:gd name="T78" fmla="*/ 182 w 318"/>
              <a:gd name="T79" fmla="*/ 469 h 788"/>
              <a:gd name="T80" fmla="*/ 313 w 318"/>
              <a:gd name="T81" fmla="*/ 320 h 788"/>
              <a:gd name="T82" fmla="*/ 315 w 318"/>
              <a:gd name="T83" fmla="*/ 237 h 788"/>
              <a:gd name="T84" fmla="*/ 272 w 318"/>
              <a:gd name="T85" fmla="*/ 8 h 788"/>
              <a:gd name="T86" fmla="*/ 262 w 318"/>
              <a:gd name="T87" fmla="*/ 0 h 788"/>
              <a:gd name="T88" fmla="*/ 210 w 318"/>
              <a:gd name="T89" fmla="*/ 0 h 788"/>
              <a:gd name="T90" fmla="*/ 213 w 318"/>
              <a:gd name="T91" fmla="*/ 10 h 788"/>
              <a:gd name="T92" fmla="*/ 262 w 318"/>
              <a:gd name="T93" fmla="*/ 10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8" h="788">
                <a:moveTo>
                  <a:pt x="262" y="10"/>
                </a:moveTo>
                <a:cubicBezTo>
                  <a:pt x="262" y="10"/>
                  <a:pt x="296" y="140"/>
                  <a:pt x="305" y="238"/>
                </a:cubicBezTo>
                <a:cubicBezTo>
                  <a:pt x="308" y="269"/>
                  <a:pt x="308" y="298"/>
                  <a:pt x="303" y="318"/>
                </a:cubicBezTo>
                <a:cubicBezTo>
                  <a:pt x="285" y="394"/>
                  <a:pt x="177" y="460"/>
                  <a:pt x="172" y="463"/>
                </a:cubicBezTo>
                <a:cubicBezTo>
                  <a:pt x="172" y="463"/>
                  <a:pt x="171" y="463"/>
                  <a:pt x="171" y="463"/>
                </a:cubicBezTo>
                <a:cubicBezTo>
                  <a:pt x="171" y="463"/>
                  <a:pt x="173" y="727"/>
                  <a:pt x="173" y="744"/>
                </a:cubicBezTo>
                <a:cubicBezTo>
                  <a:pt x="173" y="762"/>
                  <a:pt x="279" y="759"/>
                  <a:pt x="286" y="769"/>
                </a:cubicBezTo>
                <a:cubicBezTo>
                  <a:pt x="288" y="772"/>
                  <a:pt x="288" y="778"/>
                  <a:pt x="288" y="778"/>
                </a:cubicBezTo>
                <a:cubicBezTo>
                  <a:pt x="159" y="778"/>
                  <a:pt x="159" y="778"/>
                  <a:pt x="159" y="778"/>
                </a:cubicBezTo>
                <a:cubicBezTo>
                  <a:pt x="30" y="778"/>
                  <a:pt x="30" y="778"/>
                  <a:pt x="30" y="778"/>
                </a:cubicBezTo>
                <a:cubicBezTo>
                  <a:pt x="30" y="778"/>
                  <a:pt x="30" y="772"/>
                  <a:pt x="33" y="769"/>
                </a:cubicBezTo>
                <a:cubicBezTo>
                  <a:pt x="40" y="759"/>
                  <a:pt x="145" y="762"/>
                  <a:pt x="145" y="744"/>
                </a:cubicBezTo>
                <a:cubicBezTo>
                  <a:pt x="145" y="727"/>
                  <a:pt x="147" y="463"/>
                  <a:pt x="147" y="463"/>
                </a:cubicBezTo>
                <a:cubicBezTo>
                  <a:pt x="147" y="463"/>
                  <a:pt x="147" y="463"/>
                  <a:pt x="147" y="463"/>
                </a:cubicBezTo>
                <a:cubicBezTo>
                  <a:pt x="141" y="460"/>
                  <a:pt x="33" y="394"/>
                  <a:pt x="15" y="318"/>
                </a:cubicBezTo>
                <a:cubicBezTo>
                  <a:pt x="11" y="298"/>
                  <a:pt x="11" y="269"/>
                  <a:pt x="14" y="238"/>
                </a:cubicBezTo>
                <a:cubicBezTo>
                  <a:pt x="23" y="140"/>
                  <a:pt x="57" y="10"/>
                  <a:pt x="57" y="10"/>
                </a:cubicBezTo>
                <a:cubicBezTo>
                  <a:pt x="159" y="10"/>
                  <a:pt x="159" y="10"/>
                  <a:pt x="159" y="10"/>
                </a:cubicBezTo>
                <a:cubicBezTo>
                  <a:pt x="189" y="10"/>
                  <a:pt x="189" y="10"/>
                  <a:pt x="189" y="10"/>
                </a:cubicBezTo>
                <a:cubicBezTo>
                  <a:pt x="188" y="7"/>
                  <a:pt x="187" y="4"/>
                  <a:pt x="186" y="0"/>
                </a:cubicBezTo>
                <a:cubicBezTo>
                  <a:pt x="159" y="0"/>
                  <a:pt x="159" y="0"/>
                  <a:pt x="159" y="0"/>
                </a:cubicBezTo>
                <a:cubicBezTo>
                  <a:pt x="57" y="0"/>
                  <a:pt x="57" y="0"/>
                  <a:pt x="57" y="0"/>
                </a:cubicBezTo>
                <a:cubicBezTo>
                  <a:pt x="52" y="0"/>
                  <a:pt x="48" y="3"/>
                  <a:pt x="47" y="8"/>
                </a:cubicBezTo>
                <a:cubicBezTo>
                  <a:pt x="47" y="9"/>
                  <a:pt x="13" y="139"/>
                  <a:pt x="4" y="237"/>
                </a:cubicBezTo>
                <a:cubicBezTo>
                  <a:pt x="0" y="273"/>
                  <a:pt x="1" y="301"/>
                  <a:pt x="5" y="320"/>
                </a:cubicBezTo>
                <a:cubicBezTo>
                  <a:pt x="23" y="393"/>
                  <a:pt x="113" y="454"/>
                  <a:pt x="137" y="469"/>
                </a:cubicBezTo>
                <a:cubicBezTo>
                  <a:pt x="137" y="506"/>
                  <a:pt x="135" y="712"/>
                  <a:pt x="135" y="742"/>
                </a:cubicBezTo>
                <a:cubicBezTo>
                  <a:pt x="127" y="746"/>
                  <a:pt x="94" y="749"/>
                  <a:pt x="77" y="751"/>
                </a:cubicBezTo>
                <a:cubicBezTo>
                  <a:pt x="42" y="754"/>
                  <a:pt x="30" y="755"/>
                  <a:pt x="24" y="763"/>
                </a:cubicBezTo>
                <a:cubicBezTo>
                  <a:pt x="24" y="763"/>
                  <a:pt x="24" y="763"/>
                  <a:pt x="24" y="763"/>
                </a:cubicBezTo>
                <a:cubicBezTo>
                  <a:pt x="20" y="769"/>
                  <a:pt x="20" y="776"/>
                  <a:pt x="20" y="778"/>
                </a:cubicBezTo>
                <a:cubicBezTo>
                  <a:pt x="20" y="783"/>
                  <a:pt x="25" y="788"/>
                  <a:pt x="30" y="788"/>
                </a:cubicBezTo>
                <a:cubicBezTo>
                  <a:pt x="159" y="788"/>
                  <a:pt x="159" y="788"/>
                  <a:pt x="159" y="788"/>
                </a:cubicBezTo>
                <a:cubicBezTo>
                  <a:pt x="288" y="788"/>
                  <a:pt x="288" y="788"/>
                  <a:pt x="288" y="788"/>
                </a:cubicBezTo>
                <a:cubicBezTo>
                  <a:pt x="294" y="788"/>
                  <a:pt x="298" y="783"/>
                  <a:pt x="298" y="778"/>
                </a:cubicBezTo>
                <a:cubicBezTo>
                  <a:pt x="298" y="776"/>
                  <a:pt x="298" y="769"/>
                  <a:pt x="295" y="763"/>
                </a:cubicBezTo>
                <a:cubicBezTo>
                  <a:pt x="295" y="763"/>
                  <a:pt x="294" y="763"/>
                  <a:pt x="294" y="763"/>
                </a:cubicBezTo>
                <a:cubicBezTo>
                  <a:pt x="289" y="755"/>
                  <a:pt x="277" y="754"/>
                  <a:pt x="242" y="751"/>
                </a:cubicBezTo>
                <a:cubicBezTo>
                  <a:pt x="224" y="749"/>
                  <a:pt x="192" y="746"/>
                  <a:pt x="183" y="742"/>
                </a:cubicBezTo>
                <a:cubicBezTo>
                  <a:pt x="183" y="712"/>
                  <a:pt x="182" y="506"/>
                  <a:pt x="182" y="469"/>
                </a:cubicBezTo>
                <a:cubicBezTo>
                  <a:pt x="206" y="454"/>
                  <a:pt x="296" y="393"/>
                  <a:pt x="313" y="320"/>
                </a:cubicBezTo>
                <a:cubicBezTo>
                  <a:pt x="318" y="301"/>
                  <a:pt x="318" y="273"/>
                  <a:pt x="315" y="237"/>
                </a:cubicBezTo>
                <a:cubicBezTo>
                  <a:pt x="306" y="139"/>
                  <a:pt x="272" y="9"/>
                  <a:pt x="272" y="8"/>
                </a:cubicBezTo>
                <a:cubicBezTo>
                  <a:pt x="270" y="3"/>
                  <a:pt x="266" y="0"/>
                  <a:pt x="262" y="0"/>
                </a:cubicBezTo>
                <a:cubicBezTo>
                  <a:pt x="210" y="0"/>
                  <a:pt x="210" y="0"/>
                  <a:pt x="210" y="0"/>
                </a:cubicBezTo>
                <a:cubicBezTo>
                  <a:pt x="211" y="4"/>
                  <a:pt x="212" y="7"/>
                  <a:pt x="213" y="10"/>
                </a:cubicBezTo>
                <a:lnTo>
                  <a:pt x="262" y="10"/>
                </a:lnTo>
                <a:close/>
              </a:path>
            </a:pathLst>
          </a:custGeom>
          <a:solidFill>
            <a:schemeClr val="tx2">
              <a:lumMod val="40000"/>
              <a:lumOff val="60000"/>
            </a:schemeClr>
          </a:solidFill>
          <a:ln>
            <a:noFill/>
          </a:ln>
        </p:spPr>
        <p:txBody>
          <a:bodyPr anchor="ctr"/>
          <a:lstStyle/>
          <a:p>
            <a:pPr algn="ctr"/>
            <a:endParaRPr/>
          </a:p>
        </p:txBody>
      </p:sp>
      <p:grpSp>
        <p:nvGrpSpPr>
          <p:cNvPr id="118" name="PA_组合 19"/>
          <p:cNvGrpSpPr/>
          <p:nvPr>
            <p:custDataLst>
              <p:tags r:id="rId14"/>
            </p:custDataLst>
          </p:nvPr>
        </p:nvGrpSpPr>
        <p:grpSpPr>
          <a:xfrm>
            <a:off x="2731462" y="2061285"/>
            <a:ext cx="1441330" cy="1437875"/>
            <a:chOff x="6695082" y="2167996"/>
            <a:chExt cx="1758301" cy="1754089"/>
          </a:xfrm>
        </p:grpSpPr>
        <p:grpSp>
          <p:nvGrpSpPr>
            <p:cNvPr id="119" name="Group 21"/>
            <p:cNvGrpSpPr/>
            <p:nvPr/>
          </p:nvGrpSpPr>
          <p:grpSpPr>
            <a:xfrm rot="18900000">
              <a:off x="7161410" y="3113023"/>
              <a:ext cx="313988" cy="313610"/>
              <a:chOff x="6294438" y="-201613"/>
              <a:chExt cx="687387" cy="685801"/>
            </a:xfrm>
            <a:solidFill>
              <a:schemeClr val="accent1"/>
            </a:solidFill>
          </p:grpSpPr>
          <p:sp>
            <p:nvSpPr>
              <p:cNvPr id="122" name="Freeform: Shape 24"/>
              <p:cNvSpPr/>
              <p:nvPr/>
            </p:nvSpPr>
            <p:spPr bwMode="auto">
              <a:xfrm>
                <a:off x="6294438" y="-201613"/>
                <a:ext cx="687387" cy="685801"/>
              </a:xfrm>
              <a:custGeom>
                <a:avLst/>
                <a:gdLst>
                  <a:gd name="T0" fmla="*/ 163 w 180"/>
                  <a:gd name="T1" fmla="*/ 0 h 180"/>
                  <a:gd name="T2" fmla="*/ 39 w 180"/>
                  <a:gd name="T3" fmla="*/ 0 h 180"/>
                  <a:gd name="T4" fmla="*/ 23 w 180"/>
                  <a:gd name="T5" fmla="*/ 17 h 180"/>
                  <a:gd name="T6" fmla="*/ 23 w 180"/>
                  <a:gd name="T7" fmla="*/ 28 h 180"/>
                  <a:gd name="T8" fmla="*/ 17 w 180"/>
                  <a:gd name="T9" fmla="*/ 28 h 180"/>
                  <a:gd name="T10" fmla="*/ 0 w 180"/>
                  <a:gd name="T11" fmla="*/ 45 h 180"/>
                  <a:gd name="T12" fmla="*/ 0 w 180"/>
                  <a:gd name="T13" fmla="*/ 158 h 180"/>
                  <a:gd name="T14" fmla="*/ 23 w 180"/>
                  <a:gd name="T15" fmla="*/ 180 h 180"/>
                  <a:gd name="T16" fmla="*/ 158 w 180"/>
                  <a:gd name="T17" fmla="*/ 180 h 180"/>
                  <a:gd name="T18" fmla="*/ 180 w 180"/>
                  <a:gd name="T19" fmla="*/ 158 h 180"/>
                  <a:gd name="T20" fmla="*/ 180 w 180"/>
                  <a:gd name="T21" fmla="*/ 17 h 180"/>
                  <a:gd name="T22" fmla="*/ 163 w 180"/>
                  <a:gd name="T23" fmla="*/ 0 h 180"/>
                  <a:gd name="T24" fmla="*/ 169 w 180"/>
                  <a:gd name="T25" fmla="*/ 158 h 180"/>
                  <a:gd name="T26" fmla="*/ 158 w 180"/>
                  <a:gd name="T27" fmla="*/ 169 h 180"/>
                  <a:gd name="T28" fmla="*/ 23 w 180"/>
                  <a:gd name="T29" fmla="*/ 169 h 180"/>
                  <a:gd name="T30" fmla="*/ 11 w 180"/>
                  <a:gd name="T31" fmla="*/ 158 h 180"/>
                  <a:gd name="T32" fmla="*/ 11 w 180"/>
                  <a:gd name="T33" fmla="*/ 45 h 180"/>
                  <a:gd name="T34" fmla="*/ 17 w 180"/>
                  <a:gd name="T35" fmla="*/ 39 h 180"/>
                  <a:gd name="T36" fmla="*/ 23 w 180"/>
                  <a:gd name="T37" fmla="*/ 39 h 180"/>
                  <a:gd name="T38" fmla="*/ 23 w 180"/>
                  <a:gd name="T39" fmla="*/ 152 h 180"/>
                  <a:gd name="T40" fmla="*/ 28 w 180"/>
                  <a:gd name="T41" fmla="*/ 158 h 180"/>
                  <a:gd name="T42" fmla="*/ 34 w 180"/>
                  <a:gd name="T43" fmla="*/ 152 h 180"/>
                  <a:gd name="T44" fmla="*/ 34 w 180"/>
                  <a:gd name="T45" fmla="*/ 17 h 180"/>
                  <a:gd name="T46" fmla="*/ 39 w 180"/>
                  <a:gd name="T47" fmla="*/ 11 h 180"/>
                  <a:gd name="T48" fmla="*/ 163 w 180"/>
                  <a:gd name="T49" fmla="*/ 11 h 180"/>
                  <a:gd name="T50" fmla="*/ 169 w 180"/>
                  <a:gd name="T51" fmla="*/ 17 h 180"/>
                  <a:gd name="T52" fmla="*/ 169 w 180"/>
                  <a:gd name="T53"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0" h="180">
                    <a:moveTo>
                      <a:pt x="163" y="0"/>
                    </a:moveTo>
                    <a:cubicBezTo>
                      <a:pt x="39" y="0"/>
                      <a:pt x="39" y="0"/>
                      <a:pt x="39" y="0"/>
                    </a:cubicBezTo>
                    <a:cubicBezTo>
                      <a:pt x="30" y="0"/>
                      <a:pt x="23" y="8"/>
                      <a:pt x="23" y="17"/>
                    </a:cubicBezTo>
                    <a:cubicBezTo>
                      <a:pt x="23" y="28"/>
                      <a:pt x="23" y="28"/>
                      <a:pt x="23" y="28"/>
                    </a:cubicBezTo>
                    <a:cubicBezTo>
                      <a:pt x="17" y="28"/>
                      <a:pt x="17" y="28"/>
                      <a:pt x="17" y="28"/>
                    </a:cubicBezTo>
                    <a:cubicBezTo>
                      <a:pt x="8" y="28"/>
                      <a:pt x="0" y="36"/>
                      <a:pt x="0" y="45"/>
                    </a:cubicBezTo>
                    <a:cubicBezTo>
                      <a:pt x="0" y="158"/>
                      <a:pt x="0" y="158"/>
                      <a:pt x="0" y="158"/>
                    </a:cubicBezTo>
                    <a:cubicBezTo>
                      <a:pt x="0" y="170"/>
                      <a:pt x="10" y="180"/>
                      <a:pt x="23" y="180"/>
                    </a:cubicBezTo>
                    <a:cubicBezTo>
                      <a:pt x="158" y="180"/>
                      <a:pt x="158" y="180"/>
                      <a:pt x="158" y="180"/>
                    </a:cubicBezTo>
                    <a:cubicBezTo>
                      <a:pt x="170" y="180"/>
                      <a:pt x="180" y="170"/>
                      <a:pt x="180" y="158"/>
                    </a:cubicBezTo>
                    <a:cubicBezTo>
                      <a:pt x="180" y="17"/>
                      <a:pt x="180" y="17"/>
                      <a:pt x="180" y="17"/>
                    </a:cubicBezTo>
                    <a:cubicBezTo>
                      <a:pt x="180" y="8"/>
                      <a:pt x="172" y="0"/>
                      <a:pt x="163" y="0"/>
                    </a:cubicBezTo>
                    <a:close/>
                    <a:moveTo>
                      <a:pt x="169" y="158"/>
                    </a:moveTo>
                    <a:cubicBezTo>
                      <a:pt x="169" y="164"/>
                      <a:pt x="164" y="169"/>
                      <a:pt x="158" y="169"/>
                    </a:cubicBezTo>
                    <a:cubicBezTo>
                      <a:pt x="23" y="169"/>
                      <a:pt x="23" y="169"/>
                      <a:pt x="23" y="169"/>
                    </a:cubicBezTo>
                    <a:cubicBezTo>
                      <a:pt x="16" y="169"/>
                      <a:pt x="11" y="164"/>
                      <a:pt x="11" y="158"/>
                    </a:cubicBezTo>
                    <a:cubicBezTo>
                      <a:pt x="11" y="45"/>
                      <a:pt x="11" y="45"/>
                      <a:pt x="11" y="45"/>
                    </a:cubicBezTo>
                    <a:cubicBezTo>
                      <a:pt x="11" y="42"/>
                      <a:pt x="14" y="39"/>
                      <a:pt x="17" y="39"/>
                    </a:cubicBezTo>
                    <a:cubicBezTo>
                      <a:pt x="23" y="39"/>
                      <a:pt x="23" y="39"/>
                      <a:pt x="23" y="39"/>
                    </a:cubicBezTo>
                    <a:cubicBezTo>
                      <a:pt x="23" y="152"/>
                      <a:pt x="23" y="152"/>
                      <a:pt x="23" y="152"/>
                    </a:cubicBezTo>
                    <a:cubicBezTo>
                      <a:pt x="23" y="155"/>
                      <a:pt x="25" y="158"/>
                      <a:pt x="28" y="158"/>
                    </a:cubicBezTo>
                    <a:cubicBezTo>
                      <a:pt x="31" y="158"/>
                      <a:pt x="34" y="155"/>
                      <a:pt x="34" y="152"/>
                    </a:cubicBezTo>
                    <a:cubicBezTo>
                      <a:pt x="34" y="17"/>
                      <a:pt x="34" y="17"/>
                      <a:pt x="34" y="17"/>
                    </a:cubicBezTo>
                    <a:cubicBezTo>
                      <a:pt x="34" y="14"/>
                      <a:pt x="36" y="11"/>
                      <a:pt x="39" y="11"/>
                    </a:cubicBezTo>
                    <a:cubicBezTo>
                      <a:pt x="163" y="11"/>
                      <a:pt x="163" y="11"/>
                      <a:pt x="163" y="11"/>
                    </a:cubicBezTo>
                    <a:cubicBezTo>
                      <a:pt x="166" y="11"/>
                      <a:pt x="169" y="14"/>
                      <a:pt x="169" y="17"/>
                    </a:cubicBezTo>
                    <a:lnTo>
                      <a:pt x="169" y="158"/>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3" name="Freeform: Shape 25"/>
              <p:cNvSpPr/>
              <p:nvPr/>
            </p:nvSpPr>
            <p:spPr bwMode="auto">
              <a:xfrm>
                <a:off x="6702425" y="58737"/>
                <a:ext cx="192087" cy="19050"/>
              </a:xfrm>
              <a:custGeom>
                <a:avLst/>
                <a:gdLst>
                  <a:gd name="T0" fmla="*/ 3 w 50"/>
                  <a:gd name="T1" fmla="*/ 5 h 5"/>
                  <a:gd name="T2" fmla="*/ 48 w 50"/>
                  <a:gd name="T3" fmla="*/ 5 h 5"/>
                  <a:gd name="T4" fmla="*/ 50 w 50"/>
                  <a:gd name="T5" fmla="*/ 2 h 5"/>
                  <a:gd name="T6" fmla="*/ 48 w 50"/>
                  <a:gd name="T7" fmla="*/ 0 h 5"/>
                  <a:gd name="T8" fmla="*/ 3 w 50"/>
                  <a:gd name="T9" fmla="*/ 0 h 5"/>
                  <a:gd name="T10" fmla="*/ 0 w 50"/>
                  <a:gd name="T11" fmla="*/ 2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2"/>
                    </a:cubicBezTo>
                    <a:cubicBezTo>
                      <a:pt x="50" y="1"/>
                      <a:pt x="49" y="0"/>
                      <a:pt x="48" y="0"/>
                    </a:cubicBezTo>
                    <a:cubicBezTo>
                      <a:pt x="3" y="0"/>
                      <a:pt x="3" y="0"/>
                      <a:pt x="3" y="0"/>
                    </a:cubicBezTo>
                    <a:cubicBezTo>
                      <a:pt x="1" y="0"/>
                      <a:pt x="0" y="1"/>
                      <a:pt x="0" y="2"/>
                    </a:cubicBezTo>
                    <a:cubicBezTo>
                      <a:pt x="0" y="4"/>
                      <a:pt x="1"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4" name="Freeform: Shape 26"/>
              <p:cNvSpPr/>
              <p:nvPr/>
            </p:nvSpPr>
            <p:spPr bwMode="auto">
              <a:xfrm>
                <a:off x="6702425" y="-6350"/>
                <a:ext cx="192087" cy="19050"/>
              </a:xfrm>
              <a:custGeom>
                <a:avLst/>
                <a:gdLst>
                  <a:gd name="T0" fmla="*/ 3 w 50"/>
                  <a:gd name="T1" fmla="*/ 5 h 5"/>
                  <a:gd name="T2" fmla="*/ 48 w 50"/>
                  <a:gd name="T3" fmla="*/ 5 h 5"/>
                  <a:gd name="T4" fmla="*/ 50 w 50"/>
                  <a:gd name="T5" fmla="*/ 2 h 5"/>
                  <a:gd name="T6" fmla="*/ 48 w 50"/>
                  <a:gd name="T7" fmla="*/ 0 h 5"/>
                  <a:gd name="T8" fmla="*/ 3 w 50"/>
                  <a:gd name="T9" fmla="*/ 0 h 5"/>
                  <a:gd name="T10" fmla="*/ 0 w 50"/>
                  <a:gd name="T11" fmla="*/ 2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2"/>
                    </a:cubicBezTo>
                    <a:cubicBezTo>
                      <a:pt x="50" y="1"/>
                      <a:pt x="49" y="0"/>
                      <a:pt x="48" y="0"/>
                    </a:cubicBezTo>
                    <a:cubicBezTo>
                      <a:pt x="3" y="0"/>
                      <a:pt x="3" y="0"/>
                      <a:pt x="3" y="0"/>
                    </a:cubicBezTo>
                    <a:cubicBezTo>
                      <a:pt x="1" y="0"/>
                      <a:pt x="0" y="1"/>
                      <a:pt x="0" y="2"/>
                    </a:cubicBezTo>
                    <a:cubicBezTo>
                      <a:pt x="0" y="4"/>
                      <a:pt x="1"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5" name="Freeform: Shape 27"/>
              <p:cNvSpPr/>
              <p:nvPr/>
            </p:nvSpPr>
            <p:spPr bwMode="auto">
              <a:xfrm>
                <a:off x="6702425" y="-71438"/>
                <a:ext cx="192087" cy="19050"/>
              </a:xfrm>
              <a:custGeom>
                <a:avLst/>
                <a:gdLst>
                  <a:gd name="T0" fmla="*/ 3 w 50"/>
                  <a:gd name="T1" fmla="*/ 5 h 5"/>
                  <a:gd name="T2" fmla="*/ 48 w 50"/>
                  <a:gd name="T3" fmla="*/ 5 h 5"/>
                  <a:gd name="T4" fmla="*/ 50 w 50"/>
                  <a:gd name="T5" fmla="*/ 3 h 5"/>
                  <a:gd name="T6" fmla="*/ 48 w 50"/>
                  <a:gd name="T7" fmla="*/ 0 h 5"/>
                  <a:gd name="T8" fmla="*/ 3 w 50"/>
                  <a:gd name="T9" fmla="*/ 0 h 5"/>
                  <a:gd name="T10" fmla="*/ 0 w 50"/>
                  <a:gd name="T11" fmla="*/ 3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3"/>
                    </a:cubicBezTo>
                    <a:cubicBezTo>
                      <a:pt x="50" y="1"/>
                      <a:pt x="49" y="0"/>
                      <a:pt x="48" y="0"/>
                    </a:cubicBezTo>
                    <a:cubicBezTo>
                      <a:pt x="3" y="0"/>
                      <a:pt x="3" y="0"/>
                      <a:pt x="3" y="0"/>
                    </a:cubicBezTo>
                    <a:cubicBezTo>
                      <a:pt x="1" y="0"/>
                      <a:pt x="0" y="1"/>
                      <a:pt x="0" y="3"/>
                    </a:cubicBezTo>
                    <a:cubicBezTo>
                      <a:pt x="0" y="4"/>
                      <a:pt x="1"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6" name="Freeform: Shape 28"/>
              <p:cNvSpPr/>
              <p:nvPr/>
            </p:nvSpPr>
            <p:spPr bwMode="auto">
              <a:xfrm>
                <a:off x="6465888" y="377825"/>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7" name="Freeform: Shape 29"/>
              <p:cNvSpPr/>
              <p:nvPr/>
            </p:nvSpPr>
            <p:spPr bwMode="auto">
              <a:xfrm>
                <a:off x="6465888" y="312738"/>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8" name="Freeform: Shape 30"/>
              <p:cNvSpPr/>
              <p:nvPr/>
            </p:nvSpPr>
            <p:spPr bwMode="auto">
              <a:xfrm>
                <a:off x="6465888" y="249238"/>
                <a:ext cx="195262" cy="22225"/>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5"/>
                      <a:pt x="1" y="6"/>
                      <a:pt x="3" y="6"/>
                    </a:cubicBezTo>
                    <a:cubicBezTo>
                      <a:pt x="48" y="6"/>
                      <a:pt x="48" y="6"/>
                      <a:pt x="48" y="6"/>
                    </a:cubicBezTo>
                    <a:cubicBezTo>
                      <a:pt x="49" y="6"/>
                      <a:pt x="51" y="5"/>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9" name="Freeform: Shape 31"/>
              <p:cNvSpPr/>
              <p:nvPr/>
            </p:nvSpPr>
            <p:spPr bwMode="auto">
              <a:xfrm>
                <a:off x="6702425" y="377825"/>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0" name="Freeform: Shape 32"/>
              <p:cNvSpPr/>
              <p:nvPr/>
            </p:nvSpPr>
            <p:spPr bwMode="auto">
              <a:xfrm>
                <a:off x="6702425" y="312738"/>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1" name="Freeform: Shape 33"/>
              <p:cNvSpPr/>
              <p:nvPr/>
            </p:nvSpPr>
            <p:spPr bwMode="auto">
              <a:xfrm>
                <a:off x="6702425" y="249238"/>
                <a:ext cx="195262" cy="22225"/>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5"/>
                      <a:pt x="1" y="6"/>
                      <a:pt x="3" y="6"/>
                    </a:cubicBezTo>
                    <a:cubicBezTo>
                      <a:pt x="48" y="6"/>
                      <a:pt x="48" y="6"/>
                      <a:pt x="48" y="6"/>
                    </a:cubicBezTo>
                    <a:cubicBezTo>
                      <a:pt x="49" y="6"/>
                      <a:pt x="51" y="5"/>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2" name="Freeform: Shape 34"/>
              <p:cNvSpPr/>
              <p:nvPr/>
            </p:nvSpPr>
            <p:spPr bwMode="auto">
              <a:xfrm>
                <a:off x="6465888" y="119062"/>
                <a:ext cx="431800" cy="22225"/>
              </a:xfrm>
              <a:custGeom>
                <a:avLst/>
                <a:gdLst>
                  <a:gd name="T0" fmla="*/ 110 w 113"/>
                  <a:gd name="T1" fmla="*/ 0 h 6"/>
                  <a:gd name="T2" fmla="*/ 3 w 113"/>
                  <a:gd name="T3" fmla="*/ 0 h 6"/>
                  <a:gd name="T4" fmla="*/ 0 w 113"/>
                  <a:gd name="T5" fmla="*/ 3 h 6"/>
                  <a:gd name="T6" fmla="*/ 3 w 113"/>
                  <a:gd name="T7" fmla="*/ 6 h 6"/>
                  <a:gd name="T8" fmla="*/ 110 w 113"/>
                  <a:gd name="T9" fmla="*/ 6 h 6"/>
                  <a:gd name="T10" fmla="*/ 113 w 113"/>
                  <a:gd name="T11" fmla="*/ 3 h 6"/>
                  <a:gd name="T12" fmla="*/ 110 w 113"/>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3" h="6">
                    <a:moveTo>
                      <a:pt x="110" y="0"/>
                    </a:moveTo>
                    <a:cubicBezTo>
                      <a:pt x="3" y="0"/>
                      <a:pt x="3" y="0"/>
                      <a:pt x="3" y="0"/>
                    </a:cubicBezTo>
                    <a:cubicBezTo>
                      <a:pt x="1" y="0"/>
                      <a:pt x="0" y="2"/>
                      <a:pt x="0" y="3"/>
                    </a:cubicBezTo>
                    <a:cubicBezTo>
                      <a:pt x="0" y="5"/>
                      <a:pt x="1" y="6"/>
                      <a:pt x="3" y="6"/>
                    </a:cubicBezTo>
                    <a:cubicBezTo>
                      <a:pt x="110" y="6"/>
                      <a:pt x="110" y="6"/>
                      <a:pt x="110" y="6"/>
                    </a:cubicBezTo>
                    <a:cubicBezTo>
                      <a:pt x="111" y="6"/>
                      <a:pt x="113" y="5"/>
                      <a:pt x="113" y="3"/>
                    </a:cubicBezTo>
                    <a:cubicBezTo>
                      <a:pt x="113" y="2"/>
                      <a:pt x="111" y="0"/>
                      <a:pt x="1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3" name="Freeform: Shape 35"/>
              <p:cNvSpPr/>
              <p:nvPr/>
            </p:nvSpPr>
            <p:spPr bwMode="auto">
              <a:xfrm>
                <a:off x="6465888" y="184150"/>
                <a:ext cx="431800" cy="22225"/>
              </a:xfrm>
              <a:custGeom>
                <a:avLst/>
                <a:gdLst>
                  <a:gd name="T0" fmla="*/ 110 w 113"/>
                  <a:gd name="T1" fmla="*/ 0 h 6"/>
                  <a:gd name="T2" fmla="*/ 3 w 113"/>
                  <a:gd name="T3" fmla="*/ 0 h 6"/>
                  <a:gd name="T4" fmla="*/ 0 w 113"/>
                  <a:gd name="T5" fmla="*/ 3 h 6"/>
                  <a:gd name="T6" fmla="*/ 3 w 113"/>
                  <a:gd name="T7" fmla="*/ 6 h 6"/>
                  <a:gd name="T8" fmla="*/ 110 w 113"/>
                  <a:gd name="T9" fmla="*/ 6 h 6"/>
                  <a:gd name="T10" fmla="*/ 113 w 113"/>
                  <a:gd name="T11" fmla="*/ 3 h 6"/>
                  <a:gd name="T12" fmla="*/ 110 w 113"/>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3" h="6">
                    <a:moveTo>
                      <a:pt x="110" y="0"/>
                    </a:moveTo>
                    <a:cubicBezTo>
                      <a:pt x="3" y="0"/>
                      <a:pt x="3" y="0"/>
                      <a:pt x="3" y="0"/>
                    </a:cubicBezTo>
                    <a:cubicBezTo>
                      <a:pt x="1" y="0"/>
                      <a:pt x="0" y="2"/>
                      <a:pt x="0" y="3"/>
                    </a:cubicBezTo>
                    <a:cubicBezTo>
                      <a:pt x="0" y="5"/>
                      <a:pt x="1" y="6"/>
                      <a:pt x="3" y="6"/>
                    </a:cubicBezTo>
                    <a:cubicBezTo>
                      <a:pt x="110" y="6"/>
                      <a:pt x="110" y="6"/>
                      <a:pt x="110" y="6"/>
                    </a:cubicBezTo>
                    <a:cubicBezTo>
                      <a:pt x="111" y="6"/>
                      <a:pt x="113" y="5"/>
                      <a:pt x="113" y="3"/>
                    </a:cubicBezTo>
                    <a:cubicBezTo>
                      <a:pt x="113" y="2"/>
                      <a:pt x="111" y="0"/>
                      <a:pt x="1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4" name="Freeform: Shape 36"/>
              <p:cNvSpPr/>
              <p:nvPr/>
            </p:nvSpPr>
            <p:spPr bwMode="auto">
              <a:xfrm>
                <a:off x="6465888" y="-112713"/>
                <a:ext cx="195262" cy="190500"/>
              </a:xfrm>
              <a:custGeom>
                <a:avLst/>
                <a:gdLst>
                  <a:gd name="T0" fmla="*/ 6 w 51"/>
                  <a:gd name="T1" fmla="*/ 50 h 50"/>
                  <a:gd name="T2" fmla="*/ 45 w 51"/>
                  <a:gd name="T3" fmla="*/ 50 h 50"/>
                  <a:gd name="T4" fmla="*/ 51 w 51"/>
                  <a:gd name="T5" fmla="*/ 44 h 50"/>
                  <a:gd name="T6" fmla="*/ 51 w 51"/>
                  <a:gd name="T7" fmla="*/ 5 h 50"/>
                  <a:gd name="T8" fmla="*/ 45 w 51"/>
                  <a:gd name="T9" fmla="*/ 0 h 50"/>
                  <a:gd name="T10" fmla="*/ 6 w 51"/>
                  <a:gd name="T11" fmla="*/ 0 h 50"/>
                  <a:gd name="T12" fmla="*/ 0 w 51"/>
                  <a:gd name="T13" fmla="*/ 5 h 50"/>
                  <a:gd name="T14" fmla="*/ 0 w 51"/>
                  <a:gd name="T15" fmla="*/ 44 h 50"/>
                  <a:gd name="T16" fmla="*/ 6 w 51"/>
                  <a:gd name="T17" fmla="*/ 50 h 50"/>
                  <a:gd name="T18" fmla="*/ 11 w 51"/>
                  <a:gd name="T19" fmla="*/ 11 h 50"/>
                  <a:gd name="T20" fmla="*/ 39 w 51"/>
                  <a:gd name="T21" fmla="*/ 11 h 50"/>
                  <a:gd name="T22" fmla="*/ 39 w 51"/>
                  <a:gd name="T23" fmla="*/ 39 h 50"/>
                  <a:gd name="T24" fmla="*/ 11 w 51"/>
                  <a:gd name="T25" fmla="*/ 39 h 50"/>
                  <a:gd name="T26" fmla="*/ 11 w 51"/>
                  <a:gd name="T27" fmla="*/ 1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0">
                    <a:moveTo>
                      <a:pt x="6" y="50"/>
                    </a:moveTo>
                    <a:cubicBezTo>
                      <a:pt x="45" y="50"/>
                      <a:pt x="45" y="50"/>
                      <a:pt x="45" y="50"/>
                    </a:cubicBezTo>
                    <a:cubicBezTo>
                      <a:pt x="48" y="50"/>
                      <a:pt x="51" y="48"/>
                      <a:pt x="51" y="44"/>
                    </a:cubicBezTo>
                    <a:cubicBezTo>
                      <a:pt x="51" y="5"/>
                      <a:pt x="51" y="5"/>
                      <a:pt x="51" y="5"/>
                    </a:cubicBezTo>
                    <a:cubicBezTo>
                      <a:pt x="51" y="2"/>
                      <a:pt x="48" y="0"/>
                      <a:pt x="45" y="0"/>
                    </a:cubicBezTo>
                    <a:cubicBezTo>
                      <a:pt x="6" y="0"/>
                      <a:pt x="6" y="0"/>
                      <a:pt x="6" y="0"/>
                    </a:cubicBezTo>
                    <a:cubicBezTo>
                      <a:pt x="3" y="0"/>
                      <a:pt x="0" y="2"/>
                      <a:pt x="0" y="5"/>
                    </a:cubicBezTo>
                    <a:cubicBezTo>
                      <a:pt x="0" y="44"/>
                      <a:pt x="0" y="44"/>
                      <a:pt x="0" y="44"/>
                    </a:cubicBezTo>
                    <a:cubicBezTo>
                      <a:pt x="0" y="48"/>
                      <a:pt x="3" y="50"/>
                      <a:pt x="6" y="50"/>
                    </a:cubicBezTo>
                    <a:close/>
                    <a:moveTo>
                      <a:pt x="11" y="11"/>
                    </a:moveTo>
                    <a:cubicBezTo>
                      <a:pt x="39" y="11"/>
                      <a:pt x="39" y="11"/>
                      <a:pt x="39" y="11"/>
                    </a:cubicBezTo>
                    <a:cubicBezTo>
                      <a:pt x="39" y="39"/>
                      <a:pt x="39" y="39"/>
                      <a:pt x="39" y="39"/>
                    </a:cubicBezTo>
                    <a:cubicBezTo>
                      <a:pt x="11" y="39"/>
                      <a:pt x="11" y="39"/>
                      <a:pt x="11" y="39"/>
                    </a:cubicBezTo>
                    <a:lnTo>
                      <a:pt x="11" y="1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sp>
          <p:nvSpPr>
            <p:cNvPr id="120" name="Freeform: Shape 22"/>
            <p:cNvSpPr/>
            <p:nvPr/>
          </p:nvSpPr>
          <p:spPr bwMode="auto">
            <a:xfrm>
              <a:off x="6695082" y="2167996"/>
              <a:ext cx="1758301" cy="1754089"/>
            </a:xfrm>
            <a:custGeom>
              <a:avLst/>
              <a:gdLst>
                <a:gd name="T0" fmla="*/ 805 w 881"/>
                <a:gd name="T1" fmla="*/ 75 h 880"/>
                <a:gd name="T2" fmla="*/ 699 w 881"/>
                <a:gd name="T3" fmla="*/ 0 h 880"/>
                <a:gd name="T4" fmla="*/ 517 w 881"/>
                <a:gd name="T5" fmla="*/ 158 h 880"/>
                <a:gd name="T6" fmla="*/ 367 w 881"/>
                <a:gd name="T7" fmla="*/ 311 h 880"/>
                <a:gd name="T8" fmla="*/ 193 w 881"/>
                <a:gd name="T9" fmla="*/ 502 h 880"/>
                <a:gd name="T10" fmla="*/ 190 w 881"/>
                <a:gd name="T11" fmla="*/ 616 h 880"/>
                <a:gd name="T12" fmla="*/ 80 w 881"/>
                <a:gd name="T13" fmla="*/ 724 h 880"/>
                <a:gd name="T14" fmla="*/ 25 w 881"/>
                <a:gd name="T15" fmla="*/ 773 h 880"/>
                <a:gd name="T16" fmla="*/ 21 w 881"/>
                <a:gd name="T17" fmla="*/ 784 h 880"/>
                <a:gd name="T18" fmla="*/ 4 w 881"/>
                <a:gd name="T19" fmla="*/ 817 h 880"/>
                <a:gd name="T20" fmla="*/ 45 w 881"/>
                <a:gd name="T21" fmla="*/ 858 h 880"/>
                <a:gd name="T22" fmla="*/ 41 w 881"/>
                <a:gd name="T23" fmla="*/ 839 h 880"/>
                <a:gd name="T24" fmla="*/ 33 w 881"/>
                <a:gd name="T25" fmla="*/ 787 h 880"/>
                <a:gd name="T26" fmla="*/ 33 w 881"/>
                <a:gd name="T27" fmla="*/ 781 h 880"/>
                <a:gd name="T28" fmla="*/ 80 w 881"/>
                <a:gd name="T29" fmla="*/ 734 h 880"/>
                <a:gd name="T30" fmla="*/ 84 w 881"/>
                <a:gd name="T31" fmla="*/ 736 h 880"/>
                <a:gd name="T32" fmla="*/ 202 w 881"/>
                <a:gd name="T33" fmla="*/ 507 h 880"/>
                <a:gd name="T34" fmla="*/ 374 w 881"/>
                <a:gd name="T35" fmla="*/ 318 h 880"/>
                <a:gd name="T36" fmla="*/ 524 w 881"/>
                <a:gd name="T37" fmla="*/ 166 h 880"/>
                <a:gd name="T38" fmla="*/ 699 w 881"/>
                <a:gd name="T39" fmla="*/ 10 h 880"/>
                <a:gd name="T40" fmla="*/ 870 w 881"/>
                <a:gd name="T41" fmla="*/ 181 h 880"/>
                <a:gd name="T42" fmla="*/ 714 w 881"/>
                <a:gd name="T43" fmla="*/ 356 h 880"/>
                <a:gd name="T44" fmla="*/ 563 w 881"/>
                <a:gd name="T45" fmla="*/ 506 h 880"/>
                <a:gd name="T46" fmla="*/ 373 w 881"/>
                <a:gd name="T47" fmla="*/ 679 h 880"/>
                <a:gd name="T48" fmla="*/ 279 w 881"/>
                <a:gd name="T49" fmla="*/ 675 h 880"/>
                <a:gd name="T50" fmla="*/ 144 w 881"/>
                <a:gd name="T51" fmla="*/ 796 h 880"/>
                <a:gd name="T52" fmla="*/ 145 w 881"/>
                <a:gd name="T53" fmla="*/ 802 h 880"/>
                <a:gd name="T54" fmla="*/ 97 w 881"/>
                <a:gd name="T55" fmla="*/ 849 h 880"/>
                <a:gd name="T56" fmla="*/ 94 w 881"/>
                <a:gd name="T57" fmla="*/ 847 h 880"/>
                <a:gd name="T58" fmla="*/ 66 w 881"/>
                <a:gd name="T59" fmla="*/ 865 h 880"/>
                <a:gd name="T60" fmla="*/ 64 w 881"/>
                <a:gd name="T61" fmla="*/ 877 h 880"/>
                <a:gd name="T62" fmla="*/ 78 w 881"/>
                <a:gd name="T63" fmla="*/ 877 h 880"/>
                <a:gd name="T64" fmla="*/ 97 w 881"/>
                <a:gd name="T65" fmla="*/ 859 h 880"/>
                <a:gd name="T66" fmla="*/ 152 w 881"/>
                <a:gd name="T67" fmla="*/ 810 h 880"/>
                <a:gd name="T68" fmla="*/ 156 w 881"/>
                <a:gd name="T69" fmla="*/ 799 h 880"/>
                <a:gd name="T70" fmla="*/ 279 w 881"/>
                <a:gd name="T71" fmla="*/ 685 h 880"/>
                <a:gd name="T72" fmla="*/ 345 w 881"/>
                <a:gd name="T73" fmla="*/ 695 h 880"/>
                <a:gd name="T74" fmla="*/ 474 w 881"/>
                <a:gd name="T75" fmla="*/ 604 h 880"/>
                <a:gd name="T76" fmla="*/ 720 w 881"/>
                <a:gd name="T77" fmla="*/ 365 h 880"/>
                <a:gd name="T78" fmla="*/ 785 w 881"/>
                <a:gd name="T79" fmla="*/ 298 h 880"/>
                <a:gd name="T80" fmla="*/ 879 w 881"/>
                <a:gd name="T81" fmla="*/ 177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81" h="880">
                  <a:moveTo>
                    <a:pt x="879" y="177"/>
                  </a:moveTo>
                  <a:cubicBezTo>
                    <a:pt x="878" y="174"/>
                    <a:pt x="851" y="122"/>
                    <a:pt x="805" y="75"/>
                  </a:cubicBezTo>
                  <a:cubicBezTo>
                    <a:pt x="758" y="29"/>
                    <a:pt x="706" y="2"/>
                    <a:pt x="703" y="1"/>
                  </a:cubicBezTo>
                  <a:cubicBezTo>
                    <a:pt x="702" y="0"/>
                    <a:pt x="700" y="0"/>
                    <a:pt x="699" y="0"/>
                  </a:cubicBezTo>
                  <a:cubicBezTo>
                    <a:pt x="693" y="0"/>
                    <a:pt x="682" y="0"/>
                    <a:pt x="582" y="95"/>
                  </a:cubicBezTo>
                  <a:cubicBezTo>
                    <a:pt x="563" y="114"/>
                    <a:pt x="541" y="135"/>
                    <a:pt x="517" y="158"/>
                  </a:cubicBezTo>
                  <a:cubicBezTo>
                    <a:pt x="516" y="159"/>
                    <a:pt x="516" y="160"/>
                    <a:pt x="515" y="160"/>
                  </a:cubicBezTo>
                  <a:cubicBezTo>
                    <a:pt x="469" y="206"/>
                    <a:pt x="418" y="258"/>
                    <a:pt x="367" y="311"/>
                  </a:cubicBezTo>
                  <a:cubicBezTo>
                    <a:pt x="334" y="345"/>
                    <a:pt x="303" y="378"/>
                    <a:pt x="276" y="406"/>
                  </a:cubicBezTo>
                  <a:cubicBezTo>
                    <a:pt x="226" y="460"/>
                    <a:pt x="198" y="492"/>
                    <a:pt x="193" y="502"/>
                  </a:cubicBezTo>
                  <a:cubicBezTo>
                    <a:pt x="180" y="525"/>
                    <a:pt x="185" y="551"/>
                    <a:pt x="190" y="573"/>
                  </a:cubicBezTo>
                  <a:cubicBezTo>
                    <a:pt x="194" y="592"/>
                    <a:pt x="198" y="608"/>
                    <a:pt x="190" y="616"/>
                  </a:cubicBezTo>
                  <a:cubicBezTo>
                    <a:pt x="81" y="724"/>
                    <a:pt x="81" y="724"/>
                    <a:pt x="81" y="724"/>
                  </a:cubicBezTo>
                  <a:cubicBezTo>
                    <a:pt x="81" y="724"/>
                    <a:pt x="81" y="724"/>
                    <a:pt x="80" y="724"/>
                  </a:cubicBezTo>
                  <a:cubicBezTo>
                    <a:pt x="77" y="724"/>
                    <a:pt x="73" y="726"/>
                    <a:pt x="70" y="728"/>
                  </a:cubicBezTo>
                  <a:cubicBezTo>
                    <a:pt x="25" y="773"/>
                    <a:pt x="25" y="773"/>
                    <a:pt x="25" y="773"/>
                  </a:cubicBezTo>
                  <a:cubicBezTo>
                    <a:pt x="23" y="776"/>
                    <a:pt x="21" y="779"/>
                    <a:pt x="21" y="783"/>
                  </a:cubicBezTo>
                  <a:cubicBezTo>
                    <a:pt x="21" y="784"/>
                    <a:pt x="21" y="784"/>
                    <a:pt x="21" y="784"/>
                  </a:cubicBezTo>
                  <a:cubicBezTo>
                    <a:pt x="4" y="802"/>
                    <a:pt x="4" y="802"/>
                    <a:pt x="4" y="802"/>
                  </a:cubicBezTo>
                  <a:cubicBezTo>
                    <a:pt x="0" y="806"/>
                    <a:pt x="0" y="813"/>
                    <a:pt x="4" y="817"/>
                  </a:cubicBezTo>
                  <a:cubicBezTo>
                    <a:pt x="34" y="847"/>
                    <a:pt x="34" y="847"/>
                    <a:pt x="34" y="847"/>
                  </a:cubicBezTo>
                  <a:cubicBezTo>
                    <a:pt x="45" y="858"/>
                    <a:pt x="45" y="858"/>
                    <a:pt x="45" y="858"/>
                  </a:cubicBezTo>
                  <a:cubicBezTo>
                    <a:pt x="47" y="855"/>
                    <a:pt x="49" y="852"/>
                    <a:pt x="51" y="850"/>
                  </a:cubicBezTo>
                  <a:cubicBezTo>
                    <a:pt x="41" y="839"/>
                    <a:pt x="41" y="839"/>
                    <a:pt x="41" y="839"/>
                  </a:cubicBezTo>
                  <a:cubicBezTo>
                    <a:pt x="11" y="809"/>
                    <a:pt x="11" y="809"/>
                    <a:pt x="11" y="809"/>
                  </a:cubicBezTo>
                  <a:cubicBezTo>
                    <a:pt x="11" y="809"/>
                    <a:pt x="20" y="801"/>
                    <a:pt x="33" y="787"/>
                  </a:cubicBezTo>
                  <a:cubicBezTo>
                    <a:pt x="33" y="786"/>
                    <a:pt x="33" y="786"/>
                    <a:pt x="33" y="786"/>
                  </a:cubicBezTo>
                  <a:cubicBezTo>
                    <a:pt x="31" y="784"/>
                    <a:pt x="31" y="782"/>
                    <a:pt x="33" y="781"/>
                  </a:cubicBezTo>
                  <a:cubicBezTo>
                    <a:pt x="78" y="735"/>
                    <a:pt x="78" y="735"/>
                    <a:pt x="78" y="735"/>
                  </a:cubicBezTo>
                  <a:cubicBezTo>
                    <a:pt x="78" y="735"/>
                    <a:pt x="79" y="734"/>
                    <a:pt x="80" y="734"/>
                  </a:cubicBezTo>
                  <a:cubicBezTo>
                    <a:pt x="81" y="734"/>
                    <a:pt x="82" y="735"/>
                    <a:pt x="83" y="735"/>
                  </a:cubicBezTo>
                  <a:cubicBezTo>
                    <a:pt x="84" y="736"/>
                    <a:pt x="84" y="736"/>
                    <a:pt x="84" y="736"/>
                  </a:cubicBezTo>
                  <a:cubicBezTo>
                    <a:pt x="130" y="690"/>
                    <a:pt x="184" y="636"/>
                    <a:pt x="197" y="623"/>
                  </a:cubicBezTo>
                  <a:cubicBezTo>
                    <a:pt x="221" y="599"/>
                    <a:pt x="180" y="546"/>
                    <a:pt x="202" y="507"/>
                  </a:cubicBezTo>
                  <a:cubicBezTo>
                    <a:pt x="207" y="497"/>
                    <a:pt x="239" y="462"/>
                    <a:pt x="284" y="413"/>
                  </a:cubicBezTo>
                  <a:cubicBezTo>
                    <a:pt x="310" y="385"/>
                    <a:pt x="341" y="352"/>
                    <a:pt x="374" y="318"/>
                  </a:cubicBezTo>
                  <a:cubicBezTo>
                    <a:pt x="422" y="268"/>
                    <a:pt x="474" y="215"/>
                    <a:pt x="522" y="168"/>
                  </a:cubicBezTo>
                  <a:cubicBezTo>
                    <a:pt x="523" y="167"/>
                    <a:pt x="524" y="166"/>
                    <a:pt x="524" y="166"/>
                  </a:cubicBezTo>
                  <a:cubicBezTo>
                    <a:pt x="547" y="143"/>
                    <a:pt x="569" y="121"/>
                    <a:pt x="590" y="102"/>
                  </a:cubicBezTo>
                  <a:cubicBezTo>
                    <a:pt x="647" y="47"/>
                    <a:pt x="690" y="10"/>
                    <a:pt x="699" y="10"/>
                  </a:cubicBezTo>
                  <a:cubicBezTo>
                    <a:pt x="699" y="10"/>
                    <a:pt x="751" y="37"/>
                    <a:pt x="797" y="83"/>
                  </a:cubicBezTo>
                  <a:cubicBezTo>
                    <a:pt x="844" y="129"/>
                    <a:pt x="870" y="181"/>
                    <a:pt x="870" y="181"/>
                  </a:cubicBezTo>
                  <a:cubicBezTo>
                    <a:pt x="870" y="191"/>
                    <a:pt x="833" y="233"/>
                    <a:pt x="778" y="291"/>
                  </a:cubicBezTo>
                  <a:cubicBezTo>
                    <a:pt x="759" y="311"/>
                    <a:pt x="737" y="333"/>
                    <a:pt x="714" y="356"/>
                  </a:cubicBezTo>
                  <a:cubicBezTo>
                    <a:pt x="714" y="357"/>
                    <a:pt x="713" y="357"/>
                    <a:pt x="712" y="358"/>
                  </a:cubicBezTo>
                  <a:cubicBezTo>
                    <a:pt x="665" y="406"/>
                    <a:pt x="612" y="458"/>
                    <a:pt x="563" y="506"/>
                  </a:cubicBezTo>
                  <a:cubicBezTo>
                    <a:pt x="528" y="539"/>
                    <a:pt x="495" y="570"/>
                    <a:pt x="467" y="596"/>
                  </a:cubicBezTo>
                  <a:cubicBezTo>
                    <a:pt x="419" y="641"/>
                    <a:pt x="383" y="673"/>
                    <a:pt x="373" y="679"/>
                  </a:cubicBezTo>
                  <a:cubicBezTo>
                    <a:pt x="364" y="683"/>
                    <a:pt x="355" y="685"/>
                    <a:pt x="345" y="685"/>
                  </a:cubicBezTo>
                  <a:cubicBezTo>
                    <a:pt x="322" y="685"/>
                    <a:pt x="298" y="675"/>
                    <a:pt x="279" y="675"/>
                  </a:cubicBezTo>
                  <a:cubicBezTo>
                    <a:pt x="270" y="675"/>
                    <a:pt x="263" y="677"/>
                    <a:pt x="257" y="683"/>
                  </a:cubicBezTo>
                  <a:cubicBezTo>
                    <a:pt x="244" y="696"/>
                    <a:pt x="190" y="750"/>
                    <a:pt x="144" y="796"/>
                  </a:cubicBezTo>
                  <a:cubicBezTo>
                    <a:pt x="145" y="797"/>
                    <a:pt x="145" y="797"/>
                    <a:pt x="145" y="797"/>
                  </a:cubicBezTo>
                  <a:cubicBezTo>
                    <a:pt x="146" y="799"/>
                    <a:pt x="146" y="801"/>
                    <a:pt x="145" y="802"/>
                  </a:cubicBezTo>
                  <a:cubicBezTo>
                    <a:pt x="100" y="848"/>
                    <a:pt x="100" y="848"/>
                    <a:pt x="100" y="848"/>
                  </a:cubicBezTo>
                  <a:cubicBezTo>
                    <a:pt x="99" y="848"/>
                    <a:pt x="98" y="849"/>
                    <a:pt x="97" y="849"/>
                  </a:cubicBezTo>
                  <a:cubicBezTo>
                    <a:pt x="96" y="849"/>
                    <a:pt x="95" y="848"/>
                    <a:pt x="94" y="848"/>
                  </a:cubicBezTo>
                  <a:cubicBezTo>
                    <a:pt x="94" y="847"/>
                    <a:pt x="94" y="847"/>
                    <a:pt x="94" y="847"/>
                  </a:cubicBezTo>
                  <a:cubicBezTo>
                    <a:pt x="80" y="861"/>
                    <a:pt x="71" y="869"/>
                    <a:pt x="71" y="869"/>
                  </a:cubicBezTo>
                  <a:cubicBezTo>
                    <a:pt x="66" y="865"/>
                    <a:pt x="66" y="865"/>
                    <a:pt x="66" y="865"/>
                  </a:cubicBezTo>
                  <a:cubicBezTo>
                    <a:pt x="64" y="867"/>
                    <a:pt x="62" y="870"/>
                    <a:pt x="60" y="873"/>
                  </a:cubicBezTo>
                  <a:cubicBezTo>
                    <a:pt x="64" y="877"/>
                    <a:pt x="64" y="877"/>
                    <a:pt x="64" y="877"/>
                  </a:cubicBezTo>
                  <a:cubicBezTo>
                    <a:pt x="66" y="879"/>
                    <a:pt x="68" y="880"/>
                    <a:pt x="71" y="880"/>
                  </a:cubicBezTo>
                  <a:cubicBezTo>
                    <a:pt x="73" y="880"/>
                    <a:pt x="76" y="879"/>
                    <a:pt x="78" y="877"/>
                  </a:cubicBezTo>
                  <a:cubicBezTo>
                    <a:pt x="96" y="859"/>
                    <a:pt x="96" y="859"/>
                    <a:pt x="96" y="859"/>
                  </a:cubicBezTo>
                  <a:cubicBezTo>
                    <a:pt x="96" y="859"/>
                    <a:pt x="97" y="859"/>
                    <a:pt x="97" y="859"/>
                  </a:cubicBezTo>
                  <a:cubicBezTo>
                    <a:pt x="101" y="859"/>
                    <a:pt x="104" y="857"/>
                    <a:pt x="107" y="855"/>
                  </a:cubicBezTo>
                  <a:cubicBezTo>
                    <a:pt x="152" y="810"/>
                    <a:pt x="152" y="810"/>
                    <a:pt x="152" y="810"/>
                  </a:cubicBezTo>
                  <a:cubicBezTo>
                    <a:pt x="155" y="807"/>
                    <a:pt x="156" y="804"/>
                    <a:pt x="156" y="800"/>
                  </a:cubicBezTo>
                  <a:cubicBezTo>
                    <a:pt x="156" y="800"/>
                    <a:pt x="156" y="799"/>
                    <a:pt x="156" y="799"/>
                  </a:cubicBezTo>
                  <a:cubicBezTo>
                    <a:pt x="265" y="690"/>
                    <a:pt x="265" y="690"/>
                    <a:pt x="265" y="690"/>
                  </a:cubicBezTo>
                  <a:cubicBezTo>
                    <a:pt x="268" y="687"/>
                    <a:pt x="272" y="685"/>
                    <a:pt x="279" y="685"/>
                  </a:cubicBezTo>
                  <a:cubicBezTo>
                    <a:pt x="287" y="685"/>
                    <a:pt x="296" y="688"/>
                    <a:pt x="307" y="690"/>
                  </a:cubicBezTo>
                  <a:cubicBezTo>
                    <a:pt x="319" y="693"/>
                    <a:pt x="332" y="695"/>
                    <a:pt x="345" y="695"/>
                  </a:cubicBezTo>
                  <a:cubicBezTo>
                    <a:pt x="358" y="695"/>
                    <a:pt x="369" y="693"/>
                    <a:pt x="378" y="688"/>
                  </a:cubicBezTo>
                  <a:cubicBezTo>
                    <a:pt x="388" y="682"/>
                    <a:pt x="420" y="654"/>
                    <a:pt x="474" y="604"/>
                  </a:cubicBezTo>
                  <a:cubicBezTo>
                    <a:pt x="502" y="577"/>
                    <a:pt x="535" y="546"/>
                    <a:pt x="570" y="513"/>
                  </a:cubicBezTo>
                  <a:cubicBezTo>
                    <a:pt x="622" y="463"/>
                    <a:pt x="674" y="412"/>
                    <a:pt x="720" y="365"/>
                  </a:cubicBezTo>
                  <a:cubicBezTo>
                    <a:pt x="722" y="363"/>
                    <a:pt x="722" y="363"/>
                    <a:pt x="722" y="363"/>
                  </a:cubicBezTo>
                  <a:cubicBezTo>
                    <a:pt x="745" y="340"/>
                    <a:pt x="766" y="318"/>
                    <a:pt x="785" y="298"/>
                  </a:cubicBezTo>
                  <a:cubicBezTo>
                    <a:pt x="881" y="198"/>
                    <a:pt x="881" y="188"/>
                    <a:pt x="881" y="181"/>
                  </a:cubicBezTo>
                  <a:cubicBezTo>
                    <a:pt x="881" y="180"/>
                    <a:pt x="880" y="178"/>
                    <a:pt x="879" y="177"/>
                  </a:cubicBezTo>
                  <a:close/>
                </a:path>
              </a:pathLst>
            </a:custGeom>
            <a:solidFill>
              <a:schemeClr val="bg1">
                <a:lumMod val="50000"/>
              </a:schemeClr>
            </a:solidFill>
            <a:ln>
              <a:noFill/>
            </a:ln>
          </p:spPr>
          <p:txBody>
            <a:bodyPr anchor="ctr"/>
            <a:lstStyle/>
            <a:p>
              <a:pPr algn="ctr"/>
              <a:endParaRPr/>
            </a:p>
          </p:txBody>
        </p:sp>
        <p:sp>
          <p:nvSpPr>
            <p:cNvPr id="121" name="TextBox 23"/>
            <p:cNvSpPr txBox="1"/>
            <p:nvPr/>
          </p:nvSpPr>
          <p:spPr>
            <a:xfrm rot="18900000">
              <a:off x="7479445" y="2668324"/>
              <a:ext cx="657059" cy="262824"/>
            </a:xfrm>
            <a:prstGeom prst="rect">
              <a:avLst/>
            </a:prstGeom>
            <a:noFill/>
          </p:spPr>
          <p:txBody>
            <a:bodyPr wrap="none" lIns="0" tIns="0" rIns="0" bIns="0">
              <a:normAutofit/>
            </a:bodyPr>
            <a:lstStyle/>
            <a:p>
              <a:pPr algn="ctr"/>
              <a:r>
                <a:rPr lang="zh-CN" altLang="en-US" sz="1400" b="1">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Times New Roman" panose="02020603050405020304" charset="0"/>
                  <a:ea typeface="汉仪大宋简" panose="02010600000101010101" charset="-122"/>
                </a:rPr>
                <a:t>服务细节</a:t>
              </a:r>
            </a:p>
          </p:txBody>
        </p:sp>
      </p:grpSp>
      <p:grpSp>
        <p:nvGrpSpPr>
          <p:cNvPr id="39" name="PA_组合 71"/>
          <p:cNvGrpSpPr/>
          <p:nvPr>
            <p:custDataLst>
              <p:tags r:id="rId15"/>
            </p:custDataLst>
          </p:nvPr>
        </p:nvGrpSpPr>
        <p:grpSpPr>
          <a:xfrm>
            <a:off x="6296025" y="1630045"/>
            <a:ext cx="4304210" cy="1266826"/>
            <a:chOff x="5437214" y="1814123"/>
            <a:chExt cx="4215399" cy="581235"/>
          </a:xfrm>
        </p:grpSpPr>
        <p:grpSp>
          <p:nvGrpSpPr>
            <p:cNvPr id="95" name="Group 93"/>
            <p:cNvGrpSpPr/>
            <p:nvPr/>
          </p:nvGrpSpPr>
          <p:grpSpPr>
            <a:xfrm>
              <a:off x="5437214" y="2028913"/>
              <a:ext cx="365676" cy="183257"/>
              <a:chOff x="64599" y="0"/>
              <a:chExt cx="703415" cy="352513"/>
            </a:xfrm>
          </p:grpSpPr>
          <p:sp>
            <p:nvSpPr>
              <p:cNvPr id="99" name="Freeform: Shape 97"/>
              <p:cNvSpPr/>
              <p:nvPr/>
            </p:nvSpPr>
            <p:spPr>
              <a:xfrm>
                <a:off x="64599" y="0"/>
                <a:ext cx="703415" cy="352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anchor="ctr"/>
              <a:lstStyle/>
              <a:p>
                <a:pPr algn="ctr"/>
                <a:endParaRPr/>
              </a:p>
            </p:txBody>
          </p:sp>
          <p:sp>
            <p:nvSpPr>
              <p:cNvPr id="100" name="Freeform: Shape 98"/>
              <p:cNvSpPr/>
              <p:nvPr/>
            </p:nvSpPr>
            <p:spPr>
              <a:xfrm>
                <a:off x="266771" y="53802"/>
                <a:ext cx="266771" cy="222492"/>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grpSp>
          <p:nvGrpSpPr>
            <p:cNvPr id="96" name="Group 94"/>
            <p:cNvGrpSpPr/>
            <p:nvPr/>
          </p:nvGrpSpPr>
          <p:grpSpPr>
            <a:xfrm>
              <a:off x="5803067" y="1814123"/>
              <a:ext cx="3849546" cy="581235"/>
              <a:chOff x="6730068" y="3751217"/>
              <a:chExt cx="3849546" cy="581235"/>
            </a:xfrm>
          </p:grpSpPr>
          <p:sp>
            <p:nvSpPr>
              <p:cNvPr id="97" name="Rectangle 95"/>
              <p:cNvSpPr/>
              <p:nvPr/>
            </p:nvSpPr>
            <p:spPr>
              <a:xfrm>
                <a:off x="6740640" y="3751217"/>
                <a:ext cx="2140572" cy="197824"/>
              </a:xfrm>
              <a:prstGeom prst="rect">
                <a:avLst/>
              </a:prstGeom>
            </p:spPr>
            <p:txBody>
              <a:bodyPr wrap="none" lIns="144000" tIns="0" rIns="144000" bIns="0" anchor="ctr">
                <a:noAutofit/>
              </a:bodyPr>
              <a:lstStyle/>
              <a:p>
                <a:r>
                  <a:rPr lang="zh-CN" altLang="en-US" sz="1600" b="1">
                    <a:solidFill>
                      <a:schemeClr val="accent1"/>
                    </a:solidFill>
                    <a:latin typeface="Times New Roman" panose="02020603050405020304" charset="0"/>
                    <a:ea typeface="汉仪大宋简" panose="02010600000101010101" charset="-122"/>
                  </a:rPr>
                  <a:t>菜</a:t>
                </a:r>
                <a:r>
                  <a:rPr lang="en-US" altLang="zh-CN" sz="1600" b="1">
                    <a:solidFill>
                      <a:schemeClr val="accent1"/>
                    </a:solidFill>
                    <a:latin typeface="Times New Roman" panose="02020603050405020304" charset="0"/>
                    <a:ea typeface="汉仪大宋简" panose="02010600000101010101" charset="-122"/>
                  </a:rPr>
                  <a:t> </a:t>
                </a:r>
                <a:r>
                  <a:rPr lang="zh-CN" altLang="en-US" sz="1600" b="1">
                    <a:solidFill>
                      <a:schemeClr val="accent1"/>
                    </a:solidFill>
                    <a:latin typeface="Times New Roman" panose="02020603050405020304" charset="0"/>
                    <a:ea typeface="汉仪大宋简" panose="02010600000101010101" charset="-122"/>
                  </a:rPr>
                  <a:t>肴</a:t>
                </a:r>
                <a:r>
                  <a:rPr lang="en-US" altLang="zh-CN" sz="1600" b="1">
                    <a:solidFill>
                      <a:schemeClr val="accent1"/>
                    </a:solidFill>
                    <a:latin typeface="Times New Roman" panose="02020603050405020304" charset="0"/>
                    <a:ea typeface="汉仪大宋简" panose="02010600000101010101" charset="-122"/>
                  </a:rPr>
                  <a:t> </a:t>
                </a:r>
                <a:r>
                  <a:rPr lang="zh-CN" altLang="en-US" sz="1600" b="1">
                    <a:solidFill>
                      <a:schemeClr val="accent1"/>
                    </a:solidFill>
                    <a:latin typeface="Times New Roman" panose="02020603050405020304" charset="0"/>
                    <a:ea typeface="汉仪大宋简" panose="02010600000101010101" charset="-122"/>
                  </a:rPr>
                  <a:t>质</a:t>
                </a:r>
                <a:r>
                  <a:rPr lang="en-US" altLang="zh-CN" sz="1600" b="1">
                    <a:solidFill>
                      <a:schemeClr val="accent1"/>
                    </a:solidFill>
                    <a:latin typeface="Times New Roman" panose="02020603050405020304" charset="0"/>
                    <a:ea typeface="汉仪大宋简" panose="02010600000101010101" charset="-122"/>
                  </a:rPr>
                  <a:t> </a:t>
                </a:r>
                <a:r>
                  <a:rPr lang="zh-CN" altLang="en-US" sz="1600" b="1">
                    <a:solidFill>
                      <a:schemeClr val="accent1"/>
                    </a:solidFill>
                    <a:latin typeface="Times New Roman" panose="02020603050405020304" charset="0"/>
                    <a:ea typeface="汉仪大宋简" panose="02010600000101010101" charset="-122"/>
                  </a:rPr>
                  <a:t>量</a:t>
                </a:r>
              </a:p>
            </p:txBody>
          </p:sp>
          <p:sp>
            <p:nvSpPr>
              <p:cNvPr id="98" name="Rectangle 96"/>
              <p:cNvSpPr/>
              <p:nvPr/>
            </p:nvSpPr>
            <p:spPr>
              <a:xfrm>
                <a:off x="6730068" y="3928064"/>
                <a:ext cx="3849546" cy="404388"/>
              </a:xfrm>
              <a:prstGeom prst="rect">
                <a:avLst/>
              </a:prstGeom>
            </p:spPr>
            <p:txBody>
              <a:bodyPr wrap="square" lIns="144000" tIns="0" rIns="144000" bIns="0" anchor="t">
                <a:normAutofit/>
              </a:bodyPr>
              <a:lstStyle/>
              <a:p>
                <a:pPr>
                  <a:lnSpc>
                    <a:spcPct val="120000"/>
                  </a:lnSpc>
                </a:pPr>
                <a:r>
                  <a:rPr lang="en-US" altLang="zh-CN" sz="1200" dirty="0">
                    <a:solidFill>
                      <a:srgbClr val="000000"/>
                    </a:solidFill>
                    <a:latin typeface="Times New Roman" panose="02020603050405020304" charset="0"/>
                    <a:ea typeface="汉仪全唐诗简" panose="00020600040101010101" charset="-122"/>
                  </a:rPr>
                  <a:t>1.</a:t>
                </a:r>
                <a:r>
                  <a:rPr lang="zh-CN" altLang="en-US" sz="1200" dirty="0">
                    <a:solidFill>
                      <a:srgbClr val="000000"/>
                    </a:solidFill>
                    <a:latin typeface="Times New Roman" panose="02020603050405020304" charset="0"/>
                    <a:ea typeface="汉仪全唐诗简" panose="00020600040101010101" charset="-122"/>
                  </a:rPr>
                  <a:t>基本大伙的菜品口味不稳定，时咸时淡，菜品制作搭配不清爽。风味小吃缺少地方特色</a:t>
                </a:r>
              </a:p>
              <a:p>
                <a:pPr>
                  <a:lnSpc>
                    <a:spcPct val="120000"/>
                  </a:lnSpc>
                </a:pPr>
                <a:r>
                  <a:rPr lang="en-US" altLang="zh-CN" sz="1200" dirty="0">
                    <a:solidFill>
                      <a:srgbClr val="000000"/>
                    </a:solidFill>
                    <a:latin typeface="Times New Roman" panose="02020603050405020304" charset="0"/>
                    <a:ea typeface="汉仪全唐诗简" panose="00020600040101010101" charset="-122"/>
                  </a:rPr>
                  <a:t>2.</a:t>
                </a:r>
                <a:r>
                  <a:rPr lang="zh-CN" altLang="en-US" sz="1200" dirty="0">
                    <a:solidFill>
                      <a:srgbClr val="000000"/>
                    </a:solidFill>
                    <a:latin typeface="Times New Roman" panose="02020603050405020304" charset="0"/>
                    <a:ea typeface="汉仪全唐诗简" panose="00020600040101010101" charset="-122"/>
                  </a:rPr>
                  <a:t>智慧餐厅的精品菜品种更新慢</a:t>
                </a:r>
              </a:p>
              <a:p>
                <a:pPr>
                  <a:lnSpc>
                    <a:spcPct val="120000"/>
                  </a:lnSpc>
                </a:pPr>
                <a:endParaRPr lang="zh-CN" altLang="en-US" sz="1200" dirty="0">
                  <a:solidFill>
                    <a:srgbClr val="000000"/>
                  </a:solidFill>
                  <a:latin typeface="Times New Roman" panose="02020603050405020304" charset="0"/>
                  <a:ea typeface="汉仪全唐诗简" panose="00020600040101010101" charset="-122"/>
                </a:endParaRPr>
              </a:p>
              <a:p>
                <a:pPr>
                  <a:lnSpc>
                    <a:spcPct val="120000"/>
                  </a:lnSpc>
                </a:pPr>
                <a:endParaRPr lang="zh-CN" altLang="en-US" sz="1200" dirty="0">
                  <a:solidFill>
                    <a:srgbClr val="000000"/>
                  </a:solidFill>
                  <a:latin typeface="Times New Roman" panose="02020603050405020304" charset="0"/>
                  <a:ea typeface="汉仪全唐诗简" panose="00020600040101010101" charset="-122"/>
                </a:endParaRPr>
              </a:p>
            </p:txBody>
          </p:sp>
        </p:grpSp>
      </p:grpSp>
      <p:grpSp>
        <p:nvGrpSpPr>
          <p:cNvPr id="40" name="PA_组合 72"/>
          <p:cNvGrpSpPr/>
          <p:nvPr>
            <p:custDataLst>
              <p:tags r:id="rId16"/>
            </p:custDataLst>
          </p:nvPr>
        </p:nvGrpSpPr>
        <p:grpSpPr>
          <a:xfrm>
            <a:off x="6350673" y="3137072"/>
            <a:ext cx="4259458" cy="700515"/>
            <a:chOff x="5403632" y="2988092"/>
            <a:chExt cx="4259458" cy="700515"/>
          </a:xfrm>
        </p:grpSpPr>
        <p:grpSp>
          <p:nvGrpSpPr>
            <p:cNvPr id="89" name="Group 87"/>
            <p:cNvGrpSpPr/>
            <p:nvPr/>
          </p:nvGrpSpPr>
          <p:grpSpPr>
            <a:xfrm>
              <a:off x="5403632" y="3066578"/>
              <a:ext cx="399214" cy="399214"/>
              <a:chOff x="0" y="0"/>
              <a:chExt cx="767929" cy="767929"/>
            </a:xfrm>
          </p:grpSpPr>
          <p:sp>
            <p:nvSpPr>
              <p:cNvPr id="93" name="Freeform: Shape 91"/>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anchor="ctr"/>
              <a:lstStyle/>
              <a:p>
                <a:pPr algn="ctr"/>
                <a:endParaRPr/>
              </a:p>
            </p:txBody>
          </p:sp>
          <p:sp>
            <p:nvSpPr>
              <p:cNvPr id="94" name="Freeform: Shape 92"/>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grpSp>
          <p:nvGrpSpPr>
            <p:cNvPr id="90" name="Group 88"/>
            <p:cNvGrpSpPr/>
            <p:nvPr/>
          </p:nvGrpSpPr>
          <p:grpSpPr>
            <a:xfrm>
              <a:off x="5813873" y="2988092"/>
              <a:ext cx="3849217" cy="700515"/>
              <a:chOff x="6729846" y="3935367"/>
              <a:chExt cx="3849217" cy="700515"/>
            </a:xfrm>
          </p:grpSpPr>
          <p:sp>
            <p:nvSpPr>
              <p:cNvPr id="91" name="Rectangle 89"/>
              <p:cNvSpPr/>
              <p:nvPr/>
            </p:nvSpPr>
            <p:spPr>
              <a:xfrm>
                <a:off x="6729846" y="3935367"/>
                <a:ext cx="1908810" cy="215265"/>
              </a:xfrm>
              <a:prstGeom prst="rect">
                <a:avLst/>
              </a:prstGeom>
            </p:spPr>
            <p:txBody>
              <a:bodyPr wrap="none" lIns="144000" tIns="0" rIns="144000" bIns="0" anchor="ctr">
                <a:noAutofit/>
                <a:scene3d>
                  <a:camera prst="orthographicFront"/>
                  <a:lightRig rig="threePt" dir="t"/>
                </a:scene3d>
              </a:bodyPr>
              <a:lstStyle/>
              <a:p>
                <a:r>
                  <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rPr>
                  <a:t>服务问题</a:t>
                </a:r>
              </a:p>
            </p:txBody>
          </p:sp>
          <p:sp>
            <p:nvSpPr>
              <p:cNvPr id="92" name="Rectangle 90"/>
              <p:cNvSpPr/>
              <p:nvPr/>
            </p:nvSpPr>
            <p:spPr>
              <a:xfrm>
                <a:off x="6729846" y="4150812"/>
                <a:ext cx="3849217" cy="485070"/>
              </a:xfrm>
              <a:prstGeom prst="rect">
                <a:avLst/>
              </a:prstGeom>
            </p:spPr>
            <p:txBody>
              <a:bodyPr wrap="square" lIns="144000" tIns="0" rIns="144000" bIns="0" anchor="t">
                <a:noAutofit/>
              </a:bodyPr>
              <a:lstStyle/>
              <a:p>
                <a:pPr>
                  <a:lnSpc>
                    <a:spcPct val="120000"/>
                  </a:lnSpc>
                </a:pPr>
                <a:r>
                  <a:rPr lang="zh-CN" altLang="en-US" sz="1400">
                    <a:solidFill>
                      <a:srgbClr val="000000"/>
                    </a:solidFill>
                    <a:latin typeface="Times New Roman" panose="02020603050405020304" charset="0"/>
                    <a:ea typeface="汉仪全唐诗简" panose="00020600040101010101" charset="-122"/>
                  </a:rPr>
                  <a:t>有同学反映与窗口人员沟通吃力，服务人员理解力和沟能力差，需要反复说明，刷卡不准确</a:t>
                </a:r>
              </a:p>
            </p:txBody>
          </p:sp>
        </p:grpSp>
      </p:grpSp>
      <p:grpSp>
        <p:nvGrpSpPr>
          <p:cNvPr id="41" name="PA_组合 73"/>
          <p:cNvGrpSpPr/>
          <p:nvPr>
            <p:custDataLst>
              <p:tags r:id="rId17"/>
            </p:custDataLst>
          </p:nvPr>
        </p:nvGrpSpPr>
        <p:grpSpPr>
          <a:xfrm>
            <a:off x="6350673" y="4231765"/>
            <a:ext cx="4248430" cy="700515"/>
            <a:chOff x="5403632" y="4279235"/>
            <a:chExt cx="4248430" cy="700515"/>
          </a:xfrm>
        </p:grpSpPr>
        <p:grpSp>
          <p:nvGrpSpPr>
            <p:cNvPr id="51" name="Group 81"/>
            <p:cNvGrpSpPr/>
            <p:nvPr/>
          </p:nvGrpSpPr>
          <p:grpSpPr>
            <a:xfrm>
              <a:off x="5403632" y="4279235"/>
              <a:ext cx="399214" cy="399214"/>
              <a:chOff x="0" y="0"/>
              <a:chExt cx="767929" cy="767929"/>
            </a:xfrm>
          </p:grpSpPr>
          <p:sp>
            <p:nvSpPr>
              <p:cNvPr id="87" name="Freeform: Shape 85"/>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p>
            </p:txBody>
          </p:sp>
          <p:sp>
            <p:nvSpPr>
              <p:cNvPr id="88" name="Freeform: Shape 86"/>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p>
            </p:txBody>
          </p:sp>
        </p:grpSp>
        <p:grpSp>
          <p:nvGrpSpPr>
            <p:cNvPr id="68" name="Group 82"/>
            <p:cNvGrpSpPr/>
            <p:nvPr/>
          </p:nvGrpSpPr>
          <p:grpSpPr>
            <a:xfrm>
              <a:off x="5802845" y="4279235"/>
              <a:ext cx="3849217" cy="700515"/>
              <a:chOff x="6729846" y="3935367"/>
              <a:chExt cx="3849217" cy="700515"/>
            </a:xfrm>
          </p:grpSpPr>
          <p:sp>
            <p:nvSpPr>
              <p:cNvPr id="70" name="Rectangle 83"/>
              <p:cNvSpPr/>
              <p:nvPr/>
            </p:nvSpPr>
            <p:spPr>
              <a:xfrm>
                <a:off x="6729846" y="3935367"/>
                <a:ext cx="1368030" cy="215444"/>
              </a:xfrm>
              <a:prstGeom prst="rect">
                <a:avLst/>
              </a:prstGeom>
            </p:spPr>
            <p:txBody>
              <a:bodyPr wrap="none" lIns="144000" tIns="0" rIns="144000" bIns="0" anchor="ctr">
                <a:noAutofit/>
              </a:bodyPr>
              <a:lstStyle/>
              <a:p>
                <a:endParaRPr lang="zh-CN" altLang="en-US" sz="1600" b="1">
                  <a:solidFill>
                    <a:schemeClr val="accent4">
                      <a:lumMod val="75000"/>
                    </a:schemeClr>
                  </a:solidFill>
                  <a:latin typeface="Times New Roman" panose="02020603050405020304" charset="0"/>
                  <a:ea typeface="汉仪全唐诗简" panose="00020600040101010101" charset="-122"/>
                </a:endParaRPr>
              </a:p>
            </p:txBody>
          </p:sp>
          <p:sp>
            <p:nvSpPr>
              <p:cNvPr id="71" name="Rectangle 84"/>
              <p:cNvSpPr/>
              <p:nvPr/>
            </p:nvSpPr>
            <p:spPr>
              <a:xfrm>
                <a:off x="6729846" y="4150812"/>
                <a:ext cx="3849217" cy="485070"/>
              </a:xfrm>
              <a:prstGeom prst="rect">
                <a:avLst/>
              </a:prstGeom>
            </p:spPr>
            <p:txBody>
              <a:bodyPr wrap="square" lIns="144000" tIns="0" rIns="144000" bIns="0" anchor="t">
                <a:noAutofit/>
              </a:bodyPr>
              <a:lstStyle/>
              <a:p>
                <a:pPr>
                  <a:lnSpc>
                    <a:spcPct val="120000"/>
                  </a:lnSpc>
                </a:pPr>
                <a:endParaRPr lang="zh-CN" altLang="en-US" sz="1400">
                  <a:solidFill>
                    <a:srgbClr val="000000"/>
                  </a:solidFill>
                  <a:latin typeface="Times New Roman" panose="02020603050405020304" charset="0"/>
                  <a:ea typeface="汉仪全唐诗简" panose="00020600040101010101" charset="-122"/>
                </a:endParaRPr>
              </a:p>
            </p:txBody>
          </p:sp>
        </p:grpSp>
      </p:grpSp>
      <p:sp>
        <p:nvSpPr>
          <p:cNvPr id="4" name="文本框 3"/>
          <p:cNvSpPr txBox="1"/>
          <p:nvPr/>
        </p:nvSpPr>
        <p:spPr>
          <a:xfrm>
            <a:off x="6899275" y="4209415"/>
            <a:ext cx="4064000" cy="721995"/>
          </a:xfrm>
          <a:prstGeom prst="rect">
            <a:avLst/>
          </a:prstGeom>
          <a:noFill/>
        </p:spPr>
        <p:txBody>
          <a:bodyPr wrap="square" rtlCol="0">
            <a:noAutofit/>
          </a:bodyPr>
          <a:lstStyle/>
          <a:p>
            <a:endParaRPr lang="zh-CN" altLang="en-US"/>
          </a:p>
        </p:txBody>
      </p:sp>
      <p:sp>
        <p:nvSpPr>
          <p:cNvPr id="5" name="Rectangle 89"/>
          <p:cNvSpPr/>
          <p:nvPr/>
        </p:nvSpPr>
        <p:spPr>
          <a:xfrm>
            <a:off x="6899275" y="4131945"/>
            <a:ext cx="3764915" cy="800100"/>
          </a:xfrm>
          <a:prstGeom prst="rect">
            <a:avLst/>
          </a:prstGeom>
        </p:spPr>
        <p:txBody>
          <a:bodyPr wrap="none" lIns="144000" tIns="0" rIns="144000" bIns="0" anchor="ctr">
            <a:noAutofit/>
          </a:bodyPr>
          <a:lstStyle/>
          <a:p>
            <a:r>
              <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rPr>
              <a:t>食品卫生问题</a:t>
            </a:r>
            <a:r>
              <a:rPr lang="en-US" altLang="zh-CN"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rPr>
              <a:t> </a:t>
            </a:r>
            <a:r>
              <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rPr>
              <a:t>：</a:t>
            </a:r>
          </a:p>
          <a:p>
            <a:r>
              <a:rPr lang="zh-CN" altLang="en-US" sz="160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菜里有异物出现，食品卫生待加强</a:t>
            </a:r>
          </a:p>
        </p:txBody>
      </p:sp>
      <p:pic>
        <p:nvPicPr>
          <p:cNvPr id="9" name="图片 8" descr="华餐logo"/>
          <p:cNvPicPr>
            <a:picLocks noChangeAspect="1"/>
          </p:cNvPicPr>
          <p:nvPr/>
        </p:nvPicPr>
        <p:blipFill>
          <a:blip r:embed="rId20"/>
          <a:stretch>
            <a:fillRect/>
          </a:stretch>
        </p:blipFill>
        <p:spPr>
          <a:xfrm>
            <a:off x="9508490" y="58420"/>
            <a:ext cx="2455545" cy="66611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iterate type="lt">
                                    <p:tmPct val="10000"/>
                                  </p:iterate>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p:tgtEl>
                                          <p:spTgt spid="48"/>
                                        </p:tgtEl>
                                        <p:attrNameLst>
                                          <p:attrName>ppt_y</p:attrName>
                                        </p:attrNameLst>
                                      </p:cBhvr>
                                      <p:tavLst>
                                        <p:tav tm="0">
                                          <p:val>
                                            <p:strVal val="#ppt_y+#ppt_h*1.125000"/>
                                          </p:val>
                                        </p:tav>
                                        <p:tav tm="100000">
                                          <p:val>
                                            <p:strVal val="#ppt_y"/>
                                          </p:val>
                                        </p:tav>
                                      </p:tavLst>
                                    </p:anim>
                                    <p:animEffect transition="in" filter="wipe(up)">
                                      <p:cBhvr>
                                        <p:cTn id="8" dur="500"/>
                                        <p:tgtEl>
                                          <p:spTgt spid="48"/>
                                        </p:tgtEl>
                                      </p:cBhvr>
                                    </p:animEffect>
                                  </p:childTnLst>
                                </p:cTn>
                              </p:par>
                              <p:par>
                                <p:cTn id="9" presetID="53" presetClass="entr" presetSubtype="16" fill="hold" grpId="0" nodeType="withEffect">
                                  <p:stCondLst>
                                    <p:cond delay="200"/>
                                  </p:stCondLst>
                                  <p:childTnLst>
                                    <p:set>
                                      <p:cBhvr>
                                        <p:cTn id="10" dur="1" fill="hold">
                                          <p:stCondLst>
                                            <p:cond delay="0"/>
                                          </p:stCondLst>
                                        </p:cTn>
                                        <p:tgtEl>
                                          <p:spTgt spid="102"/>
                                        </p:tgtEl>
                                        <p:attrNameLst>
                                          <p:attrName>style.visibility</p:attrName>
                                        </p:attrNameLst>
                                      </p:cBhvr>
                                      <p:to>
                                        <p:strVal val="visible"/>
                                      </p:to>
                                    </p:set>
                                    <p:anim calcmode="lin" valueType="num">
                                      <p:cBhvr>
                                        <p:cTn id="11" dur="500" fill="hold"/>
                                        <p:tgtEl>
                                          <p:spTgt spid="102"/>
                                        </p:tgtEl>
                                        <p:attrNameLst>
                                          <p:attrName>ppt_w</p:attrName>
                                        </p:attrNameLst>
                                      </p:cBhvr>
                                      <p:tavLst>
                                        <p:tav tm="0">
                                          <p:val>
                                            <p:fltVal val="0"/>
                                          </p:val>
                                        </p:tav>
                                        <p:tav tm="100000">
                                          <p:val>
                                            <p:strVal val="#ppt_w"/>
                                          </p:val>
                                        </p:tav>
                                      </p:tavLst>
                                    </p:anim>
                                    <p:anim calcmode="lin" valueType="num">
                                      <p:cBhvr>
                                        <p:cTn id="12" dur="500" fill="hold"/>
                                        <p:tgtEl>
                                          <p:spTgt spid="102"/>
                                        </p:tgtEl>
                                        <p:attrNameLst>
                                          <p:attrName>ppt_h</p:attrName>
                                        </p:attrNameLst>
                                      </p:cBhvr>
                                      <p:tavLst>
                                        <p:tav tm="0">
                                          <p:val>
                                            <p:fltVal val="0"/>
                                          </p:val>
                                        </p:tav>
                                        <p:tav tm="100000">
                                          <p:val>
                                            <p:strVal val="#ppt_h"/>
                                          </p:val>
                                        </p:tav>
                                      </p:tavLst>
                                    </p:anim>
                                    <p:animEffect transition="in" filter="fade">
                                      <p:cBhvr>
                                        <p:cTn id="13" dur="500"/>
                                        <p:tgtEl>
                                          <p:spTgt spid="102"/>
                                        </p:tgtEl>
                                      </p:cBhvr>
                                    </p:animEffect>
                                  </p:childTnLst>
                                </p:cTn>
                              </p:par>
                              <p:par>
                                <p:cTn id="14" presetID="53" presetClass="entr" presetSubtype="16" fill="hold" grpId="0" nodeType="withEffect">
                                  <p:stCondLst>
                                    <p:cond delay="400"/>
                                  </p:stCondLst>
                                  <p:childTnLst>
                                    <p:set>
                                      <p:cBhvr>
                                        <p:cTn id="15" dur="1" fill="hold">
                                          <p:stCondLst>
                                            <p:cond delay="0"/>
                                          </p:stCondLst>
                                        </p:cTn>
                                        <p:tgtEl>
                                          <p:spTgt spid="103"/>
                                        </p:tgtEl>
                                        <p:attrNameLst>
                                          <p:attrName>style.visibility</p:attrName>
                                        </p:attrNameLst>
                                      </p:cBhvr>
                                      <p:to>
                                        <p:strVal val="visible"/>
                                      </p:to>
                                    </p:set>
                                    <p:anim calcmode="lin" valueType="num">
                                      <p:cBhvr>
                                        <p:cTn id="16" dur="500" fill="hold"/>
                                        <p:tgtEl>
                                          <p:spTgt spid="103"/>
                                        </p:tgtEl>
                                        <p:attrNameLst>
                                          <p:attrName>ppt_w</p:attrName>
                                        </p:attrNameLst>
                                      </p:cBhvr>
                                      <p:tavLst>
                                        <p:tav tm="0">
                                          <p:val>
                                            <p:fltVal val="0"/>
                                          </p:val>
                                        </p:tav>
                                        <p:tav tm="100000">
                                          <p:val>
                                            <p:strVal val="#ppt_w"/>
                                          </p:val>
                                        </p:tav>
                                      </p:tavLst>
                                    </p:anim>
                                    <p:anim calcmode="lin" valueType="num">
                                      <p:cBhvr>
                                        <p:cTn id="17" dur="500" fill="hold"/>
                                        <p:tgtEl>
                                          <p:spTgt spid="103"/>
                                        </p:tgtEl>
                                        <p:attrNameLst>
                                          <p:attrName>ppt_h</p:attrName>
                                        </p:attrNameLst>
                                      </p:cBhvr>
                                      <p:tavLst>
                                        <p:tav tm="0">
                                          <p:val>
                                            <p:fltVal val="0"/>
                                          </p:val>
                                        </p:tav>
                                        <p:tav tm="100000">
                                          <p:val>
                                            <p:strVal val="#ppt_h"/>
                                          </p:val>
                                        </p:tav>
                                      </p:tavLst>
                                    </p:anim>
                                    <p:animEffect transition="in" filter="fade">
                                      <p:cBhvr>
                                        <p:cTn id="18" dur="500"/>
                                        <p:tgtEl>
                                          <p:spTgt spid="103"/>
                                        </p:tgtEl>
                                      </p:cBhvr>
                                    </p:animEffect>
                                  </p:childTnLst>
                                </p:cTn>
                              </p:par>
                              <p:par>
                                <p:cTn id="19" presetID="53" presetClass="entr" presetSubtype="16" fill="hold" grpId="0" nodeType="withEffect">
                                  <p:stCondLst>
                                    <p:cond delay="600"/>
                                  </p:stCondLst>
                                  <p:childTnLst>
                                    <p:set>
                                      <p:cBhvr>
                                        <p:cTn id="20" dur="1" fill="hold">
                                          <p:stCondLst>
                                            <p:cond delay="0"/>
                                          </p:stCondLst>
                                        </p:cTn>
                                        <p:tgtEl>
                                          <p:spTgt spid="104"/>
                                        </p:tgtEl>
                                        <p:attrNameLst>
                                          <p:attrName>style.visibility</p:attrName>
                                        </p:attrNameLst>
                                      </p:cBhvr>
                                      <p:to>
                                        <p:strVal val="visible"/>
                                      </p:to>
                                    </p:set>
                                    <p:anim calcmode="lin" valueType="num">
                                      <p:cBhvr>
                                        <p:cTn id="21" dur="500" fill="hold"/>
                                        <p:tgtEl>
                                          <p:spTgt spid="104"/>
                                        </p:tgtEl>
                                        <p:attrNameLst>
                                          <p:attrName>ppt_w</p:attrName>
                                        </p:attrNameLst>
                                      </p:cBhvr>
                                      <p:tavLst>
                                        <p:tav tm="0">
                                          <p:val>
                                            <p:fltVal val="0"/>
                                          </p:val>
                                        </p:tav>
                                        <p:tav tm="100000">
                                          <p:val>
                                            <p:strVal val="#ppt_w"/>
                                          </p:val>
                                        </p:tav>
                                      </p:tavLst>
                                    </p:anim>
                                    <p:anim calcmode="lin" valueType="num">
                                      <p:cBhvr>
                                        <p:cTn id="22" dur="500" fill="hold"/>
                                        <p:tgtEl>
                                          <p:spTgt spid="104"/>
                                        </p:tgtEl>
                                        <p:attrNameLst>
                                          <p:attrName>ppt_h</p:attrName>
                                        </p:attrNameLst>
                                      </p:cBhvr>
                                      <p:tavLst>
                                        <p:tav tm="0">
                                          <p:val>
                                            <p:fltVal val="0"/>
                                          </p:val>
                                        </p:tav>
                                        <p:tav tm="100000">
                                          <p:val>
                                            <p:strVal val="#ppt_h"/>
                                          </p:val>
                                        </p:tav>
                                      </p:tavLst>
                                    </p:anim>
                                    <p:animEffect transition="in" filter="fade">
                                      <p:cBhvr>
                                        <p:cTn id="23" dur="500"/>
                                        <p:tgtEl>
                                          <p:spTgt spid="104"/>
                                        </p:tgtEl>
                                      </p:cBhvr>
                                    </p:animEffect>
                                  </p:childTnLst>
                                </p:cTn>
                              </p:par>
                              <p:par>
                                <p:cTn id="24" presetID="53" presetClass="entr" presetSubtype="16" fill="hold" nodeType="withEffect">
                                  <p:stCondLst>
                                    <p:cond delay="800"/>
                                  </p:stCondLst>
                                  <p:childTnLst>
                                    <p:set>
                                      <p:cBhvr>
                                        <p:cTn id="25" dur="1" fill="hold">
                                          <p:stCondLst>
                                            <p:cond delay="0"/>
                                          </p:stCondLst>
                                        </p:cTn>
                                        <p:tgtEl>
                                          <p:spTgt spid="105"/>
                                        </p:tgtEl>
                                        <p:attrNameLst>
                                          <p:attrName>style.visibility</p:attrName>
                                        </p:attrNameLst>
                                      </p:cBhvr>
                                      <p:to>
                                        <p:strVal val="visible"/>
                                      </p:to>
                                    </p:set>
                                    <p:anim calcmode="lin" valueType="num">
                                      <p:cBhvr>
                                        <p:cTn id="26" dur="500" fill="hold"/>
                                        <p:tgtEl>
                                          <p:spTgt spid="105"/>
                                        </p:tgtEl>
                                        <p:attrNameLst>
                                          <p:attrName>ppt_w</p:attrName>
                                        </p:attrNameLst>
                                      </p:cBhvr>
                                      <p:tavLst>
                                        <p:tav tm="0">
                                          <p:val>
                                            <p:fltVal val="0"/>
                                          </p:val>
                                        </p:tav>
                                        <p:tav tm="100000">
                                          <p:val>
                                            <p:strVal val="#ppt_w"/>
                                          </p:val>
                                        </p:tav>
                                      </p:tavLst>
                                    </p:anim>
                                    <p:anim calcmode="lin" valueType="num">
                                      <p:cBhvr>
                                        <p:cTn id="27" dur="500" fill="hold"/>
                                        <p:tgtEl>
                                          <p:spTgt spid="105"/>
                                        </p:tgtEl>
                                        <p:attrNameLst>
                                          <p:attrName>ppt_h</p:attrName>
                                        </p:attrNameLst>
                                      </p:cBhvr>
                                      <p:tavLst>
                                        <p:tav tm="0">
                                          <p:val>
                                            <p:fltVal val="0"/>
                                          </p:val>
                                        </p:tav>
                                        <p:tav tm="100000">
                                          <p:val>
                                            <p:strVal val="#ppt_h"/>
                                          </p:val>
                                        </p:tav>
                                      </p:tavLst>
                                    </p:anim>
                                    <p:animEffect transition="in" filter="fade">
                                      <p:cBhvr>
                                        <p:cTn id="28" dur="500"/>
                                        <p:tgtEl>
                                          <p:spTgt spid="105"/>
                                        </p:tgtEl>
                                      </p:cBhvr>
                                    </p:animEffect>
                                  </p:childTnLst>
                                </p:cTn>
                              </p:par>
                              <p:par>
                                <p:cTn id="29" presetID="53" presetClass="entr" presetSubtype="16" fill="hold" grpId="0" nodeType="withEffect">
                                  <p:stCondLst>
                                    <p:cond delay="1200"/>
                                  </p:stCondLst>
                                  <p:childTnLst>
                                    <p:set>
                                      <p:cBhvr>
                                        <p:cTn id="30" dur="1" fill="hold">
                                          <p:stCondLst>
                                            <p:cond delay="0"/>
                                          </p:stCondLst>
                                        </p:cTn>
                                        <p:tgtEl>
                                          <p:spTgt spid="107"/>
                                        </p:tgtEl>
                                        <p:attrNameLst>
                                          <p:attrName>style.visibility</p:attrName>
                                        </p:attrNameLst>
                                      </p:cBhvr>
                                      <p:to>
                                        <p:strVal val="visible"/>
                                      </p:to>
                                    </p:set>
                                    <p:anim calcmode="lin" valueType="num">
                                      <p:cBhvr>
                                        <p:cTn id="31" dur="500" fill="hold"/>
                                        <p:tgtEl>
                                          <p:spTgt spid="107"/>
                                        </p:tgtEl>
                                        <p:attrNameLst>
                                          <p:attrName>ppt_w</p:attrName>
                                        </p:attrNameLst>
                                      </p:cBhvr>
                                      <p:tavLst>
                                        <p:tav tm="0">
                                          <p:val>
                                            <p:fltVal val="0"/>
                                          </p:val>
                                        </p:tav>
                                        <p:tav tm="100000">
                                          <p:val>
                                            <p:strVal val="#ppt_w"/>
                                          </p:val>
                                        </p:tav>
                                      </p:tavLst>
                                    </p:anim>
                                    <p:anim calcmode="lin" valueType="num">
                                      <p:cBhvr>
                                        <p:cTn id="32" dur="500" fill="hold"/>
                                        <p:tgtEl>
                                          <p:spTgt spid="107"/>
                                        </p:tgtEl>
                                        <p:attrNameLst>
                                          <p:attrName>ppt_h</p:attrName>
                                        </p:attrNameLst>
                                      </p:cBhvr>
                                      <p:tavLst>
                                        <p:tav tm="0">
                                          <p:val>
                                            <p:fltVal val="0"/>
                                          </p:val>
                                        </p:tav>
                                        <p:tav tm="100000">
                                          <p:val>
                                            <p:strVal val="#ppt_h"/>
                                          </p:val>
                                        </p:tav>
                                      </p:tavLst>
                                    </p:anim>
                                    <p:animEffect transition="in" filter="fade">
                                      <p:cBhvr>
                                        <p:cTn id="33" dur="500"/>
                                        <p:tgtEl>
                                          <p:spTgt spid="107"/>
                                        </p:tgtEl>
                                      </p:cBhvr>
                                    </p:animEffect>
                                  </p:childTnLst>
                                </p:cTn>
                              </p:par>
                              <p:par>
                                <p:cTn id="34" presetID="53" presetClass="entr" presetSubtype="16" fill="hold" grpId="0" nodeType="withEffect">
                                  <p:stCondLst>
                                    <p:cond delay="1400"/>
                                  </p:stCondLst>
                                  <p:childTnLst>
                                    <p:set>
                                      <p:cBhvr>
                                        <p:cTn id="35" dur="1" fill="hold">
                                          <p:stCondLst>
                                            <p:cond delay="0"/>
                                          </p:stCondLst>
                                        </p:cTn>
                                        <p:tgtEl>
                                          <p:spTgt spid="108"/>
                                        </p:tgtEl>
                                        <p:attrNameLst>
                                          <p:attrName>style.visibility</p:attrName>
                                        </p:attrNameLst>
                                      </p:cBhvr>
                                      <p:to>
                                        <p:strVal val="visible"/>
                                      </p:to>
                                    </p:set>
                                    <p:anim calcmode="lin" valueType="num">
                                      <p:cBhvr>
                                        <p:cTn id="36" dur="500" fill="hold"/>
                                        <p:tgtEl>
                                          <p:spTgt spid="108"/>
                                        </p:tgtEl>
                                        <p:attrNameLst>
                                          <p:attrName>ppt_w</p:attrName>
                                        </p:attrNameLst>
                                      </p:cBhvr>
                                      <p:tavLst>
                                        <p:tav tm="0">
                                          <p:val>
                                            <p:fltVal val="0"/>
                                          </p:val>
                                        </p:tav>
                                        <p:tav tm="100000">
                                          <p:val>
                                            <p:strVal val="#ppt_w"/>
                                          </p:val>
                                        </p:tav>
                                      </p:tavLst>
                                    </p:anim>
                                    <p:anim calcmode="lin" valueType="num">
                                      <p:cBhvr>
                                        <p:cTn id="37" dur="500" fill="hold"/>
                                        <p:tgtEl>
                                          <p:spTgt spid="108"/>
                                        </p:tgtEl>
                                        <p:attrNameLst>
                                          <p:attrName>ppt_h</p:attrName>
                                        </p:attrNameLst>
                                      </p:cBhvr>
                                      <p:tavLst>
                                        <p:tav tm="0">
                                          <p:val>
                                            <p:fltVal val="0"/>
                                          </p:val>
                                        </p:tav>
                                        <p:tav tm="100000">
                                          <p:val>
                                            <p:strVal val="#ppt_h"/>
                                          </p:val>
                                        </p:tav>
                                      </p:tavLst>
                                    </p:anim>
                                    <p:animEffect transition="in" filter="fade">
                                      <p:cBhvr>
                                        <p:cTn id="38" dur="500"/>
                                        <p:tgtEl>
                                          <p:spTgt spid="108"/>
                                        </p:tgtEl>
                                      </p:cBhvr>
                                    </p:animEffect>
                                  </p:childTnLst>
                                </p:cTn>
                              </p:par>
                              <p:par>
                                <p:cTn id="39" presetID="53" presetClass="entr" presetSubtype="16" fill="hold" grpId="0" nodeType="withEffect">
                                  <p:stCondLst>
                                    <p:cond delay="1600"/>
                                  </p:stCondLst>
                                  <p:childTnLst>
                                    <p:set>
                                      <p:cBhvr>
                                        <p:cTn id="40" dur="1" fill="hold">
                                          <p:stCondLst>
                                            <p:cond delay="0"/>
                                          </p:stCondLst>
                                        </p:cTn>
                                        <p:tgtEl>
                                          <p:spTgt spid="109"/>
                                        </p:tgtEl>
                                        <p:attrNameLst>
                                          <p:attrName>style.visibility</p:attrName>
                                        </p:attrNameLst>
                                      </p:cBhvr>
                                      <p:to>
                                        <p:strVal val="visible"/>
                                      </p:to>
                                    </p:set>
                                    <p:anim calcmode="lin" valueType="num">
                                      <p:cBhvr>
                                        <p:cTn id="41" dur="500" fill="hold"/>
                                        <p:tgtEl>
                                          <p:spTgt spid="109"/>
                                        </p:tgtEl>
                                        <p:attrNameLst>
                                          <p:attrName>ppt_w</p:attrName>
                                        </p:attrNameLst>
                                      </p:cBhvr>
                                      <p:tavLst>
                                        <p:tav tm="0">
                                          <p:val>
                                            <p:fltVal val="0"/>
                                          </p:val>
                                        </p:tav>
                                        <p:tav tm="100000">
                                          <p:val>
                                            <p:strVal val="#ppt_w"/>
                                          </p:val>
                                        </p:tav>
                                      </p:tavLst>
                                    </p:anim>
                                    <p:anim calcmode="lin" valueType="num">
                                      <p:cBhvr>
                                        <p:cTn id="42" dur="500" fill="hold"/>
                                        <p:tgtEl>
                                          <p:spTgt spid="109"/>
                                        </p:tgtEl>
                                        <p:attrNameLst>
                                          <p:attrName>ppt_h</p:attrName>
                                        </p:attrNameLst>
                                      </p:cBhvr>
                                      <p:tavLst>
                                        <p:tav tm="0">
                                          <p:val>
                                            <p:fltVal val="0"/>
                                          </p:val>
                                        </p:tav>
                                        <p:tav tm="100000">
                                          <p:val>
                                            <p:strVal val="#ppt_h"/>
                                          </p:val>
                                        </p:tav>
                                      </p:tavLst>
                                    </p:anim>
                                    <p:animEffect transition="in" filter="fade">
                                      <p:cBhvr>
                                        <p:cTn id="43" dur="500"/>
                                        <p:tgtEl>
                                          <p:spTgt spid="109"/>
                                        </p:tgtEl>
                                      </p:cBhvr>
                                    </p:animEffect>
                                  </p:childTnLst>
                                </p:cTn>
                              </p:par>
                              <p:par>
                                <p:cTn id="44" presetID="53" presetClass="entr" presetSubtype="16" fill="hold" nodeType="withEffect">
                                  <p:stCondLst>
                                    <p:cond delay="1800"/>
                                  </p:stCondLst>
                                  <p:childTnLst>
                                    <p:set>
                                      <p:cBhvr>
                                        <p:cTn id="45" dur="1" fill="hold">
                                          <p:stCondLst>
                                            <p:cond delay="0"/>
                                          </p:stCondLst>
                                        </p:cTn>
                                        <p:tgtEl>
                                          <p:spTgt spid="110"/>
                                        </p:tgtEl>
                                        <p:attrNameLst>
                                          <p:attrName>style.visibility</p:attrName>
                                        </p:attrNameLst>
                                      </p:cBhvr>
                                      <p:to>
                                        <p:strVal val="visible"/>
                                      </p:to>
                                    </p:set>
                                    <p:anim calcmode="lin" valueType="num">
                                      <p:cBhvr>
                                        <p:cTn id="46" dur="500" fill="hold"/>
                                        <p:tgtEl>
                                          <p:spTgt spid="110"/>
                                        </p:tgtEl>
                                        <p:attrNameLst>
                                          <p:attrName>ppt_w</p:attrName>
                                        </p:attrNameLst>
                                      </p:cBhvr>
                                      <p:tavLst>
                                        <p:tav tm="0">
                                          <p:val>
                                            <p:fltVal val="0"/>
                                          </p:val>
                                        </p:tav>
                                        <p:tav tm="100000">
                                          <p:val>
                                            <p:strVal val="#ppt_w"/>
                                          </p:val>
                                        </p:tav>
                                      </p:tavLst>
                                    </p:anim>
                                    <p:anim calcmode="lin" valueType="num">
                                      <p:cBhvr>
                                        <p:cTn id="47" dur="500" fill="hold"/>
                                        <p:tgtEl>
                                          <p:spTgt spid="110"/>
                                        </p:tgtEl>
                                        <p:attrNameLst>
                                          <p:attrName>ppt_h</p:attrName>
                                        </p:attrNameLst>
                                      </p:cBhvr>
                                      <p:tavLst>
                                        <p:tav tm="0">
                                          <p:val>
                                            <p:fltVal val="0"/>
                                          </p:val>
                                        </p:tav>
                                        <p:tav tm="100000">
                                          <p:val>
                                            <p:strVal val="#ppt_h"/>
                                          </p:val>
                                        </p:tav>
                                      </p:tavLst>
                                    </p:anim>
                                    <p:animEffect transition="in" filter="fade">
                                      <p:cBhvr>
                                        <p:cTn id="48" dur="500"/>
                                        <p:tgtEl>
                                          <p:spTgt spid="110"/>
                                        </p:tgtEl>
                                      </p:cBhvr>
                                    </p:animEffect>
                                  </p:childTnLst>
                                </p:cTn>
                              </p:par>
                              <p:par>
                                <p:cTn id="49" presetID="53" presetClass="entr" presetSubtype="16" fill="hold" grpId="0" nodeType="withEffect">
                                  <p:stCondLst>
                                    <p:cond delay="2000"/>
                                  </p:stCondLst>
                                  <p:childTnLst>
                                    <p:set>
                                      <p:cBhvr>
                                        <p:cTn id="50" dur="1" fill="hold">
                                          <p:stCondLst>
                                            <p:cond delay="0"/>
                                          </p:stCondLst>
                                        </p:cTn>
                                        <p:tgtEl>
                                          <p:spTgt spid="111"/>
                                        </p:tgtEl>
                                        <p:attrNameLst>
                                          <p:attrName>style.visibility</p:attrName>
                                        </p:attrNameLst>
                                      </p:cBhvr>
                                      <p:to>
                                        <p:strVal val="visible"/>
                                      </p:to>
                                    </p:set>
                                    <p:anim calcmode="lin" valueType="num">
                                      <p:cBhvr>
                                        <p:cTn id="51" dur="500" fill="hold"/>
                                        <p:tgtEl>
                                          <p:spTgt spid="111"/>
                                        </p:tgtEl>
                                        <p:attrNameLst>
                                          <p:attrName>ppt_w</p:attrName>
                                        </p:attrNameLst>
                                      </p:cBhvr>
                                      <p:tavLst>
                                        <p:tav tm="0">
                                          <p:val>
                                            <p:fltVal val="0"/>
                                          </p:val>
                                        </p:tav>
                                        <p:tav tm="100000">
                                          <p:val>
                                            <p:strVal val="#ppt_w"/>
                                          </p:val>
                                        </p:tav>
                                      </p:tavLst>
                                    </p:anim>
                                    <p:anim calcmode="lin" valueType="num">
                                      <p:cBhvr>
                                        <p:cTn id="52" dur="500" fill="hold"/>
                                        <p:tgtEl>
                                          <p:spTgt spid="111"/>
                                        </p:tgtEl>
                                        <p:attrNameLst>
                                          <p:attrName>ppt_h</p:attrName>
                                        </p:attrNameLst>
                                      </p:cBhvr>
                                      <p:tavLst>
                                        <p:tav tm="0">
                                          <p:val>
                                            <p:fltVal val="0"/>
                                          </p:val>
                                        </p:tav>
                                        <p:tav tm="100000">
                                          <p:val>
                                            <p:strVal val="#ppt_h"/>
                                          </p:val>
                                        </p:tav>
                                      </p:tavLst>
                                    </p:anim>
                                    <p:animEffect transition="in" filter="fade">
                                      <p:cBhvr>
                                        <p:cTn id="53" dur="500"/>
                                        <p:tgtEl>
                                          <p:spTgt spid="111"/>
                                        </p:tgtEl>
                                      </p:cBhvr>
                                    </p:animEffect>
                                  </p:childTnLst>
                                </p:cTn>
                              </p:par>
                              <p:par>
                                <p:cTn id="54" presetID="53" presetClass="entr" presetSubtype="16" fill="hold" nodeType="withEffect">
                                  <p:stCondLst>
                                    <p:cond delay="2200"/>
                                  </p:stCondLst>
                                  <p:childTnLst>
                                    <p:set>
                                      <p:cBhvr>
                                        <p:cTn id="55" dur="1" fill="hold">
                                          <p:stCondLst>
                                            <p:cond delay="0"/>
                                          </p:stCondLst>
                                        </p:cTn>
                                        <p:tgtEl>
                                          <p:spTgt spid="112"/>
                                        </p:tgtEl>
                                        <p:attrNameLst>
                                          <p:attrName>style.visibility</p:attrName>
                                        </p:attrNameLst>
                                      </p:cBhvr>
                                      <p:to>
                                        <p:strVal val="visible"/>
                                      </p:to>
                                    </p:set>
                                    <p:anim calcmode="lin" valueType="num">
                                      <p:cBhvr>
                                        <p:cTn id="56" dur="500" fill="hold"/>
                                        <p:tgtEl>
                                          <p:spTgt spid="112"/>
                                        </p:tgtEl>
                                        <p:attrNameLst>
                                          <p:attrName>ppt_w</p:attrName>
                                        </p:attrNameLst>
                                      </p:cBhvr>
                                      <p:tavLst>
                                        <p:tav tm="0">
                                          <p:val>
                                            <p:fltVal val="0"/>
                                          </p:val>
                                        </p:tav>
                                        <p:tav tm="100000">
                                          <p:val>
                                            <p:strVal val="#ppt_w"/>
                                          </p:val>
                                        </p:tav>
                                      </p:tavLst>
                                    </p:anim>
                                    <p:anim calcmode="lin" valueType="num">
                                      <p:cBhvr>
                                        <p:cTn id="57" dur="500" fill="hold"/>
                                        <p:tgtEl>
                                          <p:spTgt spid="112"/>
                                        </p:tgtEl>
                                        <p:attrNameLst>
                                          <p:attrName>ppt_h</p:attrName>
                                        </p:attrNameLst>
                                      </p:cBhvr>
                                      <p:tavLst>
                                        <p:tav tm="0">
                                          <p:val>
                                            <p:fltVal val="0"/>
                                          </p:val>
                                        </p:tav>
                                        <p:tav tm="100000">
                                          <p:val>
                                            <p:strVal val="#ppt_h"/>
                                          </p:val>
                                        </p:tav>
                                      </p:tavLst>
                                    </p:anim>
                                    <p:animEffect transition="in" filter="fade">
                                      <p:cBhvr>
                                        <p:cTn id="58" dur="500"/>
                                        <p:tgtEl>
                                          <p:spTgt spid="112"/>
                                        </p:tgtEl>
                                      </p:cBhvr>
                                    </p:animEffect>
                                  </p:childTnLst>
                                </p:cTn>
                              </p:par>
                              <p:par>
                                <p:cTn id="59" presetID="53" presetClass="entr" presetSubtype="16" fill="hold" grpId="0" nodeType="withEffect">
                                  <p:stCondLst>
                                    <p:cond delay="2400"/>
                                  </p:stCondLst>
                                  <p:childTnLst>
                                    <p:set>
                                      <p:cBhvr>
                                        <p:cTn id="60" dur="1" fill="hold">
                                          <p:stCondLst>
                                            <p:cond delay="0"/>
                                          </p:stCondLst>
                                        </p:cTn>
                                        <p:tgtEl>
                                          <p:spTgt spid="113"/>
                                        </p:tgtEl>
                                        <p:attrNameLst>
                                          <p:attrName>style.visibility</p:attrName>
                                        </p:attrNameLst>
                                      </p:cBhvr>
                                      <p:to>
                                        <p:strVal val="visible"/>
                                      </p:to>
                                    </p:set>
                                    <p:anim calcmode="lin" valueType="num">
                                      <p:cBhvr>
                                        <p:cTn id="61" dur="500" fill="hold"/>
                                        <p:tgtEl>
                                          <p:spTgt spid="113"/>
                                        </p:tgtEl>
                                        <p:attrNameLst>
                                          <p:attrName>ppt_w</p:attrName>
                                        </p:attrNameLst>
                                      </p:cBhvr>
                                      <p:tavLst>
                                        <p:tav tm="0">
                                          <p:val>
                                            <p:fltVal val="0"/>
                                          </p:val>
                                        </p:tav>
                                        <p:tav tm="100000">
                                          <p:val>
                                            <p:strVal val="#ppt_w"/>
                                          </p:val>
                                        </p:tav>
                                      </p:tavLst>
                                    </p:anim>
                                    <p:anim calcmode="lin" valueType="num">
                                      <p:cBhvr>
                                        <p:cTn id="62" dur="500" fill="hold"/>
                                        <p:tgtEl>
                                          <p:spTgt spid="113"/>
                                        </p:tgtEl>
                                        <p:attrNameLst>
                                          <p:attrName>ppt_h</p:attrName>
                                        </p:attrNameLst>
                                      </p:cBhvr>
                                      <p:tavLst>
                                        <p:tav tm="0">
                                          <p:val>
                                            <p:fltVal val="0"/>
                                          </p:val>
                                        </p:tav>
                                        <p:tav tm="100000">
                                          <p:val>
                                            <p:strVal val="#ppt_h"/>
                                          </p:val>
                                        </p:tav>
                                      </p:tavLst>
                                    </p:anim>
                                    <p:animEffect transition="in" filter="fade">
                                      <p:cBhvr>
                                        <p:cTn id="63" dur="500"/>
                                        <p:tgtEl>
                                          <p:spTgt spid="113"/>
                                        </p:tgtEl>
                                      </p:cBhvr>
                                    </p:animEffect>
                                  </p:childTnLst>
                                </p:cTn>
                              </p:par>
                              <p:par>
                                <p:cTn id="64" presetID="53" presetClass="entr" presetSubtype="16" fill="hold" nodeType="withEffect">
                                  <p:stCondLst>
                                    <p:cond delay="2600"/>
                                  </p:stCondLst>
                                  <p:childTnLst>
                                    <p:set>
                                      <p:cBhvr>
                                        <p:cTn id="65" dur="1" fill="hold">
                                          <p:stCondLst>
                                            <p:cond delay="0"/>
                                          </p:stCondLst>
                                        </p:cTn>
                                        <p:tgtEl>
                                          <p:spTgt spid="114"/>
                                        </p:tgtEl>
                                        <p:attrNameLst>
                                          <p:attrName>style.visibility</p:attrName>
                                        </p:attrNameLst>
                                      </p:cBhvr>
                                      <p:to>
                                        <p:strVal val="visible"/>
                                      </p:to>
                                    </p:set>
                                    <p:anim calcmode="lin" valueType="num">
                                      <p:cBhvr>
                                        <p:cTn id="66" dur="500" fill="hold"/>
                                        <p:tgtEl>
                                          <p:spTgt spid="114"/>
                                        </p:tgtEl>
                                        <p:attrNameLst>
                                          <p:attrName>ppt_w</p:attrName>
                                        </p:attrNameLst>
                                      </p:cBhvr>
                                      <p:tavLst>
                                        <p:tav tm="0">
                                          <p:val>
                                            <p:fltVal val="0"/>
                                          </p:val>
                                        </p:tav>
                                        <p:tav tm="100000">
                                          <p:val>
                                            <p:strVal val="#ppt_w"/>
                                          </p:val>
                                        </p:tav>
                                      </p:tavLst>
                                    </p:anim>
                                    <p:anim calcmode="lin" valueType="num">
                                      <p:cBhvr>
                                        <p:cTn id="67" dur="500" fill="hold"/>
                                        <p:tgtEl>
                                          <p:spTgt spid="114"/>
                                        </p:tgtEl>
                                        <p:attrNameLst>
                                          <p:attrName>ppt_h</p:attrName>
                                        </p:attrNameLst>
                                      </p:cBhvr>
                                      <p:tavLst>
                                        <p:tav tm="0">
                                          <p:val>
                                            <p:fltVal val="0"/>
                                          </p:val>
                                        </p:tav>
                                        <p:tav tm="100000">
                                          <p:val>
                                            <p:strVal val="#ppt_h"/>
                                          </p:val>
                                        </p:tav>
                                      </p:tavLst>
                                    </p:anim>
                                    <p:animEffect transition="in" filter="fade">
                                      <p:cBhvr>
                                        <p:cTn id="68" dur="500"/>
                                        <p:tgtEl>
                                          <p:spTgt spid="114"/>
                                        </p:tgtEl>
                                      </p:cBhvr>
                                    </p:animEffect>
                                  </p:childTnLst>
                                </p:cTn>
                              </p:par>
                              <p:par>
                                <p:cTn id="69" presetID="53" presetClass="entr" presetSubtype="16" fill="hold" grpId="0" nodeType="withEffect">
                                  <p:stCondLst>
                                    <p:cond delay="3200"/>
                                  </p:stCondLst>
                                  <p:childTnLst>
                                    <p:set>
                                      <p:cBhvr>
                                        <p:cTn id="70" dur="1" fill="hold">
                                          <p:stCondLst>
                                            <p:cond delay="0"/>
                                          </p:stCondLst>
                                        </p:cTn>
                                        <p:tgtEl>
                                          <p:spTgt spid="117"/>
                                        </p:tgtEl>
                                        <p:attrNameLst>
                                          <p:attrName>style.visibility</p:attrName>
                                        </p:attrNameLst>
                                      </p:cBhvr>
                                      <p:to>
                                        <p:strVal val="visible"/>
                                      </p:to>
                                    </p:set>
                                    <p:anim calcmode="lin" valueType="num">
                                      <p:cBhvr>
                                        <p:cTn id="71" dur="500" fill="hold"/>
                                        <p:tgtEl>
                                          <p:spTgt spid="117"/>
                                        </p:tgtEl>
                                        <p:attrNameLst>
                                          <p:attrName>ppt_w</p:attrName>
                                        </p:attrNameLst>
                                      </p:cBhvr>
                                      <p:tavLst>
                                        <p:tav tm="0">
                                          <p:val>
                                            <p:fltVal val="0"/>
                                          </p:val>
                                        </p:tav>
                                        <p:tav tm="100000">
                                          <p:val>
                                            <p:strVal val="#ppt_w"/>
                                          </p:val>
                                        </p:tav>
                                      </p:tavLst>
                                    </p:anim>
                                    <p:anim calcmode="lin" valueType="num">
                                      <p:cBhvr>
                                        <p:cTn id="72" dur="500" fill="hold"/>
                                        <p:tgtEl>
                                          <p:spTgt spid="117"/>
                                        </p:tgtEl>
                                        <p:attrNameLst>
                                          <p:attrName>ppt_h</p:attrName>
                                        </p:attrNameLst>
                                      </p:cBhvr>
                                      <p:tavLst>
                                        <p:tav tm="0">
                                          <p:val>
                                            <p:fltVal val="0"/>
                                          </p:val>
                                        </p:tav>
                                        <p:tav tm="100000">
                                          <p:val>
                                            <p:strVal val="#ppt_h"/>
                                          </p:val>
                                        </p:tav>
                                      </p:tavLst>
                                    </p:anim>
                                    <p:animEffect transition="in" filter="fade">
                                      <p:cBhvr>
                                        <p:cTn id="73" dur="500"/>
                                        <p:tgtEl>
                                          <p:spTgt spid="117"/>
                                        </p:tgtEl>
                                      </p:cBhvr>
                                    </p:animEffect>
                                  </p:childTnLst>
                                </p:cTn>
                              </p:par>
                              <p:par>
                                <p:cTn id="74" presetID="53" presetClass="entr" presetSubtype="16" fill="hold" nodeType="withEffect">
                                  <p:stCondLst>
                                    <p:cond delay="3400"/>
                                  </p:stCondLst>
                                  <p:childTnLst>
                                    <p:set>
                                      <p:cBhvr>
                                        <p:cTn id="75" dur="1" fill="hold">
                                          <p:stCondLst>
                                            <p:cond delay="0"/>
                                          </p:stCondLst>
                                        </p:cTn>
                                        <p:tgtEl>
                                          <p:spTgt spid="118"/>
                                        </p:tgtEl>
                                        <p:attrNameLst>
                                          <p:attrName>style.visibility</p:attrName>
                                        </p:attrNameLst>
                                      </p:cBhvr>
                                      <p:to>
                                        <p:strVal val="visible"/>
                                      </p:to>
                                    </p:set>
                                    <p:anim calcmode="lin" valueType="num">
                                      <p:cBhvr>
                                        <p:cTn id="76" dur="500" fill="hold"/>
                                        <p:tgtEl>
                                          <p:spTgt spid="118"/>
                                        </p:tgtEl>
                                        <p:attrNameLst>
                                          <p:attrName>ppt_w</p:attrName>
                                        </p:attrNameLst>
                                      </p:cBhvr>
                                      <p:tavLst>
                                        <p:tav tm="0">
                                          <p:val>
                                            <p:fltVal val="0"/>
                                          </p:val>
                                        </p:tav>
                                        <p:tav tm="100000">
                                          <p:val>
                                            <p:strVal val="#ppt_w"/>
                                          </p:val>
                                        </p:tav>
                                      </p:tavLst>
                                    </p:anim>
                                    <p:anim calcmode="lin" valueType="num">
                                      <p:cBhvr>
                                        <p:cTn id="77" dur="500" fill="hold"/>
                                        <p:tgtEl>
                                          <p:spTgt spid="118"/>
                                        </p:tgtEl>
                                        <p:attrNameLst>
                                          <p:attrName>ppt_h</p:attrName>
                                        </p:attrNameLst>
                                      </p:cBhvr>
                                      <p:tavLst>
                                        <p:tav tm="0">
                                          <p:val>
                                            <p:fltVal val="0"/>
                                          </p:val>
                                        </p:tav>
                                        <p:tav tm="100000">
                                          <p:val>
                                            <p:strVal val="#ppt_h"/>
                                          </p:val>
                                        </p:tav>
                                      </p:tavLst>
                                    </p:anim>
                                    <p:animEffect transition="in" filter="fade">
                                      <p:cBhvr>
                                        <p:cTn id="78" dur="500"/>
                                        <p:tgtEl>
                                          <p:spTgt spid="118"/>
                                        </p:tgtEl>
                                      </p:cBhvr>
                                    </p:animEffect>
                                  </p:childTnLst>
                                </p:cTn>
                              </p:par>
                              <p:par>
                                <p:cTn id="79" presetID="53" presetClass="entr" presetSubtype="16" fill="hold" nodeType="withEffect">
                                  <p:stCondLst>
                                    <p:cond delay="3600"/>
                                  </p:stCondLst>
                                  <p:childTnLst>
                                    <p:set>
                                      <p:cBhvr>
                                        <p:cTn id="80" dur="1" fill="hold">
                                          <p:stCondLst>
                                            <p:cond delay="0"/>
                                          </p:stCondLst>
                                        </p:cTn>
                                        <p:tgtEl>
                                          <p:spTgt spid="39"/>
                                        </p:tgtEl>
                                        <p:attrNameLst>
                                          <p:attrName>style.visibility</p:attrName>
                                        </p:attrNameLst>
                                      </p:cBhvr>
                                      <p:to>
                                        <p:strVal val="visible"/>
                                      </p:to>
                                    </p:set>
                                    <p:anim calcmode="lin" valueType="num">
                                      <p:cBhvr>
                                        <p:cTn id="81" dur="500" fill="hold"/>
                                        <p:tgtEl>
                                          <p:spTgt spid="39"/>
                                        </p:tgtEl>
                                        <p:attrNameLst>
                                          <p:attrName>ppt_w</p:attrName>
                                        </p:attrNameLst>
                                      </p:cBhvr>
                                      <p:tavLst>
                                        <p:tav tm="0">
                                          <p:val>
                                            <p:fltVal val="0"/>
                                          </p:val>
                                        </p:tav>
                                        <p:tav tm="100000">
                                          <p:val>
                                            <p:strVal val="#ppt_w"/>
                                          </p:val>
                                        </p:tav>
                                      </p:tavLst>
                                    </p:anim>
                                    <p:anim calcmode="lin" valueType="num">
                                      <p:cBhvr>
                                        <p:cTn id="82" dur="500" fill="hold"/>
                                        <p:tgtEl>
                                          <p:spTgt spid="39"/>
                                        </p:tgtEl>
                                        <p:attrNameLst>
                                          <p:attrName>ppt_h</p:attrName>
                                        </p:attrNameLst>
                                      </p:cBhvr>
                                      <p:tavLst>
                                        <p:tav tm="0">
                                          <p:val>
                                            <p:fltVal val="0"/>
                                          </p:val>
                                        </p:tav>
                                        <p:tav tm="100000">
                                          <p:val>
                                            <p:strVal val="#ppt_h"/>
                                          </p:val>
                                        </p:tav>
                                      </p:tavLst>
                                    </p:anim>
                                    <p:animEffect transition="in" filter="fade">
                                      <p:cBhvr>
                                        <p:cTn id="83" dur="500"/>
                                        <p:tgtEl>
                                          <p:spTgt spid="39"/>
                                        </p:tgtEl>
                                      </p:cBhvr>
                                    </p:animEffect>
                                  </p:childTnLst>
                                </p:cTn>
                              </p:par>
                              <p:par>
                                <p:cTn id="84" presetID="53" presetClass="entr" presetSubtype="16" fill="hold" nodeType="withEffect">
                                  <p:stCondLst>
                                    <p:cond delay="3800"/>
                                  </p:stCondLst>
                                  <p:childTnLst>
                                    <p:set>
                                      <p:cBhvr>
                                        <p:cTn id="85" dur="1" fill="hold">
                                          <p:stCondLst>
                                            <p:cond delay="0"/>
                                          </p:stCondLst>
                                        </p:cTn>
                                        <p:tgtEl>
                                          <p:spTgt spid="40"/>
                                        </p:tgtEl>
                                        <p:attrNameLst>
                                          <p:attrName>style.visibility</p:attrName>
                                        </p:attrNameLst>
                                      </p:cBhvr>
                                      <p:to>
                                        <p:strVal val="visible"/>
                                      </p:to>
                                    </p:set>
                                    <p:anim calcmode="lin" valueType="num">
                                      <p:cBhvr>
                                        <p:cTn id="86" dur="500" fill="hold"/>
                                        <p:tgtEl>
                                          <p:spTgt spid="40"/>
                                        </p:tgtEl>
                                        <p:attrNameLst>
                                          <p:attrName>ppt_w</p:attrName>
                                        </p:attrNameLst>
                                      </p:cBhvr>
                                      <p:tavLst>
                                        <p:tav tm="0">
                                          <p:val>
                                            <p:fltVal val="0"/>
                                          </p:val>
                                        </p:tav>
                                        <p:tav tm="100000">
                                          <p:val>
                                            <p:strVal val="#ppt_w"/>
                                          </p:val>
                                        </p:tav>
                                      </p:tavLst>
                                    </p:anim>
                                    <p:anim calcmode="lin" valueType="num">
                                      <p:cBhvr>
                                        <p:cTn id="87" dur="500" fill="hold"/>
                                        <p:tgtEl>
                                          <p:spTgt spid="40"/>
                                        </p:tgtEl>
                                        <p:attrNameLst>
                                          <p:attrName>ppt_h</p:attrName>
                                        </p:attrNameLst>
                                      </p:cBhvr>
                                      <p:tavLst>
                                        <p:tav tm="0">
                                          <p:val>
                                            <p:fltVal val="0"/>
                                          </p:val>
                                        </p:tav>
                                        <p:tav tm="100000">
                                          <p:val>
                                            <p:strVal val="#ppt_h"/>
                                          </p:val>
                                        </p:tav>
                                      </p:tavLst>
                                    </p:anim>
                                    <p:animEffect transition="in" filter="fade">
                                      <p:cBhvr>
                                        <p:cTn id="88" dur="500"/>
                                        <p:tgtEl>
                                          <p:spTgt spid="40"/>
                                        </p:tgtEl>
                                      </p:cBhvr>
                                    </p:animEffect>
                                  </p:childTnLst>
                                </p:cTn>
                              </p:par>
                              <p:par>
                                <p:cTn id="89" presetID="53" presetClass="entr" presetSubtype="16" fill="hold" nodeType="withEffect">
                                  <p:stCondLst>
                                    <p:cond delay="4000"/>
                                  </p:stCondLst>
                                  <p:childTnLst>
                                    <p:set>
                                      <p:cBhvr>
                                        <p:cTn id="90" dur="1" fill="hold">
                                          <p:stCondLst>
                                            <p:cond delay="0"/>
                                          </p:stCondLst>
                                        </p:cTn>
                                        <p:tgtEl>
                                          <p:spTgt spid="41"/>
                                        </p:tgtEl>
                                        <p:attrNameLst>
                                          <p:attrName>style.visibility</p:attrName>
                                        </p:attrNameLst>
                                      </p:cBhvr>
                                      <p:to>
                                        <p:strVal val="visible"/>
                                      </p:to>
                                    </p:set>
                                    <p:anim calcmode="lin" valueType="num">
                                      <p:cBhvr>
                                        <p:cTn id="91" dur="500" fill="hold"/>
                                        <p:tgtEl>
                                          <p:spTgt spid="41"/>
                                        </p:tgtEl>
                                        <p:attrNameLst>
                                          <p:attrName>ppt_w</p:attrName>
                                        </p:attrNameLst>
                                      </p:cBhvr>
                                      <p:tavLst>
                                        <p:tav tm="0">
                                          <p:val>
                                            <p:fltVal val="0"/>
                                          </p:val>
                                        </p:tav>
                                        <p:tav tm="100000">
                                          <p:val>
                                            <p:strVal val="#ppt_w"/>
                                          </p:val>
                                        </p:tav>
                                      </p:tavLst>
                                    </p:anim>
                                    <p:anim calcmode="lin" valueType="num">
                                      <p:cBhvr>
                                        <p:cTn id="92" dur="500" fill="hold"/>
                                        <p:tgtEl>
                                          <p:spTgt spid="41"/>
                                        </p:tgtEl>
                                        <p:attrNameLst>
                                          <p:attrName>ppt_h</p:attrName>
                                        </p:attrNameLst>
                                      </p:cBhvr>
                                      <p:tavLst>
                                        <p:tav tm="0">
                                          <p:val>
                                            <p:fltVal val="0"/>
                                          </p:val>
                                        </p:tav>
                                        <p:tav tm="100000">
                                          <p:val>
                                            <p:strVal val="#ppt_h"/>
                                          </p:val>
                                        </p:tav>
                                      </p:tavLst>
                                    </p:anim>
                                    <p:animEffect transition="in" filter="fade">
                                      <p:cBhvr>
                                        <p:cTn id="9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102" grpId="0"/>
      <p:bldP spid="103" grpId="0" bldLvl="0" animBg="1"/>
      <p:bldP spid="104" grpId="0"/>
      <p:bldP spid="107" grpId="0" bldLvl="0" animBg="1"/>
      <p:bldP spid="108" grpId="0" bldLvl="0" animBg="1"/>
      <p:bldP spid="109" grpId="0" bldLvl="0" animBg="1"/>
      <p:bldP spid="111" grpId="0" bldLvl="0" animBg="1"/>
      <p:bldP spid="113" grpId="0" bldLvl="0" animBg="1"/>
      <p:bldP spid="117"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6"/>
          <p:cNvSpPr txBox="1"/>
          <p:nvPr/>
        </p:nvSpPr>
        <p:spPr>
          <a:xfrm>
            <a:off x="2336800" y="356628"/>
            <a:ext cx="7518400" cy="471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000" dirty="0">
                <a:solidFill>
                  <a:schemeClr val="accent1"/>
                </a:solidFill>
                <a:latin typeface="Times New Roman" panose="02020603050405020304" charset="0"/>
                <a:ea typeface="汉仪大宋简" panose="02010600000101010101" charset="-122"/>
                <a:cs typeface="+mn-ea"/>
                <a:sym typeface="+mn-lt"/>
              </a:rPr>
              <a:t>改</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altLang="en-US" sz="4000" dirty="0">
                <a:solidFill>
                  <a:schemeClr val="accent1"/>
                </a:solidFill>
                <a:latin typeface="Times New Roman" panose="02020603050405020304" charset="0"/>
                <a:ea typeface="汉仪大宋简" panose="02010600000101010101" charset="-122"/>
                <a:cs typeface="+mn-ea"/>
                <a:sym typeface="+mn-lt"/>
              </a:rPr>
              <a:t>进</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altLang="en-US" sz="4000" dirty="0">
                <a:solidFill>
                  <a:schemeClr val="accent1"/>
                </a:solidFill>
                <a:latin typeface="Times New Roman" panose="02020603050405020304" charset="0"/>
                <a:ea typeface="汉仪大宋简" panose="02010600000101010101" charset="-122"/>
                <a:cs typeface="+mn-ea"/>
                <a:sym typeface="+mn-lt"/>
              </a:rPr>
              <a:t>措</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altLang="en-US" sz="4000" dirty="0">
                <a:solidFill>
                  <a:schemeClr val="accent1"/>
                </a:solidFill>
                <a:latin typeface="Times New Roman" panose="02020603050405020304" charset="0"/>
                <a:ea typeface="汉仪大宋简" panose="02010600000101010101" charset="-122"/>
                <a:cs typeface="+mn-ea"/>
                <a:sym typeface="+mn-lt"/>
              </a:rPr>
              <a:t>施</a:t>
            </a:r>
          </a:p>
        </p:txBody>
      </p:sp>
      <p:sp>
        <p:nvSpPr>
          <p:cNvPr id="29" name="Text Placeholder 7"/>
          <p:cNvSpPr txBox="1"/>
          <p:nvPr/>
        </p:nvSpPr>
        <p:spPr>
          <a:xfrm>
            <a:off x="3352800" y="826135"/>
            <a:ext cx="5486400" cy="39751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400" dirty="0">
                <a:solidFill>
                  <a:schemeClr val="accent1"/>
                </a:solidFill>
                <a:latin typeface="Times New Roman" panose="02020603050405020304" charset="0"/>
                <a:ea typeface="汉仪大宋简" panose="02010600000101010101" charset="-122"/>
                <a:cs typeface="+mn-ea"/>
                <a:sym typeface="+mn-lt"/>
              </a:rPr>
              <a:t>下步计划</a:t>
            </a:r>
            <a:r>
              <a:rPr lang="en-US" altLang="zh-CN" sz="2400" dirty="0">
                <a:solidFill>
                  <a:schemeClr val="accent1"/>
                </a:solidFill>
                <a:latin typeface="Times New Roman" panose="02020603050405020304" charset="0"/>
                <a:ea typeface="汉仪大宋简" panose="02010600000101010101" charset="-122"/>
                <a:cs typeface="+mn-ea"/>
                <a:sym typeface="+mn-lt"/>
              </a:rPr>
              <a:t> </a:t>
            </a:r>
          </a:p>
        </p:txBody>
      </p:sp>
      <p:sp>
        <p:nvSpPr>
          <p:cNvPr id="46" name="Freeform: Shape 2"/>
          <p:cNvSpPr/>
          <p:nvPr/>
        </p:nvSpPr>
        <p:spPr bwMode="auto">
          <a:xfrm>
            <a:off x="7392603" y="3292231"/>
            <a:ext cx="1210180" cy="3562596"/>
          </a:xfrm>
          <a:custGeom>
            <a:avLst/>
            <a:gdLst>
              <a:gd name="T0" fmla="*/ 0 w 407"/>
              <a:gd name="T1" fmla="*/ 33 h 1302"/>
              <a:gd name="T2" fmla="*/ 77 w 407"/>
              <a:gd name="T3" fmla="*/ 1302 h 1302"/>
              <a:gd name="T4" fmla="*/ 368 w 407"/>
              <a:gd name="T5" fmla="*/ 1302 h 1302"/>
              <a:gd name="T6" fmla="*/ 354 w 407"/>
              <a:gd name="T7" fmla="*/ 656 h 1302"/>
              <a:gd name="T8" fmla="*/ 49 w 407"/>
              <a:gd name="T9" fmla="*/ 0 h 1302"/>
              <a:gd name="T10" fmla="*/ 0 w 407"/>
              <a:gd name="T11" fmla="*/ 33 h 1302"/>
            </a:gdLst>
            <a:ahLst/>
            <a:cxnLst>
              <a:cxn ang="0">
                <a:pos x="T0" y="T1"/>
              </a:cxn>
              <a:cxn ang="0">
                <a:pos x="T2" y="T3"/>
              </a:cxn>
              <a:cxn ang="0">
                <a:pos x="T4" y="T5"/>
              </a:cxn>
              <a:cxn ang="0">
                <a:pos x="T6" y="T7"/>
              </a:cxn>
              <a:cxn ang="0">
                <a:pos x="T8" y="T9"/>
              </a:cxn>
              <a:cxn ang="0">
                <a:pos x="T10" y="T11"/>
              </a:cxn>
            </a:cxnLst>
            <a:rect l="0" t="0" r="r" b="b"/>
            <a:pathLst>
              <a:path w="407" h="1302">
                <a:moveTo>
                  <a:pt x="0" y="33"/>
                </a:moveTo>
                <a:cubicBezTo>
                  <a:pt x="228" y="442"/>
                  <a:pt x="210" y="885"/>
                  <a:pt x="77" y="1302"/>
                </a:cubicBezTo>
                <a:cubicBezTo>
                  <a:pt x="368" y="1302"/>
                  <a:pt x="368" y="1302"/>
                  <a:pt x="368" y="1302"/>
                </a:cubicBezTo>
                <a:cubicBezTo>
                  <a:pt x="402" y="1058"/>
                  <a:pt x="407" y="897"/>
                  <a:pt x="354" y="656"/>
                </a:cubicBezTo>
                <a:cubicBezTo>
                  <a:pt x="302" y="416"/>
                  <a:pt x="196" y="189"/>
                  <a:pt x="49" y="0"/>
                </a:cubicBezTo>
                <a:lnTo>
                  <a:pt x="0" y="33"/>
                </a:lnTo>
                <a:close/>
              </a:path>
            </a:pathLst>
          </a:custGeom>
          <a:solidFill>
            <a:schemeClr val="tx2"/>
          </a:solidFill>
          <a:ln>
            <a:noFill/>
          </a:ln>
        </p:spPr>
        <p:txBody>
          <a:bodyPr anchor="ctr"/>
          <a:lstStyle/>
          <a:p>
            <a:pPr algn="ctr"/>
            <a:endParaRPr/>
          </a:p>
        </p:txBody>
      </p:sp>
      <p:sp>
        <p:nvSpPr>
          <p:cNvPr id="47" name="Freeform: Shape 3"/>
          <p:cNvSpPr/>
          <p:nvPr/>
        </p:nvSpPr>
        <p:spPr bwMode="auto">
          <a:xfrm>
            <a:off x="6531596" y="4283096"/>
            <a:ext cx="1599214" cy="839836"/>
          </a:xfrm>
          <a:custGeom>
            <a:avLst/>
            <a:gdLst>
              <a:gd name="T0" fmla="*/ 127 w 585"/>
              <a:gd name="T1" fmla="*/ 29 h 307"/>
              <a:gd name="T2" fmla="*/ 82 w 585"/>
              <a:gd name="T3" fmla="*/ 0 h 307"/>
              <a:gd name="T4" fmla="*/ 0 w 585"/>
              <a:gd name="T5" fmla="*/ 18 h 307"/>
              <a:gd name="T6" fmla="*/ 102 w 585"/>
              <a:gd name="T7" fmla="*/ 106 h 307"/>
              <a:gd name="T8" fmla="*/ 581 w 585"/>
              <a:gd name="T9" fmla="*/ 307 h 307"/>
              <a:gd name="T10" fmla="*/ 585 w 585"/>
              <a:gd name="T11" fmla="*/ 168 h 307"/>
              <a:gd name="T12" fmla="*/ 127 w 585"/>
              <a:gd name="T13" fmla="*/ 29 h 307"/>
            </a:gdLst>
            <a:ahLst/>
            <a:cxnLst>
              <a:cxn ang="0">
                <a:pos x="T0" y="T1"/>
              </a:cxn>
              <a:cxn ang="0">
                <a:pos x="T2" y="T3"/>
              </a:cxn>
              <a:cxn ang="0">
                <a:pos x="T4" y="T5"/>
              </a:cxn>
              <a:cxn ang="0">
                <a:pos x="T6" y="T7"/>
              </a:cxn>
              <a:cxn ang="0">
                <a:pos x="T8" y="T9"/>
              </a:cxn>
              <a:cxn ang="0">
                <a:pos x="T10" y="T11"/>
              </a:cxn>
              <a:cxn ang="0">
                <a:pos x="T12" y="T13"/>
              </a:cxn>
            </a:cxnLst>
            <a:rect l="0" t="0" r="r" b="b"/>
            <a:pathLst>
              <a:path w="585" h="307">
                <a:moveTo>
                  <a:pt x="127" y="29"/>
                </a:moveTo>
                <a:cubicBezTo>
                  <a:pt x="112" y="20"/>
                  <a:pt x="97" y="11"/>
                  <a:pt x="82" y="0"/>
                </a:cubicBezTo>
                <a:cubicBezTo>
                  <a:pt x="0" y="18"/>
                  <a:pt x="0" y="18"/>
                  <a:pt x="0" y="18"/>
                </a:cubicBezTo>
                <a:cubicBezTo>
                  <a:pt x="33" y="50"/>
                  <a:pt x="67" y="79"/>
                  <a:pt x="102" y="106"/>
                </a:cubicBezTo>
                <a:cubicBezTo>
                  <a:pt x="251" y="215"/>
                  <a:pt x="411" y="279"/>
                  <a:pt x="581" y="307"/>
                </a:cubicBezTo>
                <a:cubicBezTo>
                  <a:pt x="585" y="168"/>
                  <a:pt x="585" y="168"/>
                  <a:pt x="585" y="168"/>
                </a:cubicBezTo>
                <a:cubicBezTo>
                  <a:pt x="432" y="161"/>
                  <a:pt x="271" y="116"/>
                  <a:pt x="127" y="29"/>
                </a:cubicBezTo>
                <a:close/>
              </a:path>
            </a:pathLst>
          </a:custGeom>
          <a:solidFill>
            <a:schemeClr val="tx2"/>
          </a:solidFill>
          <a:ln>
            <a:noFill/>
          </a:ln>
        </p:spPr>
        <p:txBody>
          <a:bodyPr anchor="ctr"/>
          <a:lstStyle/>
          <a:p>
            <a:pPr algn="ctr"/>
            <a:endParaRPr/>
          </a:p>
        </p:txBody>
      </p:sp>
      <p:sp>
        <p:nvSpPr>
          <p:cNvPr id="48" name="Freeform: Shape 4"/>
          <p:cNvSpPr/>
          <p:nvPr/>
        </p:nvSpPr>
        <p:spPr bwMode="auto">
          <a:xfrm>
            <a:off x="8082818" y="3180377"/>
            <a:ext cx="1000208" cy="1883397"/>
          </a:xfrm>
          <a:custGeom>
            <a:avLst/>
            <a:gdLst>
              <a:gd name="T0" fmla="*/ 234 w 266"/>
              <a:gd name="T1" fmla="*/ 0 h 614"/>
              <a:gd name="T2" fmla="*/ 193 w 266"/>
              <a:gd name="T3" fmla="*/ 156 h 614"/>
              <a:gd name="T4" fmla="*/ 50 w 266"/>
              <a:gd name="T5" fmla="*/ 429 h 614"/>
              <a:gd name="T6" fmla="*/ 0 w 266"/>
              <a:gd name="T7" fmla="*/ 489 h 614"/>
              <a:gd name="T8" fmla="*/ 36 w 266"/>
              <a:gd name="T9" fmla="*/ 614 h 614"/>
              <a:gd name="T10" fmla="*/ 102 w 266"/>
              <a:gd name="T11" fmla="*/ 517 h 614"/>
              <a:gd name="T12" fmla="*/ 235 w 266"/>
              <a:gd name="T13" fmla="*/ 202 h 614"/>
              <a:gd name="T14" fmla="*/ 266 w 266"/>
              <a:gd name="T15" fmla="*/ 49 h 614"/>
              <a:gd name="T16" fmla="*/ 234 w 266"/>
              <a:gd name="T17" fmla="*/ 0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6" h="614">
                <a:moveTo>
                  <a:pt x="234" y="0"/>
                </a:moveTo>
                <a:cubicBezTo>
                  <a:pt x="224" y="55"/>
                  <a:pt x="210" y="108"/>
                  <a:pt x="193" y="156"/>
                </a:cubicBezTo>
                <a:cubicBezTo>
                  <a:pt x="157" y="262"/>
                  <a:pt x="107" y="353"/>
                  <a:pt x="50" y="429"/>
                </a:cubicBezTo>
                <a:cubicBezTo>
                  <a:pt x="34" y="450"/>
                  <a:pt x="17" y="470"/>
                  <a:pt x="0" y="489"/>
                </a:cubicBezTo>
                <a:cubicBezTo>
                  <a:pt x="36" y="614"/>
                  <a:pt x="36" y="614"/>
                  <a:pt x="36" y="614"/>
                </a:cubicBezTo>
                <a:cubicBezTo>
                  <a:pt x="59" y="583"/>
                  <a:pt x="81" y="551"/>
                  <a:pt x="102" y="517"/>
                </a:cubicBezTo>
                <a:cubicBezTo>
                  <a:pt x="157" y="426"/>
                  <a:pt x="203" y="321"/>
                  <a:pt x="235" y="202"/>
                </a:cubicBezTo>
                <a:cubicBezTo>
                  <a:pt x="247" y="153"/>
                  <a:pt x="258" y="102"/>
                  <a:pt x="266" y="49"/>
                </a:cubicBezTo>
                <a:lnTo>
                  <a:pt x="234" y="0"/>
                </a:lnTo>
                <a:close/>
              </a:path>
            </a:pathLst>
          </a:custGeom>
          <a:solidFill>
            <a:schemeClr val="tx2"/>
          </a:solidFill>
          <a:ln>
            <a:noFill/>
          </a:ln>
        </p:spPr>
        <p:txBody>
          <a:bodyPr anchor="ctr"/>
          <a:lstStyle/>
          <a:p>
            <a:pPr algn="ctr"/>
            <a:endParaRPr/>
          </a:p>
        </p:txBody>
      </p:sp>
      <p:sp>
        <p:nvSpPr>
          <p:cNvPr id="49" name="TextBox 5"/>
          <p:cNvSpPr txBox="1"/>
          <p:nvPr/>
        </p:nvSpPr>
        <p:spPr>
          <a:xfrm rot="5220000">
            <a:off x="7444740" y="5481320"/>
            <a:ext cx="1601470" cy="283210"/>
          </a:xfrm>
          <a:prstGeom prst="rect">
            <a:avLst/>
          </a:prstGeom>
          <a:noFill/>
        </p:spPr>
        <p:txBody>
          <a:bodyPr wrap="none">
            <a:prstTxWarp prst="textArchDown">
              <a:avLst>
                <a:gd name="adj" fmla="val 384882"/>
              </a:avLst>
            </a:prstTxWarp>
            <a:noAutofit/>
          </a:bodyPr>
          <a:lstStyle/>
          <a:p>
            <a:r>
              <a:rPr lang="zh-CN" altLang="en-US" b="1">
                <a:solidFill>
                  <a:schemeClr val="bg1"/>
                </a:solidFill>
                <a:latin typeface="Times New Roman" panose="02020603050405020304" charset="0"/>
                <a:ea typeface="汉仪全唐诗简" panose="00020600040101010101" charset="-122"/>
              </a:rPr>
              <a:t>卫</a:t>
            </a:r>
            <a:r>
              <a:rPr lang="en-US" altLang="zh-CN" b="1">
                <a:solidFill>
                  <a:schemeClr val="bg1"/>
                </a:solidFill>
                <a:latin typeface="Times New Roman" panose="02020603050405020304" charset="0"/>
                <a:ea typeface="汉仪全唐诗简" panose="00020600040101010101" charset="-122"/>
              </a:rPr>
              <a:t> </a:t>
            </a:r>
            <a:r>
              <a:rPr lang="zh-CN" altLang="en-US" b="1">
                <a:solidFill>
                  <a:schemeClr val="bg1"/>
                </a:solidFill>
                <a:latin typeface="Times New Roman" panose="02020603050405020304" charset="0"/>
                <a:ea typeface="汉仪全唐诗简" panose="00020600040101010101" charset="-122"/>
              </a:rPr>
              <a:t>生</a:t>
            </a:r>
            <a:r>
              <a:rPr lang="en-US" altLang="zh-CN" b="1">
                <a:solidFill>
                  <a:schemeClr val="bg1"/>
                </a:solidFill>
                <a:latin typeface="Times New Roman" panose="02020603050405020304" charset="0"/>
                <a:ea typeface="汉仪全唐诗简" panose="00020600040101010101" charset="-122"/>
              </a:rPr>
              <a:t> </a:t>
            </a:r>
            <a:r>
              <a:rPr lang="zh-CN" altLang="en-US" b="1">
                <a:solidFill>
                  <a:schemeClr val="bg1"/>
                </a:solidFill>
                <a:latin typeface="Times New Roman" panose="02020603050405020304" charset="0"/>
                <a:ea typeface="汉仪全唐诗简" panose="00020600040101010101" charset="-122"/>
              </a:rPr>
              <a:t>细</a:t>
            </a:r>
            <a:r>
              <a:rPr lang="en-US" altLang="zh-CN" b="1">
                <a:solidFill>
                  <a:schemeClr val="bg1"/>
                </a:solidFill>
                <a:latin typeface="Times New Roman" panose="02020603050405020304" charset="0"/>
                <a:ea typeface="汉仪全唐诗简" panose="00020600040101010101" charset="-122"/>
              </a:rPr>
              <a:t> </a:t>
            </a:r>
            <a:r>
              <a:rPr lang="zh-CN" altLang="en-US" b="1">
                <a:solidFill>
                  <a:schemeClr val="bg1"/>
                </a:solidFill>
                <a:latin typeface="Times New Roman" panose="02020603050405020304" charset="0"/>
                <a:ea typeface="汉仪全唐诗简" panose="00020600040101010101" charset="-122"/>
              </a:rPr>
              <a:t>节</a:t>
            </a:r>
            <a:r>
              <a:rPr lang="en-US" altLang="zh-CN" b="1">
                <a:solidFill>
                  <a:schemeClr val="bg1"/>
                </a:solidFill>
                <a:latin typeface="Times New Roman" panose="02020603050405020304" charset="0"/>
                <a:ea typeface="汉仪全唐诗简" panose="00020600040101010101" charset="-122"/>
              </a:rPr>
              <a:t> </a:t>
            </a:r>
            <a:r>
              <a:rPr lang="zh-CN" altLang="en-US" b="1">
                <a:solidFill>
                  <a:schemeClr val="bg1"/>
                </a:solidFill>
                <a:latin typeface="Times New Roman" panose="02020603050405020304" charset="0"/>
                <a:ea typeface="汉仪全唐诗简" panose="00020600040101010101" charset="-122"/>
              </a:rPr>
              <a:t>化</a:t>
            </a:r>
          </a:p>
        </p:txBody>
      </p:sp>
      <p:sp>
        <p:nvSpPr>
          <p:cNvPr id="52" name="Freeform: Shape 8"/>
          <p:cNvSpPr/>
          <p:nvPr/>
        </p:nvSpPr>
        <p:spPr bwMode="auto">
          <a:xfrm rot="4500000">
            <a:off x="9381746" y="2795604"/>
            <a:ext cx="1517350" cy="2664886"/>
          </a:xfrm>
          <a:custGeom>
            <a:avLst/>
            <a:gdLst>
              <a:gd name="T0" fmla="*/ 222 w 452"/>
              <a:gd name="T1" fmla="*/ 0 h 796"/>
              <a:gd name="T2" fmla="*/ 450 w 452"/>
              <a:gd name="T3" fmla="*/ 475 h 796"/>
              <a:gd name="T4" fmla="*/ 234 w 452"/>
              <a:gd name="T5" fmla="*/ 796 h 796"/>
              <a:gd name="T6" fmla="*/ 9 w 452"/>
              <a:gd name="T7" fmla="*/ 482 h 796"/>
              <a:gd name="T8" fmla="*/ 222 w 452"/>
              <a:gd name="T9" fmla="*/ 0 h 796"/>
            </a:gdLst>
            <a:ahLst/>
            <a:cxnLst>
              <a:cxn ang="0">
                <a:pos x="T0" y="T1"/>
              </a:cxn>
              <a:cxn ang="0">
                <a:pos x="T2" y="T3"/>
              </a:cxn>
              <a:cxn ang="0">
                <a:pos x="T4" y="T5"/>
              </a:cxn>
              <a:cxn ang="0">
                <a:pos x="T6" y="T7"/>
              </a:cxn>
              <a:cxn ang="0">
                <a:pos x="T8" y="T9"/>
              </a:cxn>
            </a:cxnLst>
            <a:rect l="0" t="0" r="r" b="b"/>
            <a:pathLst>
              <a:path w="452" h="796">
                <a:moveTo>
                  <a:pt x="222" y="0"/>
                </a:moveTo>
                <a:cubicBezTo>
                  <a:pt x="222" y="0"/>
                  <a:pt x="452" y="265"/>
                  <a:pt x="450" y="475"/>
                </a:cubicBezTo>
                <a:cubicBezTo>
                  <a:pt x="448" y="685"/>
                  <a:pt x="234" y="796"/>
                  <a:pt x="234" y="796"/>
                </a:cubicBezTo>
                <a:cubicBezTo>
                  <a:pt x="234" y="796"/>
                  <a:pt x="18" y="692"/>
                  <a:pt x="9" y="482"/>
                </a:cubicBezTo>
                <a:cubicBezTo>
                  <a:pt x="0" y="272"/>
                  <a:pt x="222" y="0"/>
                  <a:pt x="222" y="0"/>
                </a:cubicBezTo>
                <a:close/>
              </a:path>
            </a:pathLst>
          </a:custGeom>
          <a:solidFill>
            <a:schemeClr val="accent2"/>
          </a:solidFill>
          <a:ln>
            <a:noFill/>
          </a:ln>
        </p:spPr>
        <p:txBody>
          <a:bodyPr anchor="ctr"/>
          <a:lstStyle/>
          <a:p>
            <a:pPr algn="ctr"/>
            <a:endParaRPr/>
          </a:p>
        </p:txBody>
      </p:sp>
      <p:sp>
        <p:nvSpPr>
          <p:cNvPr id="53" name="Freeform: Shape 9"/>
          <p:cNvSpPr/>
          <p:nvPr/>
        </p:nvSpPr>
        <p:spPr bwMode="auto">
          <a:xfrm>
            <a:off x="7970802" y="2694787"/>
            <a:ext cx="765648" cy="1344693"/>
          </a:xfrm>
          <a:custGeom>
            <a:avLst/>
            <a:gdLst>
              <a:gd name="T0" fmla="*/ 222 w 452"/>
              <a:gd name="T1" fmla="*/ 0 h 796"/>
              <a:gd name="T2" fmla="*/ 450 w 452"/>
              <a:gd name="T3" fmla="*/ 475 h 796"/>
              <a:gd name="T4" fmla="*/ 234 w 452"/>
              <a:gd name="T5" fmla="*/ 796 h 796"/>
              <a:gd name="T6" fmla="*/ 9 w 452"/>
              <a:gd name="T7" fmla="*/ 482 h 796"/>
              <a:gd name="T8" fmla="*/ 222 w 452"/>
              <a:gd name="T9" fmla="*/ 0 h 796"/>
            </a:gdLst>
            <a:ahLst/>
            <a:cxnLst>
              <a:cxn ang="0">
                <a:pos x="T0" y="T1"/>
              </a:cxn>
              <a:cxn ang="0">
                <a:pos x="T2" y="T3"/>
              </a:cxn>
              <a:cxn ang="0">
                <a:pos x="T4" y="T5"/>
              </a:cxn>
              <a:cxn ang="0">
                <a:pos x="T6" y="T7"/>
              </a:cxn>
              <a:cxn ang="0">
                <a:pos x="T8" y="T9"/>
              </a:cxn>
            </a:cxnLst>
            <a:rect l="0" t="0" r="r" b="b"/>
            <a:pathLst>
              <a:path w="452" h="796">
                <a:moveTo>
                  <a:pt x="222" y="0"/>
                </a:moveTo>
                <a:cubicBezTo>
                  <a:pt x="222" y="0"/>
                  <a:pt x="452" y="265"/>
                  <a:pt x="450" y="475"/>
                </a:cubicBezTo>
                <a:cubicBezTo>
                  <a:pt x="448" y="685"/>
                  <a:pt x="234" y="796"/>
                  <a:pt x="234" y="796"/>
                </a:cubicBezTo>
                <a:cubicBezTo>
                  <a:pt x="234" y="796"/>
                  <a:pt x="18" y="692"/>
                  <a:pt x="9" y="482"/>
                </a:cubicBezTo>
                <a:cubicBezTo>
                  <a:pt x="0" y="272"/>
                  <a:pt x="222" y="0"/>
                  <a:pt x="222" y="0"/>
                </a:cubicBezTo>
                <a:close/>
              </a:path>
            </a:pathLst>
          </a:custGeom>
          <a:solidFill>
            <a:schemeClr val="accent3"/>
          </a:solidFill>
          <a:ln>
            <a:noFill/>
          </a:ln>
        </p:spPr>
        <p:txBody>
          <a:bodyPr anchor="ctr"/>
          <a:lstStyle/>
          <a:p>
            <a:pPr algn="ctr"/>
            <a:endParaRPr/>
          </a:p>
        </p:txBody>
      </p:sp>
      <p:sp>
        <p:nvSpPr>
          <p:cNvPr id="54" name="Freeform: Shape 10"/>
          <p:cNvSpPr/>
          <p:nvPr/>
        </p:nvSpPr>
        <p:spPr bwMode="auto">
          <a:xfrm rot="1034185">
            <a:off x="8926304" y="1340764"/>
            <a:ext cx="1172537" cy="2059304"/>
          </a:xfrm>
          <a:custGeom>
            <a:avLst/>
            <a:gdLst>
              <a:gd name="T0" fmla="*/ 222 w 452"/>
              <a:gd name="T1" fmla="*/ 0 h 796"/>
              <a:gd name="T2" fmla="*/ 450 w 452"/>
              <a:gd name="T3" fmla="*/ 475 h 796"/>
              <a:gd name="T4" fmla="*/ 234 w 452"/>
              <a:gd name="T5" fmla="*/ 796 h 796"/>
              <a:gd name="T6" fmla="*/ 9 w 452"/>
              <a:gd name="T7" fmla="*/ 482 h 796"/>
              <a:gd name="T8" fmla="*/ 222 w 452"/>
              <a:gd name="T9" fmla="*/ 0 h 796"/>
            </a:gdLst>
            <a:ahLst/>
            <a:cxnLst>
              <a:cxn ang="0">
                <a:pos x="T0" y="T1"/>
              </a:cxn>
              <a:cxn ang="0">
                <a:pos x="T2" y="T3"/>
              </a:cxn>
              <a:cxn ang="0">
                <a:pos x="T4" y="T5"/>
              </a:cxn>
              <a:cxn ang="0">
                <a:pos x="T6" y="T7"/>
              </a:cxn>
              <a:cxn ang="0">
                <a:pos x="T8" y="T9"/>
              </a:cxn>
            </a:cxnLst>
            <a:rect l="0" t="0" r="r" b="b"/>
            <a:pathLst>
              <a:path w="452" h="796">
                <a:moveTo>
                  <a:pt x="222" y="0"/>
                </a:moveTo>
                <a:cubicBezTo>
                  <a:pt x="222" y="0"/>
                  <a:pt x="452" y="265"/>
                  <a:pt x="450" y="475"/>
                </a:cubicBezTo>
                <a:cubicBezTo>
                  <a:pt x="448" y="685"/>
                  <a:pt x="234" y="796"/>
                  <a:pt x="234" y="796"/>
                </a:cubicBezTo>
                <a:cubicBezTo>
                  <a:pt x="234" y="796"/>
                  <a:pt x="18" y="692"/>
                  <a:pt x="9" y="482"/>
                </a:cubicBezTo>
                <a:cubicBezTo>
                  <a:pt x="0" y="272"/>
                  <a:pt x="222" y="0"/>
                  <a:pt x="222" y="0"/>
                </a:cubicBezTo>
                <a:close/>
              </a:path>
            </a:pathLst>
          </a:custGeom>
          <a:solidFill>
            <a:schemeClr val="accent4"/>
          </a:solidFill>
          <a:ln>
            <a:noFill/>
          </a:ln>
        </p:spPr>
        <p:txBody>
          <a:bodyPr anchor="ctr"/>
          <a:lstStyle/>
          <a:p>
            <a:pPr algn="ctr"/>
            <a:endParaRPr/>
          </a:p>
        </p:txBody>
      </p:sp>
      <p:sp>
        <p:nvSpPr>
          <p:cNvPr id="55" name="Freeform: Shape 11"/>
          <p:cNvSpPr/>
          <p:nvPr/>
        </p:nvSpPr>
        <p:spPr bwMode="auto">
          <a:xfrm rot="18372114">
            <a:off x="5330659" y="2565158"/>
            <a:ext cx="1172538" cy="2059302"/>
          </a:xfrm>
          <a:custGeom>
            <a:avLst/>
            <a:gdLst>
              <a:gd name="T0" fmla="*/ 222 w 452"/>
              <a:gd name="T1" fmla="*/ 0 h 796"/>
              <a:gd name="T2" fmla="*/ 450 w 452"/>
              <a:gd name="T3" fmla="*/ 475 h 796"/>
              <a:gd name="T4" fmla="*/ 234 w 452"/>
              <a:gd name="T5" fmla="*/ 796 h 796"/>
              <a:gd name="T6" fmla="*/ 9 w 452"/>
              <a:gd name="T7" fmla="*/ 482 h 796"/>
              <a:gd name="T8" fmla="*/ 222 w 452"/>
              <a:gd name="T9" fmla="*/ 0 h 796"/>
            </a:gdLst>
            <a:ahLst/>
            <a:cxnLst>
              <a:cxn ang="0">
                <a:pos x="T0" y="T1"/>
              </a:cxn>
              <a:cxn ang="0">
                <a:pos x="T2" y="T3"/>
              </a:cxn>
              <a:cxn ang="0">
                <a:pos x="T4" y="T5"/>
              </a:cxn>
              <a:cxn ang="0">
                <a:pos x="T6" y="T7"/>
              </a:cxn>
              <a:cxn ang="0">
                <a:pos x="T8" y="T9"/>
              </a:cxn>
            </a:cxnLst>
            <a:rect l="0" t="0" r="r" b="b"/>
            <a:pathLst>
              <a:path w="452" h="796">
                <a:moveTo>
                  <a:pt x="222" y="0"/>
                </a:moveTo>
                <a:cubicBezTo>
                  <a:pt x="222" y="0"/>
                  <a:pt x="452" y="265"/>
                  <a:pt x="450" y="475"/>
                </a:cubicBezTo>
                <a:cubicBezTo>
                  <a:pt x="448" y="685"/>
                  <a:pt x="234" y="796"/>
                  <a:pt x="234" y="796"/>
                </a:cubicBezTo>
                <a:cubicBezTo>
                  <a:pt x="234" y="796"/>
                  <a:pt x="18" y="692"/>
                  <a:pt x="9" y="482"/>
                </a:cubicBezTo>
                <a:cubicBezTo>
                  <a:pt x="0" y="272"/>
                  <a:pt x="222" y="0"/>
                  <a:pt x="222" y="0"/>
                </a:cubicBezTo>
                <a:close/>
              </a:path>
            </a:pathLst>
          </a:custGeom>
          <a:solidFill>
            <a:schemeClr val="accent3"/>
          </a:solidFill>
          <a:ln>
            <a:noFill/>
          </a:ln>
        </p:spPr>
        <p:txBody>
          <a:bodyPr anchor="ctr"/>
          <a:lstStyle/>
          <a:p>
            <a:pPr algn="ctr"/>
            <a:endParaRPr/>
          </a:p>
        </p:txBody>
      </p:sp>
      <p:sp>
        <p:nvSpPr>
          <p:cNvPr id="56" name="Freeform: Shape 12"/>
          <p:cNvSpPr/>
          <p:nvPr/>
        </p:nvSpPr>
        <p:spPr bwMode="auto">
          <a:xfrm rot="19386348">
            <a:off x="7027780" y="3593880"/>
            <a:ext cx="574466" cy="1008923"/>
          </a:xfrm>
          <a:custGeom>
            <a:avLst/>
            <a:gdLst>
              <a:gd name="T0" fmla="*/ 222 w 452"/>
              <a:gd name="T1" fmla="*/ 0 h 796"/>
              <a:gd name="T2" fmla="*/ 450 w 452"/>
              <a:gd name="T3" fmla="*/ 475 h 796"/>
              <a:gd name="T4" fmla="*/ 234 w 452"/>
              <a:gd name="T5" fmla="*/ 796 h 796"/>
              <a:gd name="T6" fmla="*/ 9 w 452"/>
              <a:gd name="T7" fmla="*/ 482 h 796"/>
              <a:gd name="T8" fmla="*/ 222 w 452"/>
              <a:gd name="T9" fmla="*/ 0 h 796"/>
            </a:gdLst>
            <a:ahLst/>
            <a:cxnLst>
              <a:cxn ang="0">
                <a:pos x="T0" y="T1"/>
              </a:cxn>
              <a:cxn ang="0">
                <a:pos x="T2" y="T3"/>
              </a:cxn>
              <a:cxn ang="0">
                <a:pos x="T4" y="T5"/>
              </a:cxn>
              <a:cxn ang="0">
                <a:pos x="T6" y="T7"/>
              </a:cxn>
              <a:cxn ang="0">
                <a:pos x="T8" y="T9"/>
              </a:cxn>
            </a:cxnLst>
            <a:rect l="0" t="0" r="r" b="b"/>
            <a:pathLst>
              <a:path w="452" h="796">
                <a:moveTo>
                  <a:pt x="222" y="0"/>
                </a:moveTo>
                <a:cubicBezTo>
                  <a:pt x="222" y="0"/>
                  <a:pt x="452" y="265"/>
                  <a:pt x="450" y="475"/>
                </a:cubicBezTo>
                <a:cubicBezTo>
                  <a:pt x="448" y="685"/>
                  <a:pt x="234" y="796"/>
                  <a:pt x="234" y="796"/>
                </a:cubicBezTo>
                <a:cubicBezTo>
                  <a:pt x="234" y="796"/>
                  <a:pt x="18" y="692"/>
                  <a:pt x="9" y="482"/>
                </a:cubicBezTo>
                <a:cubicBezTo>
                  <a:pt x="0" y="272"/>
                  <a:pt x="222" y="0"/>
                  <a:pt x="222" y="0"/>
                </a:cubicBezTo>
                <a:close/>
              </a:path>
            </a:pathLst>
          </a:custGeom>
          <a:solidFill>
            <a:schemeClr val="accent2"/>
          </a:solidFill>
          <a:ln>
            <a:noFill/>
          </a:ln>
        </p:spPr>
        <p:txBody>
          <a:bodyPr anchor="ctr"/>
          <a:lstStyle/>
          <a:p>
            <a:pPr algn="ctr"/>
            <a:endParaRPr/>
          </a:p>
        </p:txBody>
      </p:sp>
      <p:sp>
        <p:nvSpPr>
          <p:cNvPr id="57" name="Freeform: Shape 13"/>
          <p:cNvSpPr/>
          <p:nvPr/>
        </p:nvSpPr>
        <p:spPr bwMode="auto">
          <a:xfrm rot="8899099">
            <a:off x="8651487" y="4622656"/>
            <a:ext cx="574466" cy="1008923"/>
          </a:xfrm>
          <a:custGeom>
            <a:avLst/>
            <a:gdLst>
              <a:gd name="T0" fmla="*/ 222 w 452"/>
              <a:gd name="T1" fmla="*/ 0 h 796"/>
              <a:gd name="T2" fmla="*/ 450 w 452"/>
              <a:gd name="T3" fmla="*/ 475 h 796"/>
              <a:gd name="T4" fmla="*/ 234 w 452"/>
              <a:gd name="T5" fmla="*/ 796 h 796"/>
              <a:gd name="T6" fmla="*/ 9 w 452"/>
              <a:gd name="T7" fmla="*/ 482 h 796"/>
              <a:gd name="T8" fmla="*/ 222 w 452"/>
              <a:gd name="T9" fmla="*/ 0 h 796"/>
            </a:gdLst>
            <a:ahLst/>
            <a:cxnLst>
              <a:cxn ang="0">
                <a:pos x="T0" y="T1"/>
              </a:cxn>
              <a:cxn ang="0">
                <a:pos x="T2" y="T3"/>
              </a:cxn>
              <a:cxn ang="0">
                <a:pos x="T4" y="T5"/>
              </a:cxn>
              <a:cxn ang="0">
                <a:pos x="T6" y="T7"/>
              </a:cxn>
              <a:cxn ang="0">
                <a:pos x="T8" y="T9"/>
              </a:cxn>
            </a:cxnLst>
            <a:rect l="0" t="0" r="r" b="b"/>
            <a:pathLst>
              <a:path w="452" h="796">
                <a:moveTo>
                  <a:pt x="222" y="0"/>
                </a:moveTo>
                <a:cubicBezTo>
                  <a:pt x="222" y="0"/>
                  <a:pt x="452" y="265"/>
                  <a:pt x="450" y="475"/>
                </a:cubicBezTo>
                <a:cubicBezTo>
                  <a:pt x="448" y="685"/>
                  <a:pt x="234" y="796"/>
                  <a:pt x="234" y="796"/>
                </a:cubicBezTo>
                <a:cubicBezTo>
                  <a:pt x="234" y="796"/>
                  <a:pt x="18" y="692"/>
                  <a:pt x="9" y="482"/>
                </a:cubicBezTo>
                <a:cubicBezTo>
                  <a:pt x="0" y="272"/>
                  <a:pt x="222" y="0"/>
                  <a:pt x="222" y="0"/>
                </a:cubicBezTo>
                <a:close/>
              </a:path>
            </a:pathLst>
          </a:custGeom>
          <a:solidFill>
            <a:schemeClr val="accent2"/>
          </a:solidFill>
          <a:ln>
            <a:noFill/>
          </a:ln>
        </p:spPr>
        <p:txBody>
          <a:bodyPr anchor="ctr"/>
          <a:lstStyle/>
          <a:p>
            <a:pPr algn="ctr"/>
            <a:endParaRPr/>
          </a:p>
        </p:txBody>
      </p:sp>
      <p:sp>
        <p:nvSpPr>
          <p:cNvPr id="58" name="Freeform: Shape 14"/>
          <p:cNvSpPr/>
          <p:nvPr/>
        </p:nvSpPr>
        <p:spPr bwMode="auto">
          <a:xfrm rot="14235448">
            <a:off x="5891628" y="4355581"/>
            <a:ext cx="603453" cy="1059830"/>
          </a:xfrm>
          <a:custGeom>
            <a:avLst/>
            <a:gdLst>
              <a:gd name="T0" fmla="*/ 222 w 452"/>
              <a:gd name="T1" fmla="*/ 0 h 796"/>
              <a:gd name="T2" fmla="*/ 450 w 452"/>
              <a:gd name="T3" fmla="*/ 475 h 796"/>
              <a:gd name="T4" fmla="*/ 234 w 452"/>
              <a:gd name="T5" fmla="*/ 796 h 796"/>
              <a:gd name="T6" fmla="*/ 9 w 452"/>
              <a:gd name="T7" fmla="*/ 482 h 796"/>
              <a:gd name="T8" fmla="*/ 222 w 452"/>
              <a:gd name="T9" fmla="*/ 0 h 796"/>
            </a:gdLst>
            <a:ahLst/>
            <a:cxnLst>
              <a:cxn ang="0">
                <a:pos x="T0" y="T1"/>
              </a:cxn>
              <a:cxn ang="0">
                <a:pos x="T2" y="T3"/>
              </a:cxn>
              <a:cxn ang="0">
                <a:pos x="T4" y="T5"/>
              </a:cxn>
              <a:cxn ang="0">
                <a:pos x="T6" y="T7"/>
              </a:cxn>
              <a:cxn ang="0">
                <a:pos x="T8" y="T9"/>
              </a:cxn>
            </a:cxnLst>
            <a:rect l="0" t="0" r="r" b="b"/>
            <a:pathLst>
              <a:path w="452" h="796">
                <a:moveTo>
                  <a:pt x="222" y="0"/>
                </a:moveTo>
                <a:cubicBezTo>
                  <a:pt x="222" y="0"/>
                  <a:pt x="452" y="265"/>
                  <a:pt x="450" y="475"/>
                </a:cubicBezTo>
                <a:cubicBezTo>
                  <a:pt x="448" y="685"/>
                  <a:pt x="234" y="796"/>
                  <a:pt x="234" y="796"/>
                </a:cubicBezTo>
                <a:cubicBezTo>
                  <a:pt x="234" y="796"/>
                  <a:pt x="18" y="692"/>
                  <a:pt x="9" y="482"/>
                </a:cubicBezTo>
                <a:cubicBezTo>
                  <a:pt x="0" y="272"/>
                  <a:pt x="222" y="0"/>
                  <a:pt x="222" y="0"/>
                </a:cubicBezTo>
                <a:close/>
              </a:path>
            </a:pathLst>
          </a:custGeom>
          <a:solidFill>
            <a:schemeClr val="accent1"/>
          </a:solidFill>
          <a:ln>
            <a:noFill/>
          </a:ln>
        </p:spPr>
        <p:txBody>
          <a:bodyPr anchor="ctr"/>
          <a:lstStyle/>
          <a:p>
            <a:pPr algn="ctr"/>
            <a:endParaRPr/>
          </a:p>
        </p:txBody>
      </p:sp>
      <p:sp>
        <p:nvSpPr>
          <p:cNvPr id="59" name="Freeform: Shape 15"/>
          <p:cNvSpPr/>
          <p:nvPr/>
        </p:nvSpPr>
        <p:spPr bwMode="auto">
          <a:xfrm rot="19765408">
            <a:off x="6408488" y="1522930"/>
            <a:ext cx="1069154" cy="1877736"/>
          </a:xfrm>
          <a:custGeom>
            <a:avLst/>
            <a:gdLst>
              <a:gd name="T0" fmla="*/ 222 w 452"/>
              <a:gd name="T1" fmla="*/ 0 h 796"/>
              <a:gd name="T2" fmla="*/ 450 w 452"/>
              <a:gd name="T3" fmla="*/ 475 h 796"/>
              <a:gd name="T4" fmla="*/ 234 w 452"/>
              <a:gd name="T5" fmla="*/ 796 h 796"/>
              <a:gd name="T6" fmla="*/ 9 w 452"/>
              <a:gd name="T7" fmla="*/ 482 h 796"/>
              <a:gd name="T8" fmla="*/ 222 w 452"/>
              <a:gd name="T9" fmla="*/ 0 h 796"/>
            </a:gdLst>
            <a:ahLst/>
            <a:cxnLst>
              <a:cxn ang="0">
                <a:pos x="T0" y="T1"/>
              </a:cxn>
              <a:cxn ang="0">
                <a:pos x="T2" y="T3"/>
              </a:cxn>
              <a:cxn ang="0">
                <a:pos x="T4" y="T5"/>
              </a:cxn>
              <a:cxn ang="0">
                <a:pos x="T6" y="T7"/>
              </a:cxn>
              <a:cxn ang="0">
                <a:pos x="T8" y="T9"/>
              </a:cxn>
            </a:cxnLst>
            <a:rect l="0" t="0" r="r" b="b"/>
            <a:pathLst>
              <a:path w="452" h="796">
                <a:moveTo>
                  <a:pt x="222" y="0"/>
                </a:moveTo>
                <a:cubicBezTo>
                  <a:pt x="222" y="0"/>
                  <a:pt x="452" y="265"/>
                  <a:pt x="450" y="475"/>
                </a:cubicBezTo>
                <a:cubicBezTo>
                  <a:pt x="448" y="685"/>
                  <a:pt x="234" y="796"/>
                  <a:pt x="234" y="796"/>
                </a:cubicBezTo>
                <a:cubicBezTo>
                  <a:pt x="234" y="796"/>
                  <a:pt x="18" y="692"/>
                  <a:pt x="9" y="482"/>
                </a:cubicBezTo>
                <a:cubicBezTo>
                  <a:pt x="0" y="272"/>
                  <a:pt x="222" y="0"/>
                  <a:pt x="222" y="0"/>
                </a:cubicBezTo>
                <a:close/>
              </a:path>
            </a:pathLst>
          </a:custGeom>
          <a:solidFill>
            <a:schemeClr val="accent1"/>
          </a:solidFill>
          <a:ln>
            <a:noFill/>
          </a:ln>
        </p:spPr>
        <p:txBody>
          <a:bodyPr anchor="ctr"/>
          <a:lstStyle/>
          <a:p>
            <a:pPr algn="ctr"/>
            <a:endParaRPr/>
          </a:p>
        </p:txBody>
      </p:sp>
      <p:sp>
        <p:nvSpPr>
          <p:cNvPr id="60" name="Freeform: Shape 16"/>
          <p:cNvSpPr/>
          <p:nvPr/>
        </p:nvSpPr>
        <p:spPr bwMode="auto">
          <a:xfrm rot="14235448">
            <a:off x="7442881" y="5078735"/>
            <a:ext cx="260161" cy="456915"/>
          </a:xfrm>
          <a:custGeom>
            <a:avLst/>
            <a:gdLst>
              <a:gd name="T0" fmla="*/ 222 w 452"/>
              <a:gd name="T1" fmla="*/ 0 h 796"/>
              <a:gd name="T2" fmla="*/ 450 w 452"/>
              <a:gd name="T3" fmla="*/ 475 h 796"/>
              <a:gd name="T4" fmla="*/ 234 w 452"/>
              <a:gd name="T5" fmla="*/ 796 h 796"/>
              <a:gd name="T6" fmla="*/ 9 w 452"/>
              <a:gd name="T7" fmla="*/ 482 h 796"/>
              <a:gd name="T8" fmla="*/ 222 w 452"/>
              <a:gd name="T9" fmla="*/ 0 h 796"/>
            </a:gdLst>
            <a:ahLst/>
            <a:cxnLst>
              <a:cxn ang="0">
                <a:pos x="T0" y="T1"/>
              </a:cxn>
              <a:cxn ang="0">
                <a:pos x="T2" y="T3"/>
              </a:cxn>
              <a:cxn ang="0">
                <a:pos x="T4" y="T5"/>
              </a:cxn>
              <a:cxn ang="0">
                <a:pos x="T6" y="T7"/>
              </a:cxn>
              <a:cxn ang="0">
                <a:pos x="T8" y="T9"/>
              </a:cxn>
            </a:cxnLst>
            <a:rect l="0" t="0" r="r" b="b"/>
            <a:pathLst>
              <a:path w="452" h="796">
                <a:moveTo>
                  <a:pt x="222" y="0"/>
                </a:moveTo>
                <a:cubicBezTo>
                  <a:pt x="222" y="0"/>
                  <a:pt x="452" y="265"/>
                  <a:pt x="450" y="475"/>
                </a:cubicBezTo>
                <a:cubicBezTo>
                  <a:pt x="448" y="685"/>
                  <a:pt x="234" y="796"/>
                  <a:pt x="234" y="796"/>
                </a:cubicBezTo>
                <a:cubicBezTo>
                  <a:pt x="234" y="796"/>
                  <a:pt x="18" y="692"/>
                  <a:pt x="9" y="482"/>
                </a:cubicBezTo>
                <a:cubicBezTo>
                  <a:pt x="0" y="272"/>
                  <a:pt x="222" y="0"/>
                  <a:pt x="222" y="0"/>
                </a:cubicBezTo>
                <a:close/>
              </a:path>
            </a:pathLst>
          </a:custGeom>
          <a:solidFill>
            <a:schemeClr val="accent1"/>
          </a:solidFill>
          <a:ln>
            <a:noFill/>
          </a:ln>
        </p:spPr>
        <p:txBody>
          <a:bodyPr anchor="ctr"/>
          <a:lstStyle/>
          <a:p>
            <a:pPr algn="ctr"/>
            <a:endParaRPr/>
          </a:p>
        </p:txBody>
      </p:sp>
      <p:sp>
        <p:nvSpPr>
          <p:cNvPr id="61" name="Freeform: Shape 17"/>
          <p:cNvSpPr/>
          <p:nvPr/>
        </p:nvSpPr>
        <p:spPr bwMode="auto">
          <a:xfrm rot="10800000">
            <a:off x="6659107" y="4743153"/>
            <a:ext cx="312125" cy="548177"/>
          </a:xfrm>
          <a:custGeom>
            <a:avLst/>
            <a:gdLst>
              <a:gd name="T0" fmla="*/ 222 w 452"/>
              <a:gd name="T1" fmla="*/ 0 h 796"/>
              <a:gd name="T2" fmla="*/ 450 w 452"/>
              <a:gd name="T3" fmla="*/ 475 h 796"/>
              <a:gd name="T4" fmla="*/ 234 w 452"/>
              <a:gd name="T5" fmla="*/ 796 h 796"/>
              <a:gd name="T6" fmla="*/ 9 w 452"/>
              <a:gd name="T7" fmla="*/ 482 h 796"/>
              <a:gd name="T8" fmla="*/ 222 w 452"/>
              <a:gd name="T9" fmla="*/ 0 h 796"/>
            </a:gdLst>
            <a:ahLst/>
            <a:cxnLst>
              <a:cxn ang="0">
                <a:pos x="T0" y="T1"/>
              </a:cxn>
              <a:cxn ang="0">
                <a:pos x="T2" y="T3"/>
              </a:cxn>
              <a:cxn ang="0">
                <a:pos x="T4" y="T5"/>
              </a:cxn>
              <a:cxn ang="0">
                <a:pos x="T6" y="T7"/>
              </a:cxn>
              <a:cxn ang="0">
                <a:pos x="T8" y="T9"/>
              </a:cxn>
            </a:cxnLst>
            <a:rect l="0" t="0" r="r" b="b"/>
            <a:pathLst>
              <a:path w="452" h="796">
                <a:moveTo>
                  <a:pt x="222" y="0"/>
                </a:moveTo>
                <a:cubicBezTo>
                  <a:pt x="222" y="0"/>
                  <a:pt x="452" y="265"/>
                  <a:pt x="450" y="475"/>
                </a:cubicBezTo>
                <a:cubicBezTo>
                  <a:pt x="448" y="685"/>
                  <a:pt x="234" y="796"/>
                  <a:pt x="234" y="796"/>
                </a:cubicBezTo>
                <a:cubicBezTo>
                  <a:pt x="234" y="796"/>
                  <a:pt x="18" y="692"/>
                  <a:pt x="9" y="482"/>
                </a:cubicBezTo>
                <a:cubicBezTo>
                  <a:pt x="0" y="272"/>
                  <a:pt x="222" y="0"/>
                  <a:pt x="222" y="0"/>
                </a:cubicBezTo>
                <a:close/>
              </a:path>
            </a:pathLst>
          </a:custGeom>
          <a:solidFill>
            <a:schemeClr val="accent4"/>
          </a:solidFill>
          <a:ln>
            <a:noFill/>
          </a:ln>
        </p:spPr>
        <p:txBody>
          <a:bodyPr anchor="ctr"/>
          <a:lstStyle/>
          <a:p>
            <a:pPr algn="ctr"/>
            <a:endParaRPr/>
          </a:p>
        </p:txBody>
      </p:sp>
      <p:sp>
        <p:nvSpPr>
          <p:cNvPr id="62" name="Freeform: Shape 18"/>
          <p:cNvSpPr/>
          <p:nvPr/>
        </p:nvSpPr>
        <p:spPr bwMode="auto">
          <a:xfrm rot="829878">
            <a:off x="7635017" y="2694180"/>
            <a:ext cx="290140" cy="509568"/>
          </a:xfrm>
          <a:custGeom>
            <a:avLst/>
            <a:gdLst>
              <a:gd name="T0" fmla="*/ 222 w 452"/>
              <a:gd name="T1" fmla="*/ 0 h 796"/>
              <a:gd name="T2" fmla="*/ 450 w 452"/>
              <a:gd name="T3" fmla="*/ 475 h 796"/>
              <a:gd name="T4" fmla="*/ 234 w 452"/>
              <a:gd name="T5" fmla="*/ 796 h 796"/>
              <a:gd name="T6" fmla="*/ 9 w 452"/>
              <a:gd name="T7" fmla="*/ 482 h 796"/>
              <a:gd name="T8" fmla="*/ 222 w 452"/>
              <a:gd name="T9" fmla="*/ 0 h 796"/>
            </a:gdLst>
            <a:ahLst/>
            <a:cxnLst>
              <a:cxn ang="0">
                <a:pos x="T0" y="T1"/>
              </a:cxn>
              <a:cxn ang="0">
                <a:pos x="T2" y="T3"/>
              </a:cxn>
              <a:cxn ang="0">
                <a:pos x="T4" y="T5"/>
              </a:cxn>
              <a:cxn ang="0">
                <a:pos x="T6" y="T7"/>
              </a:cxn>
              <a:cxn ang="0">
                <a:pos x="T8" y="T9"/>
              </a:cxn>
            </a:cxnLst>
            <a:rect l="0" t="0" r="r" b="b"/>
            <a:pathLst>
              <a:path w="452" h="796">
                <a:moveTo>
                  <a:pt x="222" y="0"/>
                </a:moveTo>
                <a:cubicBezTo>
                  <a:pt x="222" y="0"/>
                  <a:pt x="452" y="265"/>
                  <a:pt x="450" y="475"/>
                </a:cubicBezTo>
                <a:cubicBezTo>
                  <a:pt x="448" y="685"/>
                  <a:pt x="234" y="796"/>
                  <a:pt x="234" y="796"/>
                </a:cubicBezTo>
                <a:cubicBezTo>
                  <a:pt x="234" y="796"/>
                  <a:pt x="18" y="692"/>
                  <a:pt x="9" y="482"/>
                </a:cubicBezTo>
                <a:cubicBezTo>
                  <a:pt x="0" y="272"/>
                  <a:pt x="222" y="0"/>
                  <a:pt x="222" y="0"/>
                </a:cubicBezTo>
                <a:close/>
              </a:path>
            </a:pathLst>
          </a:custGeom>
          <a:solidFill>
            <a:schemeClr val="accent4"/>
          </a:solidFill>
          <a:ln>
            <a:noFill/>
          </a:ln>
        </p:spPr>
        <p:txBody>
          <a:bodyPr anchor="ctr"/>
          <a:lstStyle/>
          <a:p>
            <a:pPr algn="ctr"/>
            <a:endParaRPr/>
          </a:p>
        </p:txBody>
      </p:sp>
      <p:sp>
        <p:nvSpPr>
          <p:cNvPr id="63" name="Freeform: Shape 19"/>
          <p:cNvSpPr/>
          <p:nvPr/>
        </p:nvSpPr>
        <p:spPr bwMode="auto">
          <a:xfrm rot="17678962">
            <a:off x="6993797" y="3245018"/>
            <a:ext cx="278375" cy="488904"/>
          </a:xfrm>
          <a:custGeom>
            <a:avLst/>
            <a:gdLst>
              <a:gd name="T0" fmla="*/ 222 w 452"/>
              <a:gd name="T1" fmla="*/ 0 h 796"/>
              <a:gd name="T2" fmla="*/ 450 w 452"/>
              <a:gd name="T3" fmla="*/ 475 h 796"/>
              <a:gd name="T4" fmla="*/ 234 w 452"/>
              <a:gd name="T5" fmla="*/ 796 h 796"/>
              <a:gd name="T6" fmla="*/ 9 w 452"/>
              <a:gd name="T7" fmla="*/ 482 h 796"/>
              <a:gd name="T8" fmla="*/ 222 w 452"/>
              <a:gd name="T9" fmla="*/ 0 h 796"/>
            </a:gdLst>
            <a:ahLst/>
            <a:cxnLst>
              <a:cxn ang="0">
                <a:pos x="T0" y="T1"/>
              </a:cxn>
              <a:cxn ang="0">
                <a:pos x="T2" y="T3"/>
              </a:cxn>
              <a:cxn ang="0">
                <a:pos x="T4" y="T5"/>
              </a:cxn>
              <a:cxn ang="0">
                <a:pos x="T6" y="T7"/>
              </a:cxn>
              <a:cxn ang="0">
                <a:pos x="T8" y="T9"/>
              </a:cxn>
            </a:cxnLst>
            <a:rect l="0" t="0" r="r" b="b"/>
            <a:pathLst>
              <a:path w="452" h="796">
                <a:moveTo>
                  <a:pt x="222" y="0"/>
                </a:moveTo>
                <a:cubicBezTo>
                  <a:pt x="222" y="0"/>
                  <a:pt x="452" y="265"/>
                  <a:pt x="450" y="475"/>
                </a:cubicBezTo>
                <a:cubicBezTo>
                  <a:pt x="448" y="685"/>
                  <a:pt x="234" y="796"/>
                  <a:pt x="234" y="796"/>
                </a:cubicBezTo>
                <a:cubicBezTo>
                  <a:pt x="234" y="796"/>
                  <a:pt x="18" y="692"/>
                  <a:pt x="9" y="482"/>
                </a:cubicBezTo>
                <a:cubicBezTo>
                  <a:pt x="0" y="272"/>
                  <a:pt x="222" y="0"/>
                  <a:pt x="222" y="0"/>
                </a:cubicBezTo>
                <a:close/>
              </a:path>
            </a:pathLst>
          </a:custGeom>
          <a:solidFill>
            <a:schemeClr val="accent1"/>
          </a:solidFill>
          <a:ln>
            <a:noFill/>
          </a:ln>
        </p:spPr>
        <p:txBody>
          <a:bodyPr anchor="ctr"/>
          <a:lstStyle/>
          <a:p>
            <a:pPr algn="ctr"/>
            <a:endParaRPr/>
          </a:p>
        </p:txBody>
      </p:sp>
      <p:sp>
        <p:nvSpPr>
          <p:cNvPr id="64" name="TextBox 20"/>
          <p:cNvSpPr txBox="1"/>
          <p:nvPr/>
        </p:nvSpPr>
        <p:spPr>
          <a:xfrm>
            <a:off x="9438640" y="3970655"/>
            <a:ext cx="1367155" cy="374015"/>
          </a:xfrm>
          <a:prstGeom prst="rect">
            <a:avLst/>
          </a:prstGeom>
          <a:noFill/>
        </p:spPr>
        <p:txBody>
          <a:bodyPr wrap="none">
            <a:normAutofit/>
          </a:bodyPr>
          <a:lstStyle/>
          <a:p>
            <a:r>
              <a:rPr lang="zh-CN" altLang="en-US" b="1">
                <a:solidFill>
                  <a:schemeClr val="bg1"/>
                </a:solidFill>
                <a:latin typeface="Times New Roman" panose="02020603050405020304" charset="0"/>
                <a:ea typeface="汉仪全唐诗简" panose="00020600040101010101" charset="-122"/>
              </a:rPr>
              <a:t>环境温馨化</a:t>
            </a:r>
          </a:p>
        </p:txBody>
      </p:sp>
      <p:sp>
        <p:nvSpPr>
          <p:cNvPr id="65" name="TextBox 21"/>
          <p:cNvSpPr txBox="1"/>
          <p:nvPr/>
        </p:nvSpPr>
        <p:spPr>
          <a:xfrm rot="1784377">
            <a:off x="5384499" y="3469478"/>
            <a:ext cx="1261884" cy="307777"/>
          </a:xfrm>
          <a:prstGeom prst="rect">
            <a:avLst/>
          </a:prstGeom>
          <a:noFill/>
        </p:spPr>
        <p:txBody>
          <a:bodyPr wrap="none">
            <a:noAutofit/>
          </a:bodyPr>
          <a:lstStyle/>
          <a:p>
            <a:r>
              <a:rPr lang="zh-CN" altLang="en-US" b="1">
                <a:solidFill>
                  <a:schemeClr val="bg1"/>
                </a:solidFill>
                <a:latin typeface="Times New Roman" panose="02020603050405020304" charset="0"/>
                <a:ea typeface="汉仪全唐诗简" panose="00020600040101010101" charset="-122"/>
              </a:rPr>
              <a:t>菜肴精美化</a:t>
            </a:r>
          </a:p>
        </p:txBody>
      </p:sp>
      <p:sp>
        <p:nvSpPr>
          <p:cNvPr id="66" name="TextBox 22"/>
          <p:cNvSpPr txBox="1"/>
          <p:nvPr/>
        </p:nvSpPr>
        <p:spPr>
          <a:xfrm rot="3552194">
            <a:off x="6316253" y="2339121"/>
            <a:ext cx="1261885" cy="307777"/>
          </a:xfrm>
          <a:prstGeom prst="rect">
            <a:avLst/>
          </a:prstGeom>
          <a:noFill/>
        </p:spPr>
        <p:txBody>
          <a:bodyPr wrap="none">
            <a:noAutofit/>
          </a:bodyPr>
          <a:lstStyle/>
          <a:p>
            <a:r>
              <a:rPr lang="zh-CN" altLang="en-US" b="1">
                <a:solidFill>
                  <a:schemeClr val="bg1"/>
                </a:solidFill>
                <a:latin typeface="Times New Roman" panose="02020603050405020304" charset="0"/>
                <a:ea typeface="汉仪全唐诗简" panose="00020600040101010101" charset="-122"/>
              </a:rPr>
              <a:t>服务优质化</a:t>
            </a:r>
          </a:p>
        </p:txBody>
      </p:sp>
      <p:sp>
        <p:nvSpPr>
          <p:cNvPr id="67" name="TextBox 23"/>
          <p:cNvSpPr txBox="1"/>
          <p:nvPr/>
        </p:nvSpPr>
        <p:spPr>
          <a:xfrm rot="17333049">
            <a:off x="8854389" y="2245245"/>
            <a:ext cx="1261885" cy="307777"/>
          </a:xfrm>
          <a:prstGeom prst="rect">
            <a:avLst/>
          </a:prstGeom>
          <a:noFill/>
        </p:spPr>
        <p:txBody>
          <a:bodyPr wrap="none">
            <a:noAutofit/>
          </a:bodyPr>
          <a:lstStyle/>
          <a:p>
            <a:r>
              <a:rPr lang="zh-CN" altLang="en-US" b="1">
                <a:solidFill>
                  <a:schemeClr val="bg1"/>
                </a:solidFill>
                <a:latin typeface="Times New Roman" panose="02020603050405020304" charset="0"/>
                <a:ea typeface="汉仪全唐诗简" panose="00020600040101010101" charset="-122"/>
              </a:rPr>
              <a:t>安全责任化</a:t>
            </a:r>
          </a:p>
        </p:txBody>
      </p:sp>
      <p:sp>
        <p:nvSpPr>
          <p:cNvPr id="68" name="Freeform: Shape 24"/>
          <p:cNvSpPr/>
          <p:nvPr/>
        </p:nvSpPr>
        <p:spPr bwMode="auto">
          <a:xfrm rot="829878">
            <a:off x="7981321" y="2400722"/>
            <a:ext cx="290140" cy="509568"/>
          </a:xfrm>
          <a:custGeom>
            <a:avLst/>
            <a:gdLst>
              <a:gd name="T0" fmla="*/ 222 w 452"/>
              <a:gd name="T1" fmla="*/ 0 h 796"/>
              <a:gd name="T2" fmla="*/ 450 w 452"/>
              <a:gd name="T3" fmla="*/ 475 h 796"/>
              <a:gd name="T4" fmla="*/ 234 w 452"/>
              <a:gd name="T5" fmla="*/ 796 h 796"/>
              <a:gd name="T6" fmla="*/ 9 w 452"/>
              <a:gd name="T7" fmla="*/ 482 h 796"/>
              <a:gd name="T8" fmla="*/ 222 w 452"/>
              <a:gd name="T9" fmla="*/ 0 h 796"/>
            </a:gdLst>
            <a:ahLst/>
            <a:cxnLst>
              <a:cxn ang="0">
                <a:pos x="T0" y="T1"/>
              </a:cxn>
              <a:cxn ang="0">
                <a:pos x="T2" y="T3"/>
              </a:cxn>
              <a:cxn ang="0">
                <a:pos x="T4" y="T5"/>
              </a:cxn>
              <a:cxn ang="0">
                <a:pos x="T6" y="T7"/>
              </a:cxn>
              <a:cxn ang="0">
                <a:pos x="T8" y="T9"/>
              </a:cxn>
            </a:cxnLst>
            <a:rect l="0" t="0" r="r" b="b"/>
            <a:pathLst>
              <a:path w="452" h="796">
                <a:moveTo>
                  <a:pt x="222" y="0"/>
                </a:moveTo>
                <a:cubicBezTo>
                  <a:pt x="222" y="0"/>
                  <a:pt x="452" y="265"/>
                  <a:pt x="450" y="475"/>
                </a:cubicBezTo>
                <a:cubicBezTo>
                  <a:pt x="448" y="685"/>
                  <a:pt x="234" y="796"/>
                  <a:pt x="234" y="796"/>
                </a:cubicBezTo>
                <a:cubicBezTo>
                  <a:pt x="234" y="796"/>
                  <a:pt x="18" y="692"/>
                  <a:pt x="9" y="482"/>
                </a:cubicBezTo>
                <a:cubicBezTo>
                  <a:pt x="0" y="272"/>
                  <a:pt x="222" y="0"/>
                  <a:pt x="222" y="0"/>
                </a:cubicBezTo>
                <a:close/>
              </a:path>
            </a:pathLst>
          </a:custGeom>
          <a:solidFill>
            <a:schemeClr val="accent1"/>
          </a:solidFill>
          <a:ln>
            <a:noFill/>
          </a:ln>
        </p:spPr>
        <p:txBody>
          <a:bodyPr anchor="ctr"/>
          <a:lstStyle/>
          <a:p>
            <a:pPr algn="ctr"/>
            <a:endParaRPr/>
          </a:p>
        </p:txBody>
      </p:sp>
      <p:grpSp>
        <p:nvGrpSpPr>
          <p:cNvPr id="33" name="Group 26"/>
          <p:cNvGrpSpPr/>
          <p:nvPr/>
        </p:nvGrpSpPr>
        <p:grpSpPr>
          <a:xfrm>
            <a:off x="958850" y="1666875"/>
            <a:ext cx="4431708" cy="4277657"/>
            <a:chOff x="1046650" y="1431187"/>
            <a:chExt cx="4083186" cy="3109088"/>
          </a:xfrm>
        </p:grpSpPr>
        <p:grpSp>
          <p:nvGrpSpPr>
            <p:cNvPr id="37" name="Group 30"/>
            <p:cNvGrpSpPr/>
            <p:nvPr/>
          </p:nvGrpSpPr>
          <p:grpSpPr>
            <a:xfrm>
              <a:off x="1046650" y="1431187"/>
              <a:ext cx="3908213" cy="860174"/>
              <a:chOff x="1170407" y="1764425"/>
              <a:chExt cx="3908213" cy="860174"/>
            </a:xfrm>
          </p:grpSpPr>
          <p:sp>
            <p:nvSpPr>
              <p:cNvPr id="44" name="TextBox 37"/>
              <p:cNvSpPr txBox="1"/>
              <p:nvPr/>
            </p:nvSpPr>
            <p:spPr>
              <a:xfrm>
                <a:off x="1286249" y="1986969"/>
                <a:ext cx="3792371" cy="637630"/>
              </a:xfrm>
              <a:prstGeom prst="rect">
                <a:avLst/>
              </a:prstGeom>
              <a:noFill/>
            </p:spPr>
            <p:txBody>
              <a:bodyPr wrap="square" lIns="0" tIns="0" rIns="0" bIns="0">
                <a:noAutofit/>
              </a:bodyPr>
              <a:lstStyle/>
              <a:p>
                <a:pPr>
                  <a:lnSpc>
                    <a:spcPct val="120000"/>
                  </a:lnSpc>
                </a:pPr>
                <a:r>
                  <a:rPr lang="en-US" altLang="zh-CN" sz="1100">
                    <a:latin typeface="Times New Roman" panose="02020603050405020304" charset="0"/>
                    <a:ea typeface="汉仪全唐诗简" panose="00020600040101010101" charset="-122"/>
                  </a:rPr>
                  <a:t>1.</a:t>
                </a:r>
                <a:r>
                  <a:rPr lang="zh-CN" altLang="en-US" sz="1100">
                    <a:latin typeface="Times New Roman" panose="02020603050405020304" charset="0"/>
                    <a:ea typeface="汉仪全唐诗简" panose="00020600040101010101" charset="-122"/>
                  </a:rPr>
                  <a:t>对基本大伙和智慧厨房存在问题制定有效改进措施，主要将技术人员更换调整，根本上有效提升产品口味提高菜品质量。加强考核力度。</a:t>
                </a:r>
                <a:r>
                  <a:rPr lang="en-US" altLang="zh-CN" sz="1100">
                    <a:latin typeface="Times New Roman" panose="02020603050405020304" charset="0"/>
                    <a:ea typeface="汉仪全唐诗简" panose="00020600040101010101" charset="-122"/>
                  </a:rPr>
                  <a:t> </a:t>
                </a:r>
                <a:r>
                  <a:rPr lang="zh-CN" altLang="en-US" sz="1100">
                    <a:latin typeface="Times New Roman" panose="02020603050405020304" charset="0"/>
                    <a:ea typeface="汉仪全唐诗简" panose="00020600040101010101" charset="-122"/>
                  </a:rPr>
                  <a:t>利用开学期调整更换部分口碑不好的风味小吃，引入有吸引力的地方特色小吃。</a:t>
                </a:r>
              </a:p>
              <a:p>
                <a:pPr>
                  <a:lnSpc>
                    <a:spcPct val="120000"/>
                  </a:lnSpc>
                </a:pPr>
                <a:r>
                  <a:rPr lang="en-US" altLang="zh-CN" sz="1100">
                    <a:latin typeface="Times New Roman" panose="02020603050405020304" charset="0"/>
                    <a:ea typeface="汉仪全唐诗简" panose="00020600040101010101" charset="-122"/>
                  </a:rPr>
                  <a:t>2.</a:t>
                </a:r>
                <a:r>
                  <a:rPr lang="zh-CN" altLang="en-US" sz="1100">
                    <a:latin typeface="Times New Roman" panose="02020603050405020304" charset="0"/>
                    <a:ea typeface="汉仪全唐诗简" panose="00020600040101010101" charset="-122"/>
                  </a:rPr>
                  <a:t>更换智慧厨房现有团队人员，重新组合，每周制定菜谱审核，保证更新率与精品菜质量</a:t>
                </a:r>
              </a:p>
            </p:txBody>
          </p:sp>
          <p:sp>
            <p:nvSpPr>
              <p:cNvPr id="45" name="Rectangle 38"/>
              <p:cNvSpPr/>
              <p:nvPr/>
            </p:nvSpPr>
            <p:spPr>
              <a:xfrm>
                <a:off x="1170407" y="1764425"/>
                <a:ext cx="3761195" cy="307777"/>
              </a:xfrm>
              <a:prstGeom prst="rect">
                <a:avLst/>
              </a:prstGeom>
            </p:spPr>
            <p:txBody>
              <a:bodyPr wrap="none" lIns="0" tIns="0" rIns="0" bIns="0">
                <a:normAutofit/>
              </a:bodyPr>
              <a:lstStyle/>
              <a:p>
                <a:r>
                  <a:rPr lang="zh-CN" altLang="en-US" sz="1600" b="1">
                    <a:solidFill>
                      <a:schemeClr val="accent1"/>
                    </a:solidFill>
                    <a:latin typeface="Times New Roman" panose="02020603050405020304" charset="0"/>
                    <a:ea typeface="汉仪全唐诗简" panose="00020600040101010101" charset="-122"/>
                  </a:rPr>
                  <a:t>菜肴质量：</a:t>
                </a:r>
              </a:p>
            </p:txBody>
          </p:sp>
        </p:grpSp>
        <p:grpSp>
          <p:nvGrpSpPr>
            <p:cNvPr id="38" name="Group 31"/>
            <p:cNvGrpSpPr/>
            <p:nvPr/>
          </p:nvGrpSpPr>
          <p:grpSpPr>
            <a:xfrm>
              <a:off x="1127754" y="2603455"/>
              <a:ext cx="3761798" cy="1055852"/>
              <a:chOff x="1251511" y="1612785"/>
              <a:chExt cx="3761798" cy="1055852"/>
            </a:xfrm>
          </p:grpSpPr>
          <p:sp>
            <p:nvSpPr>
              <p:cNvPr id="42" name="TextBox 35"/>
              <p:cNvSpPr txBox="1"/>
              <p:nvPr/>
            </p:nvSpPr>
            <p:spPr>
              <a:xfrm>
                <a:off x="1251511" y="1894883"/>
                <a:ext cx="3761363" cy="773754"/>
              </a:xfrm>
              <a:prstGeom prst="rect">
                <a:avLst/>
              </a:prstGeom>
              <a:noFill/>
            </p:spPr>
            <p:txBody>
              <a:bodyPr wrap="square" lIns="0" tIns="0" rIns="0" bIns="0">
                <a:normAutofit/>
              </a:bodyPr>
              <a:lstStyle/>
              <a:p>
                <a:pPr>
                  <a:lnSpc>
                    <a:spcPct val="120000"/>
                  </a:lnSpc>
                </a:pPr>
                <a:r>
                  <a:rPr lang="zh-CN" altLang="en-US" sz="1200" dirty="0">
                    <a:latin typeface="Times New Roman" panose="02020603050405020304" charset="0"/>
                    <a:ea typeface="汉仪全唐诗简" panose="00020600040101010101" charset="-122"/>
                  </a:rPr>
                  <a:t>对于窗品服务人员年龄大，服务意识差的人员进行调离岗位，制定有效的培训</a:t>
                </a:r>
                <a:r>
                  <a:rPr lang="en-US" altLang="zh-CN" sz="1200" dirty="0">
                    <a:latin typeface="Times New Roman" panose="02020603050405020304" charset="0"/>
                    <a:ea typeface="汉仪全唐诗简" panose="00020600040101010101" charset="-122"/>
                  </a:rPr>
                  <a:t> </a:t>
                </a:r>
                <a:r>
                  <a:rPr lang="zh-CN" altLang="en-US" sz="1200" dirty="0">
                    <a:latin typeface="Times New Roman" panose="02020603050405020304" charset="0"/>
                    <a:ea typeface="汉仪全唐诗简" panose="00020600040101010101" charset="-122"/>
                  </a:rPr>
                  <a:t>计划，定期对各窗口人员进行指导培训。</a:t>
                </a:r>
                <a:r>
                  <a:rPr lang="en-US" altLang="zh-CN" sz="1200" dirty="0">
                    <a:latin typeface="Times New Roman" panose="02020603050405020304" charset="0"/>
                    <a:ea typeface="汉仪全唐诗简" panose="00020600040101010101" charset="-122"/>
                  </a:rPr>
                  <a:t> </a:t>
                </a:r>
                <a:r>
                  <a:rPr lang="zh-CN" altLang="en-US" sz="1200" dirty="0">
                    <a:latin typeface="Times New Roman" panose="02020603050405020304" charset="0"/>
                    <a:ea typeface="汉仪全唐诗简" panose="00020600040101010101" charset="-122"/>
                  </a:rPr>
                  <a:t>严格按照服务考核项执行考核，对多次培训考核仍无改进人员进行劝离。</a:t>
                </a:r>
              </a:p>
            </p:txBody>
          </p:sp>
          <p:sp>
            <p:nvSpPr>
              <p:cNvPr id="43" name="Rectangle 36"/>
              <p:cNvSpPr/>
              <p:nvPr/>
            </p:nvSpPr>
            <p:spPr>
              <a:xfrm>
                <a:off x="1252114" y="1612785"/>
                <a:ext cx="3761195" cy="307777"/>
              </a:xfrm>
              <a:prstGeom prst="rect">
                <a:avLst/>
              </a:prstGeom>
            </p:spPr>
            <p:txBody>
              <a:bodyPr wrap="none" lIns="0" tIns="0" rIns="0" bIns="0">
                <a:normAutofit/>
              </a:bodyPr>
              <a:lstStyle/>
              <a:p>
                <a:r>
                  <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rPr>
                  <a:t>服务方面</a:t>
                </a:r>
                <a:r>
                  <a:rPr lang="en-US" altLang="zh-CN" sz="1600" b="1">
                    <a:solidFill>
                      <a:schemeClr val="accent2"/>
                    </a:solidFill>
                    <a:latin typeface="Times New Roman" panose="02020603050405020304" charset="0"/>
                    <a:ea typeface="汉仪全唐诗简" panose="00020600040101010101" charset="-122"/>
                  </a:rPr>
                  <a:t> </a:t>
                </a:r>
                <a:r>
                  <a:rPr lang="zh-CN" altLang="en-US" sz="1600" b="1">
                    <a:solidFill>
                      <a:schemeClr val="accent2"/>
                    </a:solidFill>
                    <a:latin typeface="Times New Roman" panose="02020603050405020304" charset="0"/>
                    <a:ea typeface="汉仪全唐诗简" panose="00020600040101010101" charset="-122"/>
                  </a:rPr>
                  <a:t>：</a:t>
                </a:r>
              </a:p>
            </p:txBody>
          </p:sp>
        </p:grpSp>
        <p:grpSp>
          <p:nvGrpSpPr>
            <p:cNvPr id="39" name="Group 32"/>
            <p:cNvGrpSpPr/>
            <p:nvPr/>
          </p:nvGrpSpPr>
          <p:grpSpPr>
            <a:xfrm>
              <a:off x="1056051" y="3670289"/>
              <a:ext cx="4073785" cy="869986"/>
              <a:chOff x="1179808" y="1355711"/>
              <a:chExt cx="4073785" cy="869986"/>
            </a:xfrm>
          </p:grpSpPr>
          <p:sp>
            <p:nvSpPr>
              <p:cNvPr id="40" name="TextBox 33"/>
              <p:cNvSpPr txBox="1"/>
              <p:nvPr/>
            </p:nvSpPr>
            <p:spPr>
              <a:xfrm>
                <a:off x="1179808" y="1503401"/>
                <a:ext cx="4073785" cy="722296"/>
              </a:xfrm>
              <a:prstGeom prst="rect">
                <a:avLst/>
              </a:prstGeom>
              <a:noFill/>
            </p:spPr>
            <p:txBody>
              <a:bodyPr wrap="square" lIns="0" tIns="0" rIns="0" bIns="0">
                <a:noAutofit/>
              </a:bodyPr>
              <a:lstStyle/>
              <a:p>
                <a:pPr>
                  <a:lnSpc>
                    <a:spcPct val="120000"/>
                  </a:lnSpc>
                </a:pPr>
                <a:r>
                  <a:rPr lang="zh-CN" altLang="en-US" sz="1200" dirty="0">
                    <a:latin typeface="Times New Roman" panose="02020603050405020304" charset="0"/>
                    <a:ea typeface="汉仪全唐诗简" panose="00020600040101010101" charset="-122"/>
                  </a:rPr>
                  <a:t>加强各窗口人员操作卫生要求，台面及地面清洁干净，避免异物入</a:t>
                </a:r>
              </a:p>
              <a:p>
                <a:pPr>
                  <a:lnSpc>
                    <a:spcPct val="120000"/>
                  </a:lnSpc>
                </a:pPr>
                <a:r>
                  <a:rPr lang="en-US" altLang="zh-CN" sz="1200" dirty="0">
                    <a:latin typeface="Times New Roman" panose="02020603050405020304" charset="0"/>
                    <a:ea typeface="汉仪全唐诗简" panose="00020600040101010101" charset="-122"/>
                  </a:rPr>
                  <a:t> </a:t>
                </a:r>
                <a:r>
                  <a:rPr lang="zh-CN" altLang="en-US" sz="1200" dirty="0">
                    <a:latin typeface="Times New Roman" panose="02020603050405020304" charset="0"/>
                    <a:ea typeface="汉仪全唐诗简" panose="00020600040101010101" charset="-122"/>
                  </a:rPr>
                  <a:t>加强蔬菜类盐水浸泡时间，避免虫子类出现</a:t>
                </a:r>
              </a:p>
              <a:p>
                <a:pPr>
                  <a:lnSpc>
                    <a:spcPct val="120000"/>
                  </a:lnSpc>
                </a:pPr>
                <a:r>
                  <a:rPr lang="zh-CN" altLang="en-US" sz="1200" dirty="0">
                    <a:latin typeface="Times New Roman" panose="02020603050405020304" charset="0"/>
                    <a:ea typeface="汉仪全唐诗简" panose="00020600040101010101" charset="-122"/>
                  </a:rPr>
                  <a:t>加强人员仪容仪表管理，避免头发类异物。</a:t>
                </a:r>
              </a:p>
              <a:p>
                <a:pPr>
                  <a:lnSpc>
                    <a:spcPct val="120000"/>
                  </a:lnSpc>
                </a:pPr>
                <a:r>
                  <a:rPr lang="zh-CN" altLang="en-US" sz="1200" dirty="0">
                    <a:latin typeface="Times New Roman" panose="02020603050405020304" charset="0"/>
                    <a:ea typeface="汉仪全唐诗简" panose="00020600040101010101" charset="-122"/>
                  </a:rPr>
                  <a:t>严格按照食品安全管理制度执行检查和考核</a:t>
                </a:r>
              </a:p>
              <a:p>
                <a:pPr>
                  <a:lnSpc>
                    <a:spcPct val="120000"/>
                  </a:lnSpc>
                </a:pPr>
                <a:endParaRPr lang="zh-CN" altLang="en-US" sz="1200" dirty="0">
                  <a:latin typeface="Times New Roman" panose="02020603050405020304" charset="0"/>
                  <a:ea typeface="汉仪全唐诗简" panose="00020600040101010101" charset="-122"/>
                </a:endParaRPr>
              </a:p>
            </p:txBody>
          </p:sp>
          <p:sp>
            <p:nvSpPr>
              <p:cNvPr id="41" name="Rectangle 34"/>
              <p:cNvSpPr/>
              <p:nvPr/>
            </p:nvSpPr>
            <p:spPr>
              <a:xfrm>
                <a:off x="1240654" y="1355711"/>
                <a:ext cx="3761195" cy="307777"/>
              </a:xfrm>
              <a:prstGeom prst="rect">
                <a:avLst/>
              </a:prstGeom>
            </p:spPr>
            <p:txBody>
              <a:bodyPr wrap="none" lIns="0" tIns="0" rIns="0" bIns="0">
                <a:normAutofit/>
              </a:bodyPr>
              <a:lstStyle/>
              <a:p>
                <a:endPar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endParaRPr>
              </a:p>
            </p:txBody>
          </p:sp>
        </p:grpSp>
      </p:grpSp>
      <p:cxnSp>
        <p:nvCxnSpPr>
          <p:cNvPr id="36" name="Straight Connector 29"/>
          <p:cNvCxnSpPr/>
          <p:nvPr/>
        </p:nvCxnSpPr>
        <p:spPr>
          <a:xfrm>
            <a:off x="925195" y="3520440"/>
            <a:ext cx="3712845"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 name="Rectangle 36"/>
          <p:cNvSpPr/>
          <p:nvPr/>
        </p:nvSpPr>
        <p:spPr>
          <a:xfrm>
            <a:off x="1002030" y="4719955"/>
            <a:ext cx="4717415" cy="706120"/>
          </a:xfrm>
          <a:prstGeom prst="rect">
            <a:avLst/>
          </a:prstGeom>
        </p:spPr>
        <p:txBody>
          <a:bodyPr wrap="none" lIns="0" tIns="0" rIns="0" bIns="0">
            <a:normAutofit/>
          </a:bodyPr>
          <a:lstStyle/>
          <a:p>
            <a:r>
              <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rPr>
              <a:t>食品卫生方面</a:t>
            </a:r>
            <a:r>
              <a:rPr lang="en-US" altLang="zh-CN" sz="1600" b="1">
                <a:solidFill>
                  <a:schemeClr val="accent2"/>
                </a:solidFill>
                <a:latin typeface="Times New Roman" panose="02020603050405020304" charset="0"/>
                <a:ea typeface="汉仪全唐诗简" panose="00020600040101010101" charset="-122"/>
              </a:rPr>
              <a:t> </a:t>
            </a:r>
            <a:r>
              <a:rPr lang="zh-CN" altLang="en-US" sz="1600" b="1">
                <a:solidFill>
                  <a:schemeClr val="accent2"/>
                </a:solidFill>
                <a:latin typeface="Times New Roman" panose="02020603050405020304" charset="0"/>
                <a:ea typeface="汉仪全唐诗简" panose="00020600040101010101" charset="-122"/>
              </a:rPr>
              <a:t>：</a:t>
            </a:r>
          </a:p>
        </p:txBody>
      </p:sp>
      <p:cxnSp>
        <p:nvCxnSpPr>
          <p:cNvPr id="4" name="Straight Connector 29"/>
          <p:cNvCxnSpPr/>
          <p:nvPr/>
        </p:nvCxnSpPr>
        <p:spPr>
          <a:xfrm>
            <a:off x="1084580" y="4959985"/>
            <a:ext cx="3712845"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pic>
        <p:nvPicPr>
          <p:cNvPr id="9" name="图片 8" descr="华餐logo"/>
          <p:cNvPicPr>
            <a:picLocks noChangeAspect="1"/>
          </p:cNvPicPr>
          <p:nvPr/>
        </p:nvPicPr>
        <p:blipFill>
          <a:blip r:embed="rId3"/>
          <a:stretch>
            <a:fillRect/>
          </a:stretch>
        </p:blipFill>
        <p:spPr>
          <a:xfrm>
            <a:off x="9508490" y="58420"/>
            <a:ext cx="2455545" cy="7264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p:tgtEl>
                                          <p:spTgt spid="28"/>
                                        </p:tgtEl>
                                        <p:attrNameLst>
                                          <p:attrName>ppt_y</p:attrName>
                                        </p:attrNameLst>
                                      </p:cBhvr>
                                      <p:tavLst>
                                        <p:tav tm="0">
                                          <p:val>
                                            <p:strVal val="#ppt_y+#ppt_h*1.125000"/>
                                          </p:val>
                                        </p:tav>
                                        <p:tav tm="100000">
                                          <p:val>
                                            <p:strVal val="#ppt_y"/>
                                          </p:val>
                                        </p:tav>
                                      </p:tavLst>
                                    </p:anim>
                                    <p:animEffect transition="in" filter="wipe(up)">
                                      <p:cBhvr>
                                        <p:cTn id="8" dur="500"/>
                                        <p:tgtEl>
                                          <p:spTgt spid="28"/>
                                        </p:tgtEl>
                                      </p:cBhvr>
                                    </p:animEffect>
                                  </p:childTnLst>
                                </p:cTn>
                              </p:par>
                            </p:childTnLst>
                          </p:cTn>
                        </p:par>
                        <p:par>
                          <p:cTn id="9" fill="hold">
                            <p:stCondLst>
                              <p:cond delay="800"/>
                            </p:stCondLst>
                            <p:childTnLst>
                              <p:par>
                                <p:cTn id="10" presetID="12" presetClass="entr" presetSubtype="4" fill="hold" grpId="0" nodeType="afterEffect">
                                  <p:stCondLst>
                                    <p:cond delay="0"/>
                                  </p:stCondLst>
                                  <p:iterate type="lt">
                                    <p:tmPct val="10000"/>
                                  </p:iterate>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p:tgtEl>
                                          <p:spTgt spid="29"/>
                                        </p:tgtEl>
                                        <p:attrNameLst>
                                          <p:attrName>ppt_y</p:attrName>
                                        </p:attrNameLst>
                                      </p:cBhvr>
                                      <p:tavLst>
                                        <p:tav tm="0">
                                          <p:val>
                                            <p:strVal val="#ppt_y+#ppt_h*1.125000"/>
                                          </p:val>
                                        </p:tav>
                                        <p:tav tm="100000">
                                          <p:val>
                                            <p:strVal val="#ppt_y"/>
                                          </p:val>
                                        </p:tav>
                                      </p:tavLst>
                                    </p:anim>
                                    <p:animEffect transition="in" filter="wipe(up)">
                                      <p:cBhvr>
                                        <p:cTn id="13" dur="500"/>
                                        <p:tgtEl>
                                          <p:spTgt spid="29"/>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ppt_w</p:attrName>
                                        </p:attrNameLst>
                                      </p:cBhvr>
                                      <p:tavLst>
                                        <p:tav tm="0">
                                          <p:val>
                                            <p:fltVal val="0"/>
                                          </p:val>
                                        </p:tav>
                                        <p:tav tm="100000">
                                          <p:val>
                                            <p:strVal val="#ppt_w"/>
                                          </p:val>
                                        </p:tav>
                                      </p:tavLst>
                                    </p:anim>
                                    <p:anim calcmode="lin" valueType="num">
                                      <p:cBhvr>
                                        <p:cTn id="18" dur="500" fill="hold"/>
                                        <p:tgtEl>
                                          <p:spTgt spid="46"/>
                                        </p:tgtEl>
                                        <p:attrNameLst>
                                          <p:attrName>ppt_h</p:attrName>
                                        </p:attrNameLst>
                                      </p:cBhvr>
                                      <p:tavLst>
                                        <p:tav tm="0">
                                          <p:val>
                                            <p:fltVal val="0"/>
                                          </p:val>
                                        </p:tav>
                                        <p:tav tm="100000">
                                          <p:val>
                                            <p:strVal val="#ppt_h"/>
                                          </p:val>
                                        </p:tav>
                                      </p:tavLst>
                                    </p:anim>
                                    <p:animEffect transition="in" filter="fade">
                                      <p:cBhvr>
                                        <p:cTn id="19" dur="500"/>
                                        <p:tgtEl>
                                          <p:spTgt spid="4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p:cTn id="23" dur="500" fill="hold"/>
                                        <p:tgtEl>
                                          <p:spTgt spid="47"/>
                                        </p:tgtEl>
                                        <p:attrNameLst>
                                          <p:attrName>ppt_w</p:attrName>
                                        </p:attrNameLst>
                                      </p:cBhvr>
                                      <p:tavLst>
                                        <p:tav tm="0">
                                          <p:val>
                                            <p:fltVal val="0"/>
                                          </p:val>
                                        </p:tav>
                                        <p:tav tm="100000">
                                          <p:val>
                                            <p:strVal val="#ppt_w"/>
                                          </p:val>
                                        </p:tav>
                                      </p:tavLst>
                                    </p:anim>
                                    <p:anim calcmode="lin" valueType="num">
                                      <p:cBhvr>
                                        <p:cTn id="24" dur="500" fill="hold"/>
                                        <p:tgtEl>
                                          <p:spTgt spid="47"/>
                                        </p:tgtEl>
                                        <p:attrNameLst>
                                          <p:attrName>ppt_h</p:attrName>
                                        </p:attrNameLst>
                                      </p:cBhvr>
                                      <p:tavLst>
                                        <p:tav tm="0">
                                          <p:val>
                                            <p:fltVal val="0"/>
                                          </p:val>
                                        </p:tav>
                                        <p:tav tm="100000">
                                          <p:val>
                                            <p:strVal val="#ppt_h"/>
                                          </p:val>
                                        </p:tav>
                                      </p:tavLst>
                                    </p:anim>
                                    <p:animEffect transition="in" filter="fade">
                                      <p:cBhvr>
                                        <p:cTn id="25" dur="500"/>
                                        <p:tgtEl>
                                          <p:spTgt spid="47"/>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48"/>
                                        </p:tgtEl>
                                        <p:attrNameLst>
                                          <p:attrName>style.visibility</p:attrName>
                                        </p:attrNameLst>
                                      </p:cBhvr>
                                      <p:to>
                                        <p:strVal val="visible"/>
                                      </p:to>
                                    </p:set>
                                    <p:anim calcmode="lin" valueType="num">
                                      <p:cBhvr>
                                        <p:cTn id="29" dur="500" fill="hold"/>
                                        <p:tgtEl>
                                          <p:spTgt spid="48"/>
                                        </p:tgtEl>
                                        <p:attrNameLst>
                                          <p:attrName>ppt_w</p:attrName>
                                        </p:attrNameLst>
                                      </p:cBhvr>
                                      <p:tavLst>
                                        <p:tav tm="0">
                                          <p:val>
                                            <p:fltVal val="0"/>
                                          </p:val>
                                        </p:tav>
                                        <p:tav tm="100000">
                                          <p:val>
                                            <p:strVal val="#ppt_w"/>
                                          </p:val>
                                        </p:tav>
                                      </p:tavLst>
                                    </p:anim>
                                    <p:anim calcmode="lin" valueType="num">
                                      <p:cBhvr>
                                        <p:cTn id="30" dur="500" fill="hold"/>
                                        <p:tgtEl>
                                          <p:spTgt spid="48"/>
                                        </p:tgtEl>
                                        <p:attrNameLst>
                                          <p:attrName>ppt_h</p:attrName>
                                        </p:attrNameLst>
                                      </p:cBhvr>
                                      <p:tavLst>
                                        <p:tav tm="0">
                                          <p:val>
                                            <p:fltVal val="0"/>
                                          </p:val>
                                        </p:tav>
                                        <p:tav tm="100000">
                                          <p:val>
                                            <p:strVal val="#ppt_h"/>
                                          </p:val>
                                        </p:tav>
                                      </p:tavLst>
                                    </p:anim>
                                    <p:animEffect transition="in" filter="fade">
                                      <p:cBhvr>
                                        <p:cTn id="31" dur="500"/>
                                        <p:tgtEl>
                                          <p:spTgt spid="48"/>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p:cTn id="35" dur="500" fill="hold"/>
                                        <p:tgtEl>
                                          <p:spTgt spid="49"/>
                                        </p:tgtEl>
                                        <p:attrNameLst>
                                          <p:attrName>ppt_w</p:attrName>
                                        </p:attrNameLst>
                                      </p:cBhvr>
                                      <p:tavLst>
                                        <p:tav tm="0">
                                          <p:val>
                                            <p:fltVal val="0"/>
                                          </p:val>
                                        </p:tav>
                                        <p:tav tm="100000">
                                          <p:val>
                                            <p:strVal val="#ppt_w"/>
                                          </p:val>
                                        </p:tav>
                                      </p:tavLst>
                                    </p:anim>
                                    <p:anim calcmode="lin" valueType="num">
                                      <p:cBhvr>
                                        <p:cTn id="36" dur="500" fill="hold"/>
                                        <p:tgtEl>
                                          <p:spTgt spid="49"/>
                                        </p:tgtEl>
                                        <p:attrNameLst>
                                          <p:attrName>ppt_h</p:attrName>
                                        </p:attrNameLst>
                                      </p:cBhvr>
                                      <p:tavLst>
                                        <p:tav tm="0">
                                          <p:val>
                                            <p:fltVal val="0"/>
                                          </p:val>
                                        </p:tav>
                                        <p:tav tm="100000">
                                          <p:val>
                                            <p:strVal val="#ppt_h"/>
                                          </p:val>
                                        </p:tav>
                                      </p:tavLst>
                                    </p:anim>
                                    <p:animEffect transition="in" filter="fade">
                                      <p:cBhvr>
                                        <p:cTn id="37" dur="500"/>
                                        <p:tgtEl>
                                          <p:spTgt spid="49"/>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4500"/>
                            </p:stCondLst>
                            <p:childTnLst>
                              <p:par>
                                <p:cTn id="51" presetID="53" presetClass="entr" presetSubtype="16" fill="hold" grpId="0" nodeType="afterEffect">
                                  <p:stCondLst>
                                    <p:cond delay="0"/>
                                  </p:stCondLst>
                                  <p:childTnLst>
                                    <p:set>
                                      <p:cBhvr>
                                        <p:cTn id="52" dur="1" fill="hold">
                                          <p:stCondLst>
                                            <p:cond delay="0"/>
                                          </p:stCondLst>
                                        </p:cTn>
                                        <p:tgtEl>
                                          <p:spTgt spid="55"/>
                                        </p:tgtEl>
                                        <p:attrNameLst>
                                          <p:attrName>style.visibility</p:attrName>
                                        </p:attrNameLst>
                                      </p:cBhvr>
                                      <p:to>
                                        <p:strVal val="visible"/>
                                      </p:to>
                                    </p:set>
                                    <p:anim calcmode="lin" valueType="num">
                                      <p:cBhvr>
                                        <p:cTn id="53" dur="500" fill="hold"/>
                                        <p:tgtEl>
                                          <p:spTgt spid="55"/>
                                        </p:tgtEl>
                                        <p:attrNameLst>
                                          <p:attrName>ppt_w</p:attrName>
                                        </p:attrNameLst>
                                      </p:cBhvr>
                                      <p:tavLst>
                                        <p:tav tm="0">
                                          <p:val>
                                            <p:fltVal val="0"/>
                                          </p:val>
                                        </p:tav>
                                        <p:tav tm="100000">
                                          <p:val>
                                            <p:strVal val="#ppt_w"/>
                                          </p:val>
                                        </p:tav>
                                      </p:tavLst>
                                    </p:anim>
                                    <p:anim calcmode="lin" valueType="num">
                                      <p:cBhvr>
                                        <p:cTn id="54" dur="500" fill="hold"/>
                                        <p:tgtEl>
                                          <p:spTgt spid="55"/>
                                        </p:tgtEl>
                                        <p:attrNameLst>
                                          <p:attrName>ppt_h</p:attrName>
                                        </p:attrNameLst>
                                      </p:cBhvr>
                                      <p:tavLst>
                                        <p:tav tm="0">
                                          <p:val>
                                            <p:fltVal val="0"/>
                                          </p:val>
                                        </p:tav>
                                        <p:tav tm="100000">
                                          <p:val>
                                            <p:strVal val="#ppt_h"/>
                                          </p:val>
                                        </p:tav>
                                      </p:tavLst>
                                    </p:anim>
                                    <p:animEffect transition="in" filter="fade">
                                      <p:cBhvr>
                                        <p:cTn id="55" dur="500"/>
                                        <p:tgtEl>
                                          <p:spTgt spid="55"/>
                                        </p:tgtEl>
                                      </p:cBhvr>
                                    </p:animEffect>
                                  </p:childTnLst>
                                </p:cTn>
                              </p:par>
                            </p:childTnLst>
                          </p:cTn>
                        </p:par>
                        <p:par>
                          <p:cTn id="56" fill="hold">
                            <p:stCondLst>
                              <p:cond delay="5000"/>
                            </p:stCondLst>
                            <p:childTnLst>
                              <p:par>
                                <p:cTn id="57" presetID="53" presetClass="entr" presetSubtype="16"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 calcmode="lin" valueType="num">
                                      <p:cBhvr>
                                        <p:cTn id="59" dur="500" fill="hold"/>
                                        <p:tgtEl>
                                          <p:spTgt spid="56"/>
                                        </p:tgtEl>
                                        <p:attrNameLst>
                                          <p:attrName>ppt_w</p:attrName>
                                        </p:attrNameLst>
                                      </p:cBhvr>
                                      <p:tavLst>
                                        <p:tav tm="0">
                                          <p:val>
                                            <p:fltVal val="0"/>
                                          </p:val>
                                        </p:tav>
                                        <p:tav tm="100000">
                                          <p:val>
                                            <p:strVal val="#ppt_w"/>
                                          </p:val>
                                        </p:tav>
                                      </p:tavLst>
                                    </p:anim>
                                    <p:anim calcmode="lin" valueType="num">
                                      <p:cBhvr>
                                        <p:cTn id="60" dur="500" fill="hold"/>
                                        <p:tgtEl>
                                          <p:spTgt spid="56"/>
                                        </p:tgtEl>
                                        <p:attrNameLst>
                                          <p:attrName>ppt_h</p:attrName>
                                        </p:attrNameLst>
                                      </p:cBhvr>
                                      <p:tavLst>
                                        <p:tav tm="0">
                                          <p:val>
                                            <p:fltVal val="0"/>
                                          </p:val>
                                        </p:tav>
                                        <p:tav tm="100000">
                                          <p:val>
                                            <p:strVal val="#ppt_h"/>
                                          </p:val>
                                        </p:tav>
                                      </p:tavLst>
                                    </p:anim>
                                    <p:animEffect transition="in" filter="fade">
                                      <p:cBhvr>
                                        <p:cTn id="61" dur="500"/>
                                        <p:tgtEl>
                                          <p:spTgt spid="56"/>
                                        </p:tgtEl>
                                      </p:cBhvr>
                                    </p:animEffect>
                                  </p:childTnLst>
                                </p:cTn>
                              </p:par>
                            </p:childTnLst>
                          </p:cTn>
                        </p:par>
                        <p:par>
                          <p:cTn id="62" fill="hold">
                            <p:stCondLst>
                              <p:cond delay="5500"/>
                            </p:stCondLst>
                            <p:childTnLst>
                              <p:par>
                                <p:cTn id="63" presetID="53" presetClass="entr" presetSubtype="16"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 calcmode="lin" valueType="num">
                                      <p:cBhvr>
                                        <p:cTn id="65" dur="500" fill="hold"/>
                                        <p:tgtEl>
                                          <p:spTgt spid="57"/>
                                        </p:tgtEl>
                                        <p:attrNameLst>
                                          <p:attrName>ppt_w</p:attrName>
                                        </p:attrNameLst>
                                      </p:cBhvr>
                                      <p:tavLst>
                                        <p:tav tm="0">
                                          <p:val>
                                            <p:fltVal val="0"/>
                                          </p:val>
                                        </p:tav>
                                        <p:tav tm="100000">
                                          <p:val>
                                            <p:strVal val="#ppt_w"/>
                                          </p:val>
                                        </p:tav>
                                      </p:tavLst>
                                    </p:anim>
                                    <p:anim calcmode="lin" valueType="num">
                                      <p:cBhvr>
                                        <p:cTn id="66" dur="500" fill="hold"/>
                                        <p:tgtEl>
                                          <p:spTgt spid="57"/>
                                        </p:tgtEl>
                                        <p:attrNameLst>
                                          <p:attrName>ppt_h</p:attrName>
                                        </p:attrNameLst>
                                      </p:cBhvr>
                                      <p:tavLst>
                                        <p:tav tm="0">
                                          <p:val>
                                            <p:fltVal val="0"/>
                                          </p:val>
                                        </p:tav>
                                        <p:tav tm="100000">
                                          <p:val>
                                            <p:strVal val="#ppt_h"/>
                                          </p:val>
                                        </p:tav>
                                      </p:tavLst>
                                    </p:anim>
                                    <p:animEffect transition="in" filter="fade">
                                      <p:cBhvr>
                                        <p:cTn id="67" dur="500"/>
                                        <p:tgtEl>
                                          <p:spTgt spid="57"/>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58"/>
                                        </p:tgtEl>
                                        <p:attrNameLst>
                                          <p:attrName>style.visibility</p:attrName>
                                        </p:attrNameLst>
                                      </p:cBhvr>
                                      <p:to>
                                        <p:strVal val="visible"/>
                                      </p:to>
                                    </p:set>
                                    <p:anim calcmode="lin" valueType="num">
                                      <p:cBhvr>
                                        <p:cTn id="71" dur="500" fill="hold"/>
                                        <p:tgtEl>
                                          <p:spTgt spid="58"/>
                                        </p:tgtEl>
                                        <p:attrNameLst>
                                          <p:attrName>ppt_w</p:attrName>
                                        </p:attrNameLst>
                                      </p:cBhvr>
                                      <p:tavLst>
                                        <p:tav tm="0">
                                          <p:val>
                                            <p:fltVal val="0"/>
                                          </p:val>
                                        </p:tav>
                                        <p:tav tm="100000">
                                          <p:val>
                                            <p:strVal val="#ppt_w"/>
                                          </p:val>
                                        </p:tav>
                                      </p:tavLst>
                                    </p:anim>
                                    <p:anim calcmode="lin" valueType="num">
                                      <p:cBhvr>
                                        <p:cTn id="72" dur="500" fill="hold"/>
                                        <p:tgtEl>
                                          <p:spTgt spid="58"/>
                                        </p:tgtEl>
                                        <p:attrNameLst>
                                          <p:attrName>ppt_h</p:attrName>
                                        </p:attrNameLst>
                                      </p:cBhvr>
                                      <p:tavLst>
                                        <p:tav tm="0">
                                          <p:val>
                                            <p:fltVal val="0"/>
                                          </p:val>
                                        </p:tav>
                                        <p:tav tm="100000">
                                          <p:val>
                                            <p:strVal val="#ppt_h"/>
                                          </p:val>
                                        </p:tav>
                                      </p:tavLst>
                                    </p:anim>
                                    <p:animEffect transition="in" filter="fade">
                                      <p:cBhvr>
                                        <p:cTn id="73" dur="500"/>
                                        <p:tgtEl>
                                          <p:spTgt spid="58"/>
                                        </p:tgtEl>
                                      </p:cBhvr>
                                    </p:animEffect>
                                  </p:childTnLst>
                                </p:cTn>
                              </p:par>
                            </p:childTnLst>
                          </p:cTn>
                        </p:par>
                        <p:par>
                          <p:cTn id="74" fill="hold">
                            <p:stCondLst>
                              <p:cond delay="6500"/>
                            </p:stCondLst>
                            <p:childTnLst>
                              <p:par>
                                <p:cTn id="75" presetID="53" presetClass="entr" presetSubtype="16" fill="hold" grpId="0" nodeType="afterEffect">
                                  <p:stCondLst>
                                    <p:cond delay="0"/>
                                  </p:stCondLst>
                                  <p:childTnLst>
                                    <p:set>
                                      <p:cBhvr>
                                        <p:cTn id="76" dur="1" fill="hold">
                                          <p:stCondLst>
                                            <p:cond delay="0"/>
                                          </p:stCondLst>
                                        </p:cTn>
                                        <p:tgtEl>
                                          <p:spTgt spid="59"/>
                                        </p:tgtEl>
                                        <p:attrNameLst>
                                          <p:attrName>style.visibility</p:attrName>
                                        </p:attrNameLst>
                                      </p:cBhvr>
                                      <p:to>
                                        <p:strVal val="visible"/>
                                      </p:to>
                                    </p:set>
                                    <p:anim calcmode="lin" valueType="num">
                                      <p:cBhvr>
                                        <p:cTn id="77" dur="500" fill="hold"/>
                                        <p:tgtEl>
                                          <p:spTgt spid="59"/>
                                        </p:tgtEl>
                                        <p:attrNameLst>
                                          <p:attrName>ppt_w</p:attrName>
                                        </p:attrNameLst>
                                      </p:cBhvr>
                                      <p:tavLst>
                                        <p:tav tm="0">
                                          <p:val>
                                            <p:fltVal val="0"/>
                                          </p:val>
                                        </p:tav>
                                        <p:tav tm="100000">
                                          <p:val>
                                            <p:strVal val="#ppt_w"/>
                                          </p:val>
                                        </p:tav>
                                      </p:tavLst>
                                    </p:anim>
                                    <p:anim calcmode="lin" valueType="num">
                                      <p:cBhvr>
                                        <p:cTn id="78" dur="500" fill="hold"/>
                                        <p:tgtEl>
                                          <p:spTgt spid="59"/>
                                        </p:tgtEl>
                                        <p:attrNameLst>
                                          <p:attrName>ppt_h</p:attrName>
                                        </p:attrNameLst>
                                      </p:cBhvr>
                                      <p:tavLst>
                                        <p:tav tm="0">
                                          <p:val>
                                            <p:fltVal val="0"/>
                                          </p:val>
                                        </p:tav>
                                        <p:tav tm="100000">
                                          <p:val>
                                            <p:strVal val="#ppt_h"/>
                                          </p:val>
                                        </p:tav>
                                      </p:tavLst>
                                    </p:anim>
                                    <p:animEffect transition="in" filter="fade">
                                      <p:cBhvr>
                                        <p:cTn id="79" dur="500"/>
                                        <p:tgtEl>
                                          <p:spTgt spid="59"/>
                                        </p:tgtEl>
                                      </p:cBhvr>
                                    </p:animEffect>
                                  </p:childTnLst>
                                </p:cTn>
                              </p:par>
                            </p:childTnLst>
                          </p:cTn>
                        </p:par>
                        <p:par>
                          <p:cTn id="80" fill="hold">
                            <p:stCondLst>
                              <p:cond delay="7000"/>
                            </p:stCondLst>
                            <p:childTnLst>
                              <p:par>
                                <p:cTn id="81" presetID="53" presetClass="entr" presetSubtype="16" fill="hold" grpId="0" nodeType="afterEffect">
                                  <p:stCondLst>
                                    <p:cond delay="0"/>
                                  </p:stCondLst>
                                  <p:childTnLst>
                                    <p:set>
                                      <p:cBhvr>
                                        <p:cTn id="82" dur="1" fill="hold">
                                          <p:stCondLst>
                                            <p:cond delay="0"/>
                                          </p:stCondLst>
                                        </p:cTn>
                                        <p:tgtEl>
                                          <p:spTgt spid="60"/>
                                        </p:tgtEl>
                                        <p:attrNameLst>
                                          <p:attrName>style.visibility</p:attrName>
                                        </p:attrNameLst>
                                      </p:cBhvr>
                                      <p:to>
                                        <p:strVal val="visible"/>
                                      </p:to>
                                    </p:set>
                                    <p:anim calcmode="lin" valueType="num">
                                      <p:cBhvr>
                                        <p:cTn id="83" dur="500" fill="hold"/>
                                        <p:tgtEl>
                                          <p:spTgt spid="60"/>
                                        </p:tgtEl>
                                        <p:attrNameLst>
                                          <p:attrName>ppt_w</p:attrName>
                                        </p:attrNameLst>
                                      </p:cBhvr>
                                      <p:tavLst>
                                        <p:tav tm="0">
                                          <p:val>
                                            <p:fltVal val="0"/>
                                          </p:val>
                                        </p:tav>
                                        <p:tav tm="100000">
                                          <p:val>
                                            <p:strVal val="#ppt_w"/>
                                          </p:val>
                                        </p:tav>
                                      </p:tavLst>
                                    </p:anim>
                                    <p:anim calcmode="lin" valueType="num">
                                      <p:cBhvr>
                                        <p:cTn id="84" dur="500" fill="hold"/>
                                        <p:tgtEl>
                                          <p:spTgt spid="60"/>
                                        </p:tgtEl>
                                        <p:attrNameLst>
                                          <p:attrName>ppt_h</p:attrName>
                                        </p:attrNameLst>
                                      </p:cBhvr>
                                      <p:tavLst>
                                        <p:tav tm="0">
                                          <p:val>
                                            <p:fltVal val="0"/>
                                          </p:val>
                                        </p:tav>
                                        <p:tav tm="100000">
                                          <p:val>
                                            <p:strVal val="#ppt_h"/>
                                          </p:val>
                                        </p:tav>
                                      </p:tavLst>
                                    </p:anim>
                                    <p:animEffect transition="in" filter="fade">
                                      <p:cBhvr>
                                        <p:cTn id="85" dur="500"/>
                                        <p:tgtEl>
                                          <p:spTgt spid="60"/>
                                        </p:tgtEl>
                                      </p:cBhvr>
                                    </p:animEffect>
                                  </p:childTnLst>
                                </p:cTn>
                              </p:par>
                            </p:childTnLst>
                          </p:cTn>
                        </p:par>
                        <p:par>
                          <p:cTn id="86" fill="hold">
                            <p:stCondLst>
                              <p:cond delay="7500"/>
                            </p:stCondLst>
                            <p:childTnLst>
                              <p:par>
                                <p:cTn id="87" presetID="53" presetClass="entr" presetSubtype="16" fill="hold" grpId="0" nodeType="afterEffect">
                                  <p:stCondLst>
                                    <p:cond delay="0"/>
                                  </p:stCondLst>
                                  <p:childTnLst>
                                    <p:set>
                                      <p:cBhvr>
                                        <p:cTn id="88" dur="1" fill="hold">
                                          <p:stCondLst>
                                            <p:cond delay="0"/>
                                          </p:stCondLst>
                                        </p:cTn>
                                        <p:tgtEl>
                                          <p:spTgt spid="61"/>
                                        </p:tgtEl>
                                        <p:attrNameLst>
                                          <p:attrName>style.visibility</p:attrName>
                                        </p:attrNameLst>
                                      </p:cBhvr>
                                      <p:to>
                                        <p:strVal val="visible"/>
                                      </p:to>
                                    </p:set>
                                    <p:anim calcmode="lin" valueType="num">
                                      <p:cBhvr>
                                        <p:cTn id="89" dur="500" fill="hold"/>
                                        <p:tgtEl>
                                          <p:spTgt spid="61"/>
                                        </p:tgtEl>
                                        <p:attrNameLst>
                                          <p:attrName>ppt_w</p:attrName>
                                        </p:attrNameLst>
                                      </p:cBhvr>
                                      <p:tavLst>
                                        <p:tav tm="0">
                                          <p:val>
                                            <p:fltVal val="0"/>
                                          </p:val>
                                        </p:tav>
                                        <p:tav tm="100000">
                                          <p:val>
                                            <p:strVal val="#ppt_w"/>
                                          </p:val>
                                        </p:tav>
                                      </p:tavLst>
                                    </p:anim>
                                    <p:anim calcmode="lin" valueType="num">
                                      <p:cBhvr>
                                        <p:cTn id="90" dur="500" fill="hold"/>
                                        <p:tgtEl>
                                          <p:spTgt spid="61"/>
                                        </p:tgtEl>
                                        <p:attrNameLst>
                                          <p:attrName>ppt_h</p:attrName>
                                        </p:attrNameLst>
                                      </p:cBhvr>
                                      <p:tavLst>
                                        <p:tav tm="0">
                                          <p:val>
                                            <p:fltVal val="0"/>
                                          </p:val>
                                        </p:tav>
                                        <p:tav tm="100000">
                                          <p:val>
                                            <p:strVal val="#ppt_h"/>
                                          </p:val>
                                        </p:tav>
                                      </p:tavLst>
                                    </p:anim>
                                    <p:animEffect transition="in" filter="fade">
                                      <p:cBhvr>
                                        <p:cTn id="91" dur="500"/>
                                        <p:tgtEl>
                                          <p:spTgt spid="61"/>
                                        </p:tgtEl>
                                      </p:cBhvr>
                                    </p:animEffect>
                                  </p:childTnLst>
                                </p:cTn>
                              </p:par>
                            </p:childTnLst>
                          </p:cTn>
                        </p:par>
                        <p:par>
                          <p:cTn id="92" fill="hold">
                            <p:stCondLst>
                              <p:cond delay="8000"/>
                            </p:stCondLst>
                            <p:childTnLst>
                              <p:par>
                                <p:cTn id="93" presetID="53" presetClass="entr" presetSubtype="16" fill="hold" grpId="0" nodeType="afterEffect">
                                  <p:stCondLst>
                                    <p:cond delay="0"/>
                                  </p:stCondLst>
                                  <p:childTnLst>
                                    <p:set>
                                      <p:cBhvr>
                                        <p:cTn id="94" dur="1" fill="hold">
                                          <p:stCondLst>
                                            <p:cond delay="0"/>
                                          </p:stCondLst>
                                        </p:cTn>
                                        <p:tgtEl>
                                          <p:spTgt spid="62"/>
                                        </p:tgtEl>
                                        <p:attrNameLst>
                                          <p:attrName>style.visibility</p:attrName>
                                        </p:attrNameLst>
                                      </p:cBhvr>
                                      <p:to>
                                        <p:strVal val="visible"/>
                                      </p:to>
                                    </p:set>
                                    <p:anim calcmode="lin" valueType="num">
                                      <p:cBhvr>
                                        <p:cTn id="95" dur="500" fill="hold"/>
                                        <p:tgtEl>
                                          <p:spTgt spid="62"/>
                                        </p:tgtEl>
                                        <p:attrNameLst>
                                          <p:attrName>ppt_w</p:attrName>
                                        </p:attrNameLst>
                                      </p:cBhvr>
                                      <p:tavLst>
                                        <p:tav tm="0">
                                          <p:val>
                                            <p:fltVal val="0"/>
                                          </p:val>
                                        </p:tav>
                                        <p:tav tm="100000">
                                          <p:val>
                                            <p:strVal val="#ppt_w"/>
                                          </p:val>
                                        </p:tav>
                                      </p:tavLst>
                                    </p:anim>
                                    <p:anim calcmode="lin" valueType="num">
                                      <p:cBhvr>
                                        <p:cTn id="96" dur="500" fill="hold"/>
                                        <p:tgtEl>
                                          <p:spTgt spid="62"/>
                                        </p:tgtEl>
                                        <p:attrNameLst>
                                          <p:attrName>ppt_h</p:attrName>
                                        </p:attrNameLst>
                                      </p:cBhvr>
                                      <p:tavLst>
                                        <p:tav tm="0">
                                          <p:val>
                                            <p:fltVal val="0"/>
                                          </p:val>
                                        </p:tav>
                                        <p:tav tm="100000">
                                          <p:val>
                                            <p:strVal val="#ppt_h"/>
                                          </p:val>
                                        </p:tav>
                                      </p:tavLst>
                                    </p:anim>
                                    <p:animEffect transition="in" filter="fade">
                                      <p:cBhvr>
                                        <p:cTn id="97" dur="500"/>
                                        <p:tgtEl>
                                          <p:spTgt spid="62"/>
                                        </p:tgtEl>
                                      </p:cBhvr>
                                    </p:animEffect>
                                  </p:childTnLst>
                                </p:cTn>
                              </p:par>
                            </p:childTnLst>
                          </p:cTn>
                        </p:par>
                        <p:par>
                          <p:cTn id="98" fill="hold">
                            <p:stCondLst>
                              <p:cond delay="8500"/>
                            </p:stCondLst>
                            <p:childTnLst>
                              <p:par>
                                <p:cTn id="99" presetID="53" presetClass="entr" presetSubtype="16" fill="hold" grpId="0" nodeType="afterEffect">
                                  <p:stCondLst>
                                    <p:cond delay="0"/>
                                  </p:stCondLst>
                                  <p:childTnLst>
                                    <p:set>
                                      <p:cBhvr>
                                        <p:cTn id="100" dur="1" fill="hold">
                                          <p:stCondLst>
                                            <p:cond delay="0"/>
                                          </p:stCondLst>
                                        </p:cTn>
                                        <p:tgtEl>
                                          <p:spTgt spid="63"/>
                                        </p:tgtEl>
                                        <p:attrNameLst>
                                          <p:attrName>style.visibility</p:attrName>
                                        </p:attrNameLst>
                                      </p:cBhvr>
                                      <p:to>
                                        <p:strVal val="visible"/>
                                      </p:to>
                                    </p:set>
                                    <p:anim calcmode="lin" valueType="num">
                                      <p:cBhvr>
                                        <p:cTn id="101" dur="500" fill="hold"/>
                                        <p:tgtEl>
                                          <p:spTgt spid="63"/>
                                        </p:tgtEl>
                                        <p:attrNameLst>
                                          <p:attrName>ppt_w</p:attrName>
                                        </p:attrNameLst>
                                      </p:cBhvr>
                                      <p:tavLst>
                                        <p:tav tm="0">
                                          <p:val>
                                            <p:fltVal val="0"/>
                                          </p:val>
                                        </p:tav>
                                        <p:tav tm="100000">
                                          <p:val>
                                            <p:strVal val="#ppt_w"/>
                                          </p:val>
                                        </p:tav>
                                      </p:tavLst>
                                    </p:anim>
                                    <p:anim calcmode="lin" valueType="num">
                                      <p:cBhvr>
                                        <p:cTn id="102" dur="500" fill="hold"/>
                                        <p:tgtEl>
                                          <p:spTgt spid="63"/>
                                        </p:tgtEl>
                                        <p:attrNameLst>
                                          <p:attrName>ppt_h</p:attrName>
                                        </p:attrNameLst>
                                      </p:cBhvr>
                                      <p:tavLst>
                                        <p:tav tm="0">
                                          <p:val>
                                            <p:fltVal val="0"/>
                                          </p:val>
                                        </p:tav>
                                        <p:tav tm="100000">
                                          <p:val>
                                            <p:strVal val="#ppt_h"/>
                                          </p:val>
                                        </p:tav>
                                      </p:tavLst>
                                    </p:anim>
                                    <p:animEffect transition="in" filter="fade">
                                      <p:cBhvr>
                                        <p:cTn id="103" dur="500"/>
                                        <p:tgtEl>
                                          <p:spTgt spid="63"/>
                                        </p:tgtEl>
                                      </p:cBhvr>
                                    </p:animEffect>
                                  </p:childTnLst>
                                </p:cTn>
                              </p:par>
                            </p:childTnLst>
                          </p:cTn>
                        </p:par>
                        <p:par>
                          <p:cTn id="104" fill="hold">
                            <p:stCondLst>
                              <p:cond delay="9000"/>
                            </p:stCondLst>
                            <p:childTnLst>
                              <p:par>
                                <p:cTn id="105" presetID="53" presetClass="entr" presetSubtype="16" fill="hold" grpId="0" nodeType="afterEffect">
                                  <p:stCondLst>
                                    <p:cond delay="0"/>
                                  </p:stCondLst>
                                  <p:childTnLst>
                                    <p:set>
                                      <p:cBhvr>
                                        <p:cTn id="106" dur="1" fill="hold">
                                          <p:stCondLst>
                                            <p:cond delay="0"/>
                                          </p:stCondLst>
                                        </p:cTn>
                                        <p:tgtEl>
                                          <p:spTgt spid="64"/>
                                        </p:tgtEl>
                                        <p:attrNameLst>
                                          <p:attrName>style.visibility</p:attrName>
                                        </p:attrNameLst>
                                      </p:cBhvr>
                                      <p:to>
                                        <p:strVal val="visible"/>
                                      </p:to>
                                    </p:set>
                                    <p:anim calcmode="lin" valueType="num">
                                      <p:cBhvr>
                                        <p:cTn id="107" dur="500" fill="hold"/>
                                        <p:tgtEl>
                                          <p:spTgt spid="64"/>
                                        </p:tgtEl>
                                        <p:attrNameLst>
                                          <p:attrName>ppt_w</p:attrName>
                                        </p:attrNameLst>
                                      </p:cBhvr>
                                      <p:tavLst>
                                        <p:tav tm="0">
                                          <p:val>
                                            <p:fltVal val="0"/>
                                          </p:val>
                                        </p:tav>
                                        <p:tav tm="100000">
                                          <p:val>
                                            <p:strVal val="#ppt_w"/>
                                          </p:val>
                                        </p:tav>
                                      </p:tavLst>
                                    </p:anim>
                                    <p:anim calcmode="lin" valueType="num">
                                      <p:cBhvr>
                                        <p:cTn id="108" dur="500" fill="hold"/>
                                        <p:tgtEl>
                                          <p:spTgt spid="64"/>
                                        </p:tgtEl>
                                        <p:attrNameLst>
                                          <p:attrName>ppt_h</p:attrName>
                                        </p:attrNameLst>
                                      </p:cBhvr>
                                      <p:tavLst>
                                        <p:tav tm="0">
                                          <p:val>
                                            <p:fltVal val="0"/>
                                          </p:val>
                                        </p:tav>
                                        <p:tav tm="100000">
                                          <p:val>
                                            <p:strVal val="#ppt_h"/>
                                          </p:val>
                                        </p:tav>
                                      </p:tavLst>
                                    </p:anim>
                                    <p:animEffect transition="in" filter="fade">
                                      <p:cBhvr>
                                        <p:cTn id="109" dur="500"/>
                                        <p:tgtEl>
                                          <p:spTgt spid="64"/>
                                        </p:tgtEl>
                                      </p:cBhvr>
                                    </p:animEffect>
                                  </p:childTnLst>
                                </p:cTn>
                              </p:par>
                            </p:childTnLst>
                          </p:cTn>
                        </p:par>
                        <p:par>
                          <p:cTn id="110" fill="hold">
                            <p:stCondLst>
                              <p:cond delay="9500"/>
                            </p:stCondLst>
                            <p:childTnLst>
                              <p:par>
                                <p:cTn id="111" presetID="53" presetClass="entr" presetSubtype="16" fill="hold" grpId="0" nodeType="afterEffect">
                                  <p:stCondLst>
                                    <p:cond delay="0"/>
                                  </p:stCondLst>
                                  <p:childTnLst>
                                    <p:set>
                                      <p:cBhvr>
                                        <p:cTn id="112" dur="1" fill="hold">
                                          <p:stCondLst>
                                            <p:cond delay="0"/>
                                          </p:stCondLst>
                                        </p:cTn>
                                        <p:tgtEl>
                                          <p:spTgt spid="65"/>
                                        </p:tgtEl>
                                        <p:attrNameLst>
                                          <p:attrName>style.visibility</p:attrName>
                                        </p:attrNameLst>
                                      </p:cBhvr>
                                      <p:to>
                                        <p:strVal val="visible"/>
                                      </p:to>
                                    </p:set>
                                    <p:anim calcmode="lin" valueType="num">
                                      <p:cBhvr>
                                        <p:cTn id="113" dur="500" fill="hold"/>
                                        <p:tgtEl>
                                          <p:spTgt spid="65"/>
                                        </p:tgtEl>
                                        <p:attrNameLst>
                                          <p:attrName>ppt_w</p:attrName>
                                        </p:attrNameLst>
                                      </p:cBhvr>
                                      <p:tavLst>
                                        <p:tav tm="0">
                                          <p:val>
                                            <p:fltVal val="0"/>
                                          </p:val>
                                        </p:tav>
                                        <p:tav tm="100000">
                                          <p:val>
                                            <p:strVal val="#ppt_w"/>
                                          </p:val>
                                        </p:tav>
                                      </p:tavLst>
                                    </p:anim>
                                    <p:anim calcmode="lin" valueType="num">
                                      <p:cBhvr>
                                        <p:cTn id="114" dur="500" fill="hold"/>
                                        <p:tgtEl>
                                          <p:spTgt spid="65"/>
                                        </p:tgtEl>
                                        <p:attrNameLst>
                                          <p:attrName>ppt_h</p:attrName>
                                        </p:attrNameLst>
                                      </p:cBhvr>
                                      <p:tavLst>
                                        <p:tav tm="0">
                                          <p:val>
                                            <p:fltVal val="0"/>
                                          </p:val>
                                        </p:tav>
                                        <p:tav tm="100000">
                                          <p:val>
                                            <p:strVal val="#ppt_h"/>
                                          </p:val>
                                        </p:tav>
                                      </p:tavLst>
                                    </p:anim>
                                    <p:animEffect transition="in" filter="fade">
                                      <p:cBhvr>
                                        <p:cTn id="115" dur="500"/>
                                        <p:tgtEl>
                                          <p:spTgt spid="65"/>
                                        </p:tgtEl>
                                      </p:cBhvr>
                                    </p:animEffect>
                                  </p:childTnLst>
                                </p:cTn>
                              </p:par>
                            </p:childTnLst>
                          </p:cTn>
                        </p:par>
                        <p:par>
                          <p:cTn id="116" fill="hold">
                            <p:stCondLst>
                              <p:cond delay="10000"/>
                            </p:stCondLst>
                            <p:childTnLst>
                              <p:par>
                                <p:cTn id="117" presetID="53" presetClass="entr" presetSubtype="16" fill="hold" grpId="0" nodeType="afterEffect">
                                  <p:stCondLst>
                                    <p:cond delay="0"/>
                                  </p:stCondLst>
                                  <p:childTnLst>
                                    <p:set>
                                      <p:cBhvr>
                                        <p:cTn id="118" dur="1" fill="hold">
                                          <p:stCondLst>
                                            <p:cond delay="0"/>
                                          </p:stCondLst>
                                        </p:cTn>
                                        <p:tgtEl>
                                          <p:spTgt spid="66"/>
                                        </p:tgtEl>
                                        <p:attrNameLst>
                                          <p:attrName>style.visibility</p:attrName>
                                        </p:attrNameLst>
                                      </p:cBhvr>
                                      <p:to>
                                        <p:strVal val="visible"/>
                                      </p:to>
                                    </p:set>
                                    <p:anim calcmode="lin" valueType="num">
                                      <p:cBhvr>
                                        <p:cTn id="119" dur="500" fill="hold"/>
                                        <p:tgtEl>
                                          <p:spTgt spid="66"/>
                                        </p:tgtEl>
                                        <p:attrNameLst>
                                          <p:attrName>ppt_w</p:attrName>
                                        </p:attrNameLst>
                                      </p:cBhvr>
                                      <p:tavLst>
                                        <p:tav tm="0">
                                          <p:val>
                                            <p:fltVal val="0"/>
                                          </p:val>
                                        </p:tav>
                                        <p:tav tm="100000">
                                          <p:val>
                                            <p:strVal val="#ppt_w"/>
                                          </p:val>
                                        </p:tav>
                                      </p:tavLst>
                                    </p:anim>
                                    <p:anim calcmode="lin" valueType="num">
                                      <p:cBhvr>
                                        <p:cTn id="120" dur="500" fill="hold"/>
                                        <p:tgtEl>
                                          <p:spTgt spid="66"/>
                                        </p:tgtEl>
                                        <p:attrNameLst>
                                          <p:attrName>ppt_h</p:attrName>
                                        </p:attrNameLst>
                                      </p:cBhvr>
                                      <p:tavLst>
                                        <p:tav tm="0">
                                          <p:val>
                                            <p:fltVal val="0"/>
                                          </p:val>
                                        </p:tav>
                                        <p:tav tm="100000">
                                          <p:val>
                                            <p:strVal val="#ppt_h"/>
                                          </p:val>
                                        </p:tav>
                                      </p:tavLst>
                                    </p:anim>
                                    <p:animEffect transition="in" filter="fade">
                                      <p:cBhvr>
                                        <p:cTn id="121" dur="500"/>
                                        <p:tgtEl>
                                          <p:spTgt spid="66"/>
                                        </p:tgtEl>
                                      </p:cBhvr>
                                    </p:animEffect>
                                  </p:childTnLst>
                                </p:cTn>
                              </p:par>
                            </p:childTnLst>
                          </p:cTn>
                        </p:par>
                        <p:par>
                          <p:cTn id="122" fill="hold">
                            <p:stCondLst>
                              <p:cond delay="10500"/>
                            </p:stCondLst>
                            <p:childTnLst>
                              <p:par>
                                <p:cTn id="123" presetID="53" presetClass="entr" presetSubtype="16" fill="hold" grpId="0" nodeType="afterEffect">
                                  <p:stCondLst>
                                    <p:cond delay="0"/>
                                  </p:stCondLst>
                                  <p:childTnLst>
                                    <p:set>
                                      <p:cBhvr>
                                        <p:cTn id="124" dur="1" fill="hold">
                                          <p:stCondLst>
                                            <p:cond delay="0"/>
                                          </p:stCondLst>
                                        </p:cTn>
                                        <p:tgtEl>
                                          <p:spTgt spid="67"/>
                                        </p:tgtEl>
                                        <p:attrNameLst>
                                          <p:attrName>style.visibility</p:attrName>
                                        </p:attrNameLst>
                                      </p:cBhvr>
                                      <p:to>
                                        <p:strVal val="visible"/>
                                      </p:to>
                                    </p:set>
                                    <p:anim calcmode="lin" valueType="num">
                                      <p:cBhvr>
                                        <p:cTn id="125" dur="500" fill="hold"/>
                                        <p:tgtEl>
                                          <p:spTgt spid="67"/>
                                        </p:tgtEl>
                                        <p:attrNameLst>
                                          <p:attrName>ppt_w</p:attrName>
                                        </p:attrNameLst>
                                      </p:cBhvr>
                                      <p:tavLst>
                                        <p:tav tm="0">
                                          <p:val>
                                            <p:fltVal val="0"/>
                                          </p:val>
                                        </p:tav>
                                        <p:tav tm="100000">
                                          <p:val>
                                            <p:strVal val="#ppt_w"/>
                                          </p:val>
                                        </p:tav>
                                      </p:tavLst>
                                    </p:anim>
                                    <p:anim calcmode="lin" valueType="num">
                                      <p:cBhvr>
                                        <p:cTn id="126" dur="500" fill="hold"/>
                                        <p:tgtEl>
                                          <p:spTgt spid="67"/>
                                        </p:tgtEl>
                                        <p:attrNameLst>
                                          <p:attrName>ppt_h</p:attrName>
                                        </p:attrNameLst>
                                      </p:cBhvr>
                                      <p:tavLst>
                                        <p:tav tm="0">
                                          <p:val>
                                            <p:fltVal val="0"/>
                                          </p:val>
                                        </p:tav>
                                        <p:tav tm="100000">
                                          <p:val>
                                            <p:strVal val="#ppt_h"/>
                                          </p:val>
                                        </p:tav>
                                      </p:tavLst>
                                    </p:anim>
                                    <p:animEffect transition="in" filter="fade">
                                      <p:cBhvr>
                                        <p:cTn id="127" dur="500"/>
                                        <p:tgtEl>
                                          <p:spTgt spid="67"/>
                                        </p:tgtEl>
                                      </p:cBhvr>
                                    </p:animEffect>
                                  </p:childTnLst>
                                </p:cTn>
                              </p:par>
                            </p:childTnLst>
                          </p:cTn>
                        </p:par>
                        <p:par>
                          <p:cTn id="128" fill="hold">
                            <p:stCondLst>
                              <p:cond delay="11000"/>
                            </p:stCondLst>
                            <p:childTnLst>
                              <p:par>
                                <p:cTn id="129" presetID="53" presetClass="entr" presetSubtype="16" fill="hold" grpId="0" nodeType="afterEffect">
                                  <p:stCondLst>
                                    <p:cond delay="0"/>
                                  </p:stCondLst>
                                  <p:childTnLst>
                                    <p:set>
                                      <p:cBhvr>
                                        <p:cTn id="130" dur="1" fill="hold">
                                          <p:stCondLst>
                                            <p:cond delay="0"/>
                                          </p:stCondLst>
                                        </p:cTn>
                                        <p:tgtEl>
                                          <p:spTgt spid="68"/>
                                        </p:tgtEl>
                                        <p:attrNameLst>
                                          <p:attrName>style.visibility</p:attrName>
                                        </p:attrNameLst>
                                      </p:cBhvr>
                                      <p:to>
                                        <p:strVal val="visible"/>
                                      </p:to>
                                    </p:set>
                                    <p:anim calcmode="lin" valueType="num">
                                      <p:cBhvr>
                                        <p:cTn id="131" dur="500" fill="hold"/>
                                        <p:tgtEl>
                                          <p:spTgt spid="68"/>
                                        </p:tgtEl>
                                        <p:attrNameLst>
                                          <p:attrName>ppt_w</p:attrName>
                                        </p:attrNameLst>
                                      </p:cBhvr>
                                      <p:tavLst>
                                        <p:tav tm="0">
                                          <p:val>
                                            <p:fltVal val="0"/>
                                          </p:val>
                                        </p:tav>
                                        <p:tav tm="100000">
                                          <p:val>
                                            <p:strVal val="#ppt_w"/>
                                          </p:val>
                                        </p:tav>
                                      </p:tavLst>
                                    </p:anim>
                                    <p:anim calcmode="lin" valueType="num">
                                      <p:cBhvr>
                                        <p:cTn id="132" dur="500" fill="hold"/>
                                        <p:tgtEl>
                                          <p:spTgt spid="68"/>
                                        </p:tgtEl>
                                        <p:attrNameLst>
                                          <p:attrName>ppt_h</p:attrName>
                                        </p:attrNameLst>
                                      </p:cBhvr>
                                      <p:tavLst>
                                        <p:tav tm="0">
                                          <p:val>
                                            <p:fltVal val="0"/>
                                          </p:val>
                                        </p:tav>
                                        <p:tav tm="100000">
                                          <p:val>
                                            <p:strVal val="#ppt_h"/>
                                          </p:val>
                                        </p:tav>
                                      </p:tavLst>
                                    </p:anim>
                                    <p:animEffect transition="in" filter="fade">
                                      <p:cBhvr>
                                        <p:cTn id="133" dur="500"/>
                                        <p:tgtEl>
                                          <p:spTgt spid="68"/>
                                        </p:tgtEl>
                                      </p:cBhvr>
                                    </p:animEffect>
                                  </p:childTnLst>
                                </p:cTn>
                              </p:par>
                            </p:childTnLst>
                          </p:cTn>
                        </p:par>
                        <p:par>
                          <p:cTn id="134" fill="hold">
                            <p:stCondLst>
                              <p:cond delay="11500"/>
                            </p:stCondLst>
                            <p:childTnLst>
                              <p:par>
                                <p:cTn id="135" presetID="53" presetClass="entr" presetSubtype="16" fill="hold" nodeType="afterEffect">
                                  <p:stCondLst>
                                    <p:cond delay="0"/>
                                  </p:stCondLst>
                                  <p:childTnLst>
                                    <p:set>
                                      <p:cBhvr>
                                        <p:cTn id="136" dur="1" fill="hold">
                                          <p:stCondLst>
                                            <p:cond delay="0"/>
                                          </p:stCondLst>
                                        </p:cTn>
                                        <p:tgtEl>
                                          <p:spTgt spid="33"/>
                                        </p:tgtEl>
                                        <p:attrNameLst>
                                          <p:attrName>style.visibility</p:attrName>
                                        </p:attrNameLst>
                                      </p:cBhvr>
                                      <p:to>
                                        <p:strVal val="visible"/>
                                      </p:to>
                                    </p:set>
                                    <p:anim calcmode="lin" valueType="num">
                                      <p:cBhvr>
                                        <p:cTn id="137" dur="500" fill="hold"/>
                                        <p:tgtEl>
                                          <p:spTgt spid="33"/>
                                        </p:tgtEl>
                                        <p:attrNameLst>
                                          <p:attrName>ppt_w</p:attrName>
                                        </p:attrNameLst>
                                      </p:cBhvr>
                                      <p:tavLst>
                                        <p:tav tm="0">
                                          <p:val>
                                            <p:fltVal val="0"/>
                                          </p:val>
                                        </p:tav>
                                        <p:tav tm="100000">
                                          <p:val>
                                            <p:strVal val="#ppt_w"/>
                                          </p:val>
                                        </p:tav>
                                      </p:tavLst>
                                    </p:anim>
                                    <p:anim calcmode="lin" valueType="num">
                                      <p:cBhvr>
                                        <p:cTn id="138" dur="500" fill="hold"/>
                                        <p:tgtEl>
                                          <p:spTgt spid="33"/>
                                        </p:tgtEl>
                                        <p:attrNameLst>
                                          <p:attrName>ppt_h</p:attrName>
                                        </p:attrNameLst>
                                      </p:cBhvr>
                                      <p:tavLst>
                                        <p:tav tm="0">
                                          <p:val>
                                            <p:fltVal val="0"/>
                                          </p:val>
                                        </p:tav>
                                        <p:tav tm="100000">
                                          <p:val>
                                            <p:strVal val="#ppt_h"/>
                                          </p:val>
                                        </p:tav>
                                      </p:tavLst>
                                    </p:anim>
                                    <p:animEffect transition="in" filter="fade">
                                      <p:cBhvr>
                                        <p:cTn id="13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46" grpId="0" bldLvl="0" animBg="1"/>
      <p:bldP spid="47" grpId="0" bldLvl="0" animBg="1"/>
      <p:bldP spid="48" grpId="0" bldLvl="0" animBg="1"/>
      <p:bldP spid="49" grpId="0"/>
      <p:bldP spid="52" grpId="0" bldLvl="0" animBg="1"/>
      <p:bldP spid="53" grpId="0" bldLvl="0" animBg="1"/>
      <p:bldP spid="55" grpId="0" bldLvl="0" animBg="1"/>
      <p:bldP spid="56" grpId="0" bldLvl="0" animBg="1"/>
      <p:bldP spid="57" grpId="0" bldLvl="0" animBg="1"/>
      <p:bldP spid="58" grpId="0" bldLvl="0" animBg="1"/>
      <p:bldP spid="59" grpId="0" bldLvl="0" animBg="1"/>
      <p:bldP spid="60" grpId="0" bldLvl="0" animBg="1"/>
      <p:bldP spid="61" grpId="0" bldLvl="0" animBg="1"/>
      <p:bldP spid="62" grpId="0" bldLvl="0" animBg="1"/>
      <p:bldP spid="63" grpId="0" bldLvl="0" animBg="1"/>
      <p:bldP spid="64" grpId="0"/>
      <p:bldP spid="65" grpId="0"/>
      <p:bldP spid="66" grpId="0"/>
      <p:bldP spid="67" grpId="0"/>
      <p:bldP spid="68"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淘宝店chenying0907 1366"/>
          <p:cNvPicPr>
            <a:picLocks noChangeArrowheads="1"/>
          </p:cNvPicPr>
          <p:nvPr>
            <p:custDataLst>
              <p:tags r:id="rId1"/>
            </p:custDataLst>
          </p:nvPr>
        </p:nvPicPr>
        <p:blipFill>
          <a:blip r:embed="rId5">
            <a:duotone>
              <a:prstClr val="black"/>
              <a:srgbClr val="E67184">
                <a:tint val="45000"/>
                <a:satMod val="400000"/>
              </a:srgbClr>
            </a:duotone>
          </a:blip>
          <a:srcRect/>
          <a:stretch>
            <a:fillRect/>
          </a:stretch>
        </p:blipFill>
        <p:spPr bwMode="auto">
          <a:xfrm>
            <a:off x="3555731" y="1574463"/>
            <a:ext cx="4990422" cy="3479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A_淘宝店chenying0907 1341"/>
          <p:cNvSpPr txBox="1">
            <a:spLocks noChangeArrowheads="1"/>
          </p:cNvSpPr>
          <p:nvPr>
            <p:custDataLst>
              <p:tags r:id="rId2"/>
            </p:custDataLst>
          </p:nvPr>
        </p:nvSpPr>
        <p:spPr bwMode="auto">
          <a:xfrm>
            <a:off x="4853305" y="4588510"/>
            <a:ext cx="239585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3600" b="0" i="0" u="none" strike="noStrike" kern="1200" cap="none" spc="0" normalizeH="0" baseline="0" noProof="0" dirty="0">
                <a:ln>
                  <a:noFill/>
                </a:ln>
                <a:solidFill>
                  <a:srgbClr val="6B1322"/>
                </a:solidFill>
                <a:effectLst/>
                <a:uLnTx/>
                <a:uFillTx/>
                <a:latin typeface="Times New Roman" panose="02020603050405020304" charset="0"/>
                <a:ea typeface="汉仪大宋简" panose="02010600000101010101" charset="-122"/>
                <a:cs typeface="+mn-cs"/>
              </a:rPr>
              <a:t>桃园食堂</a:t>
            </a:r>
          </a:p>
        </p:txBody>
      </p:sp>
      <p:sp>
        <p:nvSpPr>
          <p:cNvPr id="6" name="PA_淘宝店chenying0907 1342"/>
          <p:cNvSpPr txBox="1">
            <a:spLocks noChangeArrowheads="1"/>
          </p:cNvSpPr>
          <p:nvPr>
            <p:custDataLst>
              <p:tags r:id="rId3"/>
            </p:custDataLst>
          </p:nvPr>
        </p:nvSpPr>
        <p:spPr bwMode="auto">
          <a:xfrm>
            <a:off x="3305696" y="2983302"/>
            <a:ext cx="566928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7200" b="0" i="0" u="none" strike="noStrike" kern="1200" cap="none" spc="0" normalizeH="0" baseline="0" noProof="0" dirty="0">
                <a:ln>
                  <a:noFill/>
                </a:ln>
                <a:solidFill>
                  <a:srgbClr val="6B1322"/>
                </a:solidFill>
                <a:effectLst/>
                <a:uLnTx/>
                <a:uFillTx/>
                <a:latin typeface="Times New Roman" panose="02020603050405020304" charset="0"/>
                <a:ea typeface="汉仪大宋简" panose="02010600000101010101" charset="-122"/>
                <a:cs typeface="+mn-cs"/>
              </a:rPr>
              <a:t>感谢您的聆听</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6"/>
                                        </p:tgtEl>
                                        <p:attrNameLst>
                                          <p:attrName>style.visibility</p:attrName>
                                        </p:attrNameLst>
                                      </p:cBhvr>
                                      <p:to>
                                        <p:strVal val="visible"/>
                                      </p:to>
                                    </p:set>
                                    <p:anim by="(-#ppt_w*2)" calcmode="lin" valueType="num">
                                      <p:cBhvr rctx="PPT">
                                        <p:cTn id="20" dur="500" autoRev="1" fill="hold">
                                          <p:stCondLst>
                                            <p:cond delay="0"/>
                                          </p:stCondLst>
                                        </p:cTn>
                                        <p:tgtEl>
                                          <p:spTgt spid="6"/>
                                        </p:tgtEl>
                                        <p:attrNameLst>
                                          <p:attrName>ppt_w</p:attrName>
                                        </p:attrNameLst>
                                      </p:cBhvr>
                                    </p:anim>
                                    <p:anim by="(#ppt_w*0.50)" calcmode="lin" valueType="num">
                                      <p:cBhvr>
                                        <p:cTn id="21" dur="500" decel="50000" autoRev="1" fill="hold">
                                          <p:stCondLst>
                                            <p:cond delay="0"/>
                                          </p:stCondLst>
                                        </p:cTn>
                                        <p:tgtEl>
                                          <p:spTgt spid="6"/>
                                        </p:tgtEl>
                                        <p:attrNameLst>
                                          <p:attrName>ppt_x</p:attrName>
                                        </p:attrNameLst>
                                      </p:cBhvr>
                                    </p:anim>
                                    <p:anim from="(-#ppt_h/2)" to="(#ppt_y)" calcmode="lin" valueType="num">
                                      <p:cBhvr>
                                        <p:cTn id="22" dur="1000" fill="hold">
                                          <p:stCondLst>
                                            <p:cond delay="0"/>
                                          </p:stCondLst>
                                        </p:cTn>
                                        <p:tgtEl>
                                          <p:spTgt spid="6"/>
                                        </p:tgtEl>
                                        <p:attrNameLst>
                                          <p:attrName>ppt_y</p:attrName>
                                        </p:attrNameLst>
                                      </p:cBhvr>
                                    </p:anim>
                                    <p:animRot by="21600000">
                                      <p:cBhvr>
                                        <p:cTn id="23" dur="10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MH_Number_1">
            <a:hlinkClick r:id="rId16" action="ppaction://hlinksldjump"/>
          </p:cNvPr>
          <p:cNvSpPr/>
          <p:nvPr>
            <p:custDataLst>
              <p:tags r:id="rId2"/>
            </p:custDataLst>
          </p:nvPr>
        </p:nvSpPr>
        <p:spPr>
          <a:xfrm>
            <a:off x="4410331" y="1331647"/>
            <a:ext cx="682404" cy="682039"/>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en-US" altLang="zh-CN" sz="2800" b="1">
                <a:solidFill>
                  <a:schemeClr val="accent1"/>
                </a:solidFill>
                <a:ea typeface="华文细黑" panose="02010600040101010101" pitchFamily="2" charset="-122"/>
              </a:rPr>
              <a:t>01</a:t>
            </a:r>
            <a:endParaRPr lang="zh-CN" altLang="en-US" sz="2800" b="1">
              <a:solidFill>
                <a:schemeClr val="accent1"/>
              </a:solidFill>
              <a:ea typeface="华文细黑" panose="02010600040101010101" pitchFamily="2" charset="-122"/>
            </a:endParaRPr>
          </a:p>
        </p:txBody>
      </p:sp>
      <p:sp>
        <p:nvSpPr>
          <p:cNvPr id="6" name="PA_MH_Entry_1">
            <a:hlinkClick r:id="rId16" action="ppaction://hlinksldjump"/>
          </p:cNvPr>
          <p:cNvSpPr/>
          <p:nvPr>
            <p:custDataLst>
              <p:tags r:id="rId3"/>
            </p:custDataLst>
          </p:nvPr>
        </p:nvSpPr>
        <p:spPr>
          <a:xfrm>
            <a:off x="5242659" y="1331647"/>
            <a:ext cx="4346560" cy="682039"/>
          </a:xfrm>
          <a:prstGeom prst="rect">
            <a:avLst/>
          </a:pr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a:r>
              <a:rPr lang="zh-CN" altLang="en-US" sz="2800" dirty="0">
                <a:solidFill>
                  <a:srgbClr val="FFFFFF"/>
                </a:solidFill>
                <a:latin typeface="Times New Roman" panose="02020603050405020304" charset="0"/>
                <a:ea typeface="汉仪全唐诗简" panose="00020600040101010101" charset="-122"/>
              </a:rPr>
              <a:t>日常主要工作</a:t>
            </a:r>
          </a:p>
        </p:txBody>
      </p:sp>
      <p:sp>
        <p:nvSpPr>
          <p:cNvPr id="9" name="PA_MH_Number_3">
            <a:hlinkClick r:id="rId17" action="ppaction://hlinksldjump"/>
          </p:cNvPr>
          <p:cNvSpPr/>
          <p:nvPr>
            <p:custDataLst>
              <p:tags r:id="rId4"/>
            </p:custDataLst>
          </p:nvPr>
        </p:nvSpPr>
        <p:spPr>
          <a:xfrm>
            <a:off x="4410331" y="3677881"/>
            <a:ext cx="682404" cy="682039"/>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en-US" altLang="zh-CN" sz="2800" b="1">
                <a:solidFill>
                  <a:schemeClr val="accent1"/>
                </a:solidFill>
                <a:ea typeface="华文细黑" panose="02010600040101010101" pitchFamily="2" charset="-122"/>
              </a:rPr>
              <a:t>03</a:t>
            </a:r>
            <a:endParaRPr lang="zh-CN" altLang="en-US" sz="2800" b="1">
              <a:solidFill>
                <a:schemeClr val="accent1"/>
              </a:solidFill>
              <a:ea typeface="华文细黑" panose="02010600040101010101" pitchFamily="2" charset="-122"/>
            </a:endParaRPr>
          </a:p>
        </p:txBody>
      </p:sp>
      <p:sp>
        <p:nvSpPr>
          <p:cNvPr id="10" name="PA_MH_Entry_3">
            <a:hlinkClick r:id="rId17" action="ppaction://hlinksldjump"/>
          </p:cNvPr>
          <p:cNvSpPr/>
          <p:nvPr>
            <p:custDataLst>
              <p:tags r:id="rId5"/>
            </p:custDataLst>
          </p:nvPr>
        </p:nvSpPr>
        <p:spPr>
          <a:xfrm>
            <a:off x="5242659" y="3677881"/>
            <a:ext cx="4346560" cy="682039"/>
          </a:xfrm>
          <a:prstGeom prst="rect">
            <a:avLst/>
          </a:pr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a:r>
              <a:rPr lang="zh-CN" altLang="en-US" sz="2800">
                <a:solidFill>
                  <a:srgbClr val="FFFFFF"/>
                </a:solidFill>
                <a:latin typeface="Times New Roman" panose="02020603050405020304" charset="0"/>
                <a:ea typeface="汉仪全唐诗简" panose="00020600040101010101" charset="-122"/>
              </a:rPr>
              <a:t>创新举措</a:t>
            </a:r>
          </a:p>
        </p:txBody>
      </p:sp>
      <p:sp>
        <p:nvSpPr>
          <p:cNvPr id="21" name="PA_MH_Number_2">
            <a:hlinkClick r:id="rId17" action="ppaction://hlinksldjump"/>
          </p:cNvPr>
          <p:cNvSpPr/>
          <p:nvPr>
            <p:custDataLst>
              <p:tags r:id="rId6"/>
            </p:custDataLst>
          </p:nvPr>
        </p:nvSpPr>
        <p:spPr>
          <a:xfrm>
            <a:off x="4410331" y="2504764"/>
            <a:ext cx="682404" cy="682039"/>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en-US" altLang="zh-CN" sz="2800" b="1">
                <a:solidFill>
                  <a:schemeClr val="accent1"/>
                </a:solidFill>
                <a:ea typeface="华文细黑" panose="02010600040101010101" pitchFamily="2" charset="-122"/>
              </a:rPr>
              <a:t>02</a:t>
            </a:r>
            <a:endParaRPr lang="zh-CN" altLang="en-US" sz="2800" b="1">
              <a:solidFill>
                <a:schemeClr val="accent1"/>
              </a:solidFill>
              <a:ea typeface="华文细黑" panose="02010600040101010101" pitchFamily="2" charset="-122"/>
            </a:endParaRPr>
          </a:p>
        </p:txBody>
      </p:sp>
      <p:sp>
        <p:nvSpPr>
          <p:cNvPr id="22" name="PA_MH_Entry_2">
            <a:hlinkClick r:id="rId17" action="ppaction://hlinksldjump"/>
          </p:cNvPr>
          <p:cNvSpPr/>
          <p:nvPr>
            <p:custDataLst>
              <p:tags r:id="rId7"/>
            </p:custDataLst>
          </p:nvPr>
        </p:nvSpPr>
        <p:spPr>
          <a:xfrm>
            <a:off x="5242659" y="2504764"/>
            <a:ext cx="4346560" cy="682039"/>
          </a:xfrm>
          <a:prstGeom prst="rect">
            <a:avLst/>
          </a:pr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a:r>
              <a:rPr lang="zh-CN" altLang="en-US" sz="2800">
                <a:solidFill>
                  <a:srgbClr val="FFFFFF"/>
                </a:solidFill>
                <a:latin typeface="Times New Roman" panose="02020603050405020304" charset="0"/>
                <a:ea typeface="汉仪全唐诗简" panose="00020600040101010101" charset="-122"/>
              </a:rPr>
              <a:t>下半年重点工作</a:t>
            </a:r>
          </a:p>
        </p:txBody>
      </p:sp>
      <p:sp>
        <p:nvSpPr>
          <p:cNvPr id="24" name="PA_MH_Number_4">
            <a:hlinkClick r:id="rId17" action="ppaction://hlinksldjump"/>
          </p:cNvPr>
          <p:cNvSpPr/>
          <p:nvPr>
            <p:custDataLst>
              <p:tags r:id="rId8"/>
            </p:custDataLst>
          </p:nvPr>
        </p:nvSpPr>
        <p:spPr>
          <a:xfrm>
            <a:off x="4410331" y="4850998"/>
            <a:ext cx="682404" cy="682039"/>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en-US" altLang="zh-CN" sz="2800" b="1">
                <a:solidFill>
                  <a:schemeClr val="accent1"/>
                </a:solidFill>
                <a:ea typeface="华文细黑" panose="02010600040101010101" pitchFamily="2" charset="-122"/>
              </a:rPr>
              <a:t>04</a:t>
            </a:r>
            <a:endParaRPr lang="zh-CN" altLang="en-US" sz="2800" b="1">
              <a:solidFill>
                <a:schemeClr val="accent1"/>
              </a:solidFill>
              <a:ea typeface="华文细黑" panose="02010600040101010101" pitchFamily="2" charset="-122"/>
            </a:endParaRPr>
          </a:p>
        </p:txBody>
      </p:sp>
      <p:sp>
        <p:nvSpPr>
          <p:cNvPr id="25" name="PA_MH_Entry_4">
            <a:hlinkClick r:id="rId17" action="ppaction://hlinksldjump"/>
          </p:cNvPr>
          <p:cNvSpPr/>
          <p:nvPr>
            <p:custDataLst>
              <p:tags r:id="rId9"/>
            </p:custDataLst>
          </p:nvPr>
        </p:nvSpPr>
        <p:spPr>
          <a:xfrm>
            <a:off x="5242659" y="4850998"/>
            <a:ext cx="4346560" cy="682039"/>
          </a:xfrm>
          <a:prstGeom prst="rect">
            <a:avLst/>
          </a:pr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a:r>
              <a:rPr lang="zh-CN" altLang="en-US" sz="2800">
                <a:solidFill>
                  <a:srgbClr val="FFFFFF"/>
                </a:solidFill>
                <a:latin typeface="Times New Roman" panose="02020603050405020304" charset="0"/>
                <a:ea typeface="汉仪全唐诗简" panose="00020600040101010101" charset="-122"/>
              </a:rPr>
              <a:t>主要不足和改进措施</a:t>
            </a:r>
          </a:p>
        </p:txBody>
      </p:sp>
      <p:cxnSp>
        <p:nvCxnSpPr>
          <p:cNvPr id="26" name="PA_MH_Others_1"/>
          <p:cNvCxnSpPr/>
          <p:nvPr>
            <p:custDataLst>
              <p:tags r:id="rId10"/>
            </p:custDataLst>
          </p:nvPr>
        </p:nvCxnSpPr>
        <p:spPr>
          <a:xfrm>
            <a:off x="3256636" y="740229"/>
            <a:ext cx="0" cy="5364000"/>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PA_MH_Others_2"/>
          <p:cNvSpPr txBox="1"/>
          <p:nvPr>
            <p:custDataLst>
              <p:tags r:id="rId11"/>
            </p:custDataLst>
          </p:nvPr>
        </p:nvSpPr>
        <p:spPr>
          <a:xfrm>
            <a:off x="1896326" y="1629921"/>
            <a:ext cx="1054501" cy="1188575"/>
          </a:xfrm>
          <a:prstGeom prst="rect">
            <a:avLst/>
          </a:prstGeom>
          <a:noFill/>
        </p:spPr>
        <p:txBody>
          <a:bodyPr vert="eaVert" wrap="square" rtlCol="0" anchor="ctr" anchorCtr="0">
            <a:noAutofit/>
          </a:bodyPr>
          <a:lstStyle/>
          <a:p>
            <a:endParaRPr lang="en-US" altLang="zh-CN" sz="8800">
              <a:solidFill>
                <a:schemeClr val="accent1"/>
              </a:solidFill>
              <a:latin typeface="Times New Roman" panose="02020603050405020304" charset="0"/>
              <a:ea typeface="汉仪秀英体简" panose="02010600000101010101" charset="-122"/>
            </a:endParaRPr>
          </a:p>
        </p:txBody>
      </p:sp>
      <p:sp>
        <p:nvSpPr>
          <p:cNvPr id="28" name="PA_MH_Others_3"/>
          <p:cNvSpPr txBox="1"/>
          <p:nvPr>
            <p:custDataLst>
              <p:tags r:id="rId12"/>
            </p:custDataLst>
          </p:nvPr>
        </p:nvSpPr>
        <p:spPr>
          <a:xfrm>
            <a:off x="2009140" y="1330960"/>
            <a:ext cx="694055" cy="3498850"/>
          </a:xfrm>
          <a:prstGeom prst="rect">
            <a:avLst/>
          </a:prstGeom>
          <a:noFill/>
        </p:spPr>
        <p:txBody>
          <a:bodyPr vert="horz" wrap="square" rtlCol="0" anchor="ctr" anchorCtr="0">
            <a:noAutofit/>
          </a:bodyPr>
          <a:lstStyle/>
          <a:p>
            <a:pPr algn="ctr"/>
            <a:r>
              <a:rPr lang="zh-CN" sz="4800" b="1" dirty="0">
                <a:solidFill>
                  <a:schemeClr val="accent1"/>
                </a:solidFill>
                <a:latin typeface="Times New Roman" panose="02020603050405020304" charset="0"/>
                <a:ea typeface="汉仪全唐诗简" panose="00020600040101010101" charset="-122"/>
              </a:rPr>
              <a:t>总结概述</a:t>
            </a:r>
          </a:p>
        </p:txBody>
      </p:sp>
      <p:sp>
        <p:nvSpPr>
          <p:cNvPr id="29" name="PA_MH_Others_4"/>
          <p:cNvSpPr/>
          <p:nvPr>
            <p:custDataLst>
              <p:tags r:id="rId13"/>
            </p:custDataLst>
          </p:nvPr>
        </p:nvSpPr>
        <p:spPr>
          <a:xfrm>
            <a:off x="2048250" y="1384476"/>
            <a:ext cx="615553" cy="2062424"/>
          </a:xfrm>
          <a:prstGeom prst="rect">
            <a:avLst/>
          </a:prstGeom>
        </p:spPr>
        <p:txBody>
          <a:bodyPr vert="eaVert" wrap="square">
            <a:noAutofit/>
          </a:bodyPr>
          <a:lstStyle/>
          <a:p>
            <a:r>
              <a:rPr lang="en-US" altLang="zh-CN" sz="2800" spc="500" dirty="0">
                <a:solidFill>
                  <a:schemeClr val="accent1">
                    <a:lumMod val="40000"/>
                    <a:lumOff val="60000"/>
                  </a:schemeClr>
                </a:solidFill>
                <a:latin typeface="Times New Roman" panose="02020603050405020304" charset="0"/>
                <a:ea typeface="汉仪全唐诗简" panose="00020600040101010101" charset="-122"/>
              </a:rPr>
              <a:t>S</a:t>
            </a:r>
          </a:p>
        </p:txBody>
      </p:sp>
      <p:pic>
        <p:nvPicPr>
          <p:cNvPr id="2" name="图片 1" descr="华餐logo"/>
          <p:cNvPicPr>
            <a:picLocks noChangeAspect="1"/>
          </p:cNvPicPr>
          <p:nvPr/>
        </p:nvPicPr>
        <p:blipFill>
          <a:blip r:embed="rId18"/>
          <a:stretch>
            <a:fillRect/>
          </a:stretch>
        </p:blipFill>
        <p:spPr>
          <a:xfrm>
            <a:off x="9498330" y="57785"/>
            <a:ext cx="2455545" cy="72644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00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25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50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75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1000"/>
                                        <p:tgtEl>
                                          <p:spTgt spid="29"/>
                                        </p:tgtEl>
                                      </p:cBhvr>
                                    </p:animEffect>
                                    <p:anim calcmode="lin" valueType="num">
                                      <p:cBhvr>
                                        <p:cTn id="23" dur="1000" fill="hold"/>
                                        <p:tgtEl>
                                          <p:spTgt spid="29"/>
                                        </p:tgtEl>
                                        <p:attrNameLst>
                                          <p:attrName>ppt_x</p:attrName>
                                        </p:attrNameLst>
                                      </p:cBhvr>
                                      <p:tavLst>
                                        <p:tav tm="0">
                                          <p:val>
                                            <p:strVal val="#ppt_x"/>
                                          </p:val>
                                        </p:tav>
                                        <p:tav tm="100000">
                                          <p:val>
                                            <p:strVal val="#ppt_x"/>
                                          </p:val>
                                        </p:tav>
                                      </p:tavLst>
                                    </p:anim>
                                    <p:anim calcmode="lin" valueType="num">
                                      <p:cBhvr>
                                        <p:cTn id="24" dur="1000" fill="hold"/>
                                        <p:tgtEl>
                                          <p:spTgt spid="2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00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25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75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300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325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1000"/>
                                        <p:tgtEl>
                                          <p:spTgt spid="22"/>
                                        </p:tgtEl>
                                      </p:cBhvr>
                                    </p:animEffect>
                                    <p:anim calcmode="lin" valueType="num">
                                      <p:cBhvr>
                                        <p:cTn id="53" dur="1000" fill="hold"/>
                                        <p:tgtEl>
                                          <p:spTgt spid="22"/>
                                        </p:tgtEl>
                                        <p:attrNameLst>
                                          <p:attrName>ppt_x</p:attrName>
                                        </p:attrNameLst>
                                      </p:cBhvr>
                                      <p:tavLst>
                                        <p:tav tm="0">
                                          <p:val>
                                            <p:strVal val="#ppt_x"/>
                                          </p:val>
                                        </p:tav>
                                        <p:tav tm="100000">
                                          <p:val>
                                            <p:strVal val="#ppt_x"/>
                                          </p:val>
                                        </p:tav>
                                      </p:tavLst>
                                    </p:anim>
                                    <p:anim calcmode="lin" valueType="num">
                                      <p:cBhvr>
                                        <p:cTn id="54" dur="1000" fill="hold"/>
                                        <p:tgtEl>
                                          <p:spTgt spid="2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350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1000"/>
                                        <p:tgtEl>
                                          <p:spTgt spid="24"/>
                                        </p:tgtEl>
                                      </p:cBhvr>
                                    </p:animEffect>
                                    <p:anim calcmode="lin" valueType="num">
                                      <p:cBhvr>
                                        <p:cTn id="58" dur="1000" fill="hold"/>
                                        <p:tgtEl>
                                          <p:spTgt spid="24"/>
                                        </p:tgtEl>
                                        <p:attrNameLst>
                                          <p:attrName>ppt_x</p:attrName>
                                        </p:attrNameLst>
                                      </p:cBhvr>
                                      <p:tavLst>
                                        <p:tav tm="0">
                                          <p:val>
                                            <p:strVal val="#ppt_x"/>
                                          </p:val>
                                        </p:tav>
                                        <p:tav tm="100000">
                                          <p:val>
                                            <p:strVal val="#ppt_x"/>
                                          </p:val>
                                        </p:tav>
                                      </p:tavLst>
                                    </p:anim>
                                    <p:anim calcmode="lin" valueType="num">
                                      <p:cBhvr>
                                        <p:cTn id="59" dur="1000" fill="hold"/>
                                        <p:tgtEl>
                                          <p:spTgt spid="2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375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1000"/>
                                        <p:tgtEl>
                                          <p:spTgt spid="25"/>
                                        </p:tgtEl>
                                      </p:cBhvr>
                                    </p:animEffect>
                                    <p:anim calcmode="lin" valueType="num">
                                      <p:cBhvr>
                                        <p:cTn id="63" dur="1000" fill="hold"/>
                                        <p:tgtEl>
                                          <p:spTgt spid="25"/>
                                        </p:tgtEl>
                                        <p:attrNameLst>
                                          <p:attrName>ppt_x</p:attrName>
                                        </p:attrNameLst>
                                      </p:cBhvr>
                                      <p:tavLst>
                                        <p:tav tm="0">
                                          <p:val>
                                            <p:strVal val="#ppt_x"/>
                                          </p:val>
                                        </p:tav>
                                        <p:tav tm="100000">
                                          <p:val>
                                            <p:strVal val="#ppt_x"/>
                                          </p:val>
                                        </p:tav>
                                      </p:tavLst>
                                    </p:anim>
                                    <p:anim calcmode="lin" valueType="num">
                                      <p:cBhvr>
                                        <p:cTn id="6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9" grpId="0" bldLvl="0" animBg="1"/>
      <p:bldP spid="10" grpId="0" bldLvl="0" animBg="1"/>
      <p:bldP spid="21" grpId="0" bldLvl="0" animBg="1"/>
      <p:bldP spid="22" grpId="0" bldLvl="0" animBg="1"/>
      <p:bldP spid="24" grpId="0" bldLvl="0" animBg="1"/>
      <p:bldP spid="25" grpId="0" bldLvl="0" animBg="1"/>
      <p:bldP spid="27" grpId="0"/>
      <p:bldP spid="28"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itle 6"/>
          <p:cNvSpPr txBox="1"/>
          <p:nvPr/>
        </p:nvSpPr>
        <p:spPr>
          <a:xfrm>
            <a:off x="2336800" y="356628"/>
            <a:ext cx="7518400" cy="471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000" dirty="0">
                <a:solidFill>
                  <a:schemeClr val="accent1"/>
                </a:solidFill>
                <a:latin typeface="Times New Roman" panose="02020603050405020304" charset="0"/>
                <a:ea typeface="汉仪大宋简" panose="02010600000101010101" charset="-122"/>
                <a:cs typeface="+mn-ea"/>
                <a:sym typeface="+mn-lt"/>
              </a:rPr>
              <a:t>日</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altLang="en-US" sz="4000" dirty="0">
                <a:solidFill>
                  <a:schemeClr val="accent1"/>
                </a:solidFill>
                <a:latin typeface="Times New Roman" panose="02020603050405020304" charset="0"/>
                <a:ea typeface="汉仪大宋简" panose="02010600000101010101" charset="-122"/>
                <a:cs typeface="+mn-ea"/>
                <a:sym typeface="+mn-lt"/>
              </a:rPr>
              <a:t>常</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altLang="en-US" sz="4000" dirty="0">
                <a:solidFill>
                  <a:schemeClr val="accent1"/>
                </a:solidFill>
                <a:latin typeface="Times New Roman" panose="02020603050405020304" charset="0"/>
                <a:ea typeface="汉仪大宋简" panose="02010600000101010101" charset="-122"/>
                <a:cs typeface="+mn-ea"/>
                <a:sym typeface="+mn-lt"/>
              </a:rPr>
              <a:t>工</a:t>
            </a:r>
            <a:r>
              <a:rPr lang="en-US" altLang="zh-CN" sz="4000" dirty="0">
                <a:solidFill>
                  <a:schemeClr val="accent1"/>
                </a:solidFill>
                <a:latin typeface="Times New Roman" panose="02020603050405020304" charset="0"/>
                <a:ea typeface="汉仪大宋简" panose="02010600000101010101" charset="-122"/>
                <a:cs typeface="+mn-ea"/>
                <a:sym typeface="+mn-lt"/>
              </a:rPr>
              <a:t> </a:t>
            </a:r>
            <a:r>
              <a:rPr lang="zh-CN" altLang="en-US" sz="4000" dirty="0">
                <a:solidFill>
                  <a:schemeClr val="accent1"/>
                </a:solidFill>
                <a:latin typeface="Times New Roman" panose="02020603050405020304" charset="0"/>
                <a:ea typeface="汉仪大宋简" panose="02010600000101010101" charset="-122"/>
                <a:cs typeface="+mn-ea"/>
                <a:sym typeface="+mn-lt"/>
              </a:rPr>
              <a:t>作</a:t>
            </a:r>
          </a:p>
        </p:txBody>
      </p:sp>
      <p:sp>
        <p:nvSpPr>
          <p:cNvPr id="59" name="Text Placeholder 7"/>
          <p:cNvSpPr txBox="1"/>
          <p:nvPr/>
        </p:nvSpPr>
        <p:spPr>
          <a:xfrm>
            <a:off x="3352800" y="969010"/>
            <a:ext cx="5514975" cy="4464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000" dirty="0">
                <a:solidFill>
                  <a:schemeClr val="accent1"/>
                </a:solidFill>
                <a:latin typeface="Times New Roman" panose="02020603050405020304" charset="0"/>
                <a:ea typeface="汉仪大宋简" panose="02010600000101010101" charset="-122"/>
                <a:cs typeface="+mn-ea"/>
                <a:sym typeface="+mn-lt"/>
              </a:rPr>
              <a:t>围绕以下四个方面开展</a:t>
            </a:r>
          </a:p>
        </p:txBody>
      </p:sp>
      <p:sp>
        <p:nvSpPr>
          <p:cNvPr id="51" name="Rectangle 4"/>
          <p:cNvSpPr/>
          <p:nvPr/>
        </p:nvSpPr>
        <p:spPr>
          <a:xfrm>
            <a:off x="9048561" y="1415575"/>
            <a:ext cx="2358085" cy="2463270"/>
          </a:xfrm>
          <a:prstGeom prst="rect">
            <a:avLst/>
          </a:prstGeom>
          <a:solidFill>
            <a:schemeClr val="accent4"/>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br>
              <a:rPr lang="zh-CN" altLang="en-US" sz="2000" b="1">
                <a:solidFill>
                  <a:schemeClr val="bg1"/>
                </a:solidFill>
                <a:latin typeface="Times New Roman" panose="02020603050405020304" charset="0"/>
                <a:ea typeface="汉仪大宋简" panose="02010600000101010101" charset="-122"/>
              </a:rPr>
            </a:br>
            <a:br>
              <a:rPr lang="zh-CN" altLang="en-US" sz="2000" b="1">
                <a:solidFill>
                  <a:schemeClr val="bg1"/>
                </a:solidFill>
                <a:latin typeface="Times New Roman" panose="02020603050405020304" charset="0"/>
                <a:ea typeface="汉仪大宋简" panose="02010600000101010101" charset="-122"/>
              </a:rPr>
            </a:br>
            <a:r>
              <a:rPr lang="zh-CN" altLang="en-US" sz="2000" b="1">
                <a:solidFill>
                  <a:schemeClr val="bg1"/>
                </a:solidFill>
                <a:latin typeface="Times New Roman" panose="02020603050405020304" charset="0"/>
                <a:ea typeface="汉仪大宋简" panose="02010600000101010101" charset="-122"/>
              </a:rPr>
              <a:t>后勤保障工作</a:t>
            </a:r>
          </a:p>
        </p:txBody>
      </p:sp>
      <p:sp>
        <p:nvSpPr>
          <p:cNvPr id="52" name="Rectangle 5"/>
          <p:cNvSpPr/>
          <p:nvPr/>
        </p:nvSpPr>
        <p:spPr>
          <a:xfrm>
            <a:off x="994272" y="1415574"/>
            <a:ext cx="2358085" cy="2463271"/>
          </a:xfrm>
          <a:prstGeom prst="rect">
            <a:avLst/>
          </a:prstGeom>
          <a:solidFill>
            <a:schemeClr val="accent1"/>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fontScale="92500"/>
          </a:bodyPr>
          <a:lstStyle/>
          <a:p>
            <a:pPr algn="ctr"/>
            <a:endParaRPr lang="zh-CN" altLang="en-US" sz="2000" b="1">
              <a:solidFill>
                <a:schemeClr val="bg1"/>
              </a:solidFill>
              <a:latin typeface="Times New Roman" panose="02020603050405020304" charset="0"/>
              <a:ea typeface="汉仪大宋简" panose="02010600000101010101" charset="-122"/>
            </a:endParaRPr>
          </a:p>
          <a:p>
            <a:pPr algn="ctr"/>
            <a:endParaRPr lang="zh-CN" altLang="en-US" sz="2000" b="1">
              <a:solidFill>
                <a:schemeClr val="bg1"/>
              </a:solidFill>
              <a:latin typeface="Times New Roman" panose="02020603050405020304" charset="0"/>
              <a:ea typeface="汉仪大宋简" panose="02010600000101010101" charset="-122"/>
            </a:endParaRPr>
          </a:p>
          <a:p>
            <a:pPr algn="ctr"/>
            <a:endParaRPr lang="zh-CN" altLang="en-US" sz="2000" b="1">
              <a:solidFill>
                <a:schemeClr val="bg1"/>
              </a:solidFill>
              <a:latin typeface="Times New Roman" panose="02020603050405020304" charset="0"/>
              <a:ea typeface="汉仪大宋简" panose="02010600000101010101" charset="-122"/>
            </a:endParaRPr>
          </a:p>
          <a:p>
            <a:pPr algn="ctr"/>
            <a:endParaRPr lang="zh-CN" altLang="en-US" sz="2000" b="1">
              <a:solidFill>
                <a:schemeClr val="bg1"/>
              </a:solidFill>
              <a:latin typeface="Times New Roman" panose="02020603050405020304" charset="0"/>
              <a:ea typeface="汉仪大宋简" panose="02010600000101010101" charset="-122"/>
            </a:endParaRPr>
          </a:p>
          <a:p>
            <a:pPr algn="ctr"/>
            <a:r>
              <a:rPr lang="zh-CN" altLang="en-US" sz="2000" b="1">
                <a:solidFill>
                  <a:schemeClr val="bg1"/>
                </a:solidFill>
                <a:latin typeface="Times New Roman" panose="02020603050405020304" charset="0"/>
                <a:ea typeface="汉仪大宋简" panose="02010600000101010101" charset="-122"/>
              </a:rPr>
              <a:t>食品安全</a:t>
            </a:r>
          </a:p>
          <a:p>
            <a:pPr algn="ctr"/>
            <a:endParaRPr lang="zh-CN" altLang="en-US" sz="2000" b="1">
              <a:solidFill>
                <a:schemeClr val="bg1"/>
              </a:solidFill>
              <a:latin typeface="Times New Roman" panose="02020603050405020304" charset="0"/>
              <a:ea typeface="汉仪大宋简" panose="02010600000101010101" charset="-122"/>
            </a:endParaRPr>
          </a:p>
          <a:p>
            <a:pPr algn="ctr"/>
            <a:r>
              <a:rPr lang="zh-CN" altLang="en-US" sz="2000" b="1">
                <a:solidFill>
                  <a:schemeClr val="bg1"/>
                </a:solidFill>
                <a:latin typeface="Times New Roman" panose="02020603050405020304" charset="0"/>
                <a:ea typeface="汉仪大宋简" panose="02010600000101010101" charset="-122"/>
              </a:rPr>
              <a:t>卫生管理</a:t>
            </a:r>
            <a:br>
              <a:rPr lang="zh-CN" altLang="en-US" sz="2000" b="1">
                <a:solidFill>
                  <a:schemeClr val="bg1"/>
                </a:solidFill>
                <a:latin typeface="Times New Roman" panose="02020603050405020304" charset="0"/>
                <a:ea typeface="汉仪大宋简" panose="02010600000101010101" charset="-122"/>
              </a:rPr>
            </a:br>
            <a:br>
              <a:rPr lang="zh-CN" altLang="en-US" sz="2000" b="1">
                <a:solidFill>
                  <a:schemeClr val="bg1"/>
                </a:solidFill>
                <a:latin typeface="Times New Roman" panose="02020603050405020304" charset="0"/>
                <a:ea typeface="汉仪大宋简" panose="02010600000101010101" charset="-122"/>
              </a:rPr>
            </a:br>
            <a:endParaRPr lang="zh-CN" altLang="en-US" sz="2000" b="1">
              <a:solidFill>
                <a:schemeClr val="bg1"/>
              </a:solidFill>
              <a:latin typeface="Times New Roman" panose="02020603050405020304" charset="0"/>
              <a:ea typeface="汉仪大宋简" panose="02010600000101010101" charset="-122"/>
            </a:endParaRPr>
          </a:p>
        </p:txBody>
      </p:sp>
      <p:sp>
        <p:nvSpPr>
          <p:cNvPr id="53" name="Rectangle 6"/>
          <p:cNvSpPr/>
          <p:nvPr/>
        </p:nvSpPr>
        <p:spPr>
          <a:xfrm>
            <a:off x="6333529" y="1415574"/>
            <a:ext cx="2358085" cy="2463271"/>
          </a:xfrm>
          <a:prstGeom prst="rect">
            <a:avLst/>
          </a:prstGeom>
          <a:solidFill>
            <a:schemeClr val="accent3"/>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endParaRPr lang="zh-CN" altLang="en-US" sz="2000" b="1">
              <a:solidFill>
                <a:schemeClr val="bg1"/>
              </a:solidFill>
              <a:latin typeface="Times New Roman" panose="02020603050405020304" charset="0"/>
              <a:ea typeface="汉仪大宋简" panose="02010600000101010101" charset="-122"/>
              <a:sym typeface="+mn-ea"/>
            </a:endParaRPr>
          </a:p>
          <a:p>
            <a:pPr algn="ctr"/>
            <a:endParaRPr lang="zh-CN" altLang="en-US" sz="2000" b="1">
              <a:solidFill>
                <a:schemeClr val="bg1"/>
              </a:solidFill>
              <a:latin typeface="Times New Roman" panose="02020603050405020304" charset="0"/>
              <a:ea typeface="汉仪大宋简" panose="02010600000101010101" charset="-122"/>
            </a:endParaRPr>
          </a:p>
          <a:p>
            <a:pPr algn="ctr"/>
            <a:r>
              <a:rPr lang="zh-CN" altLang="en-US" sz="2000" b="1">
                <a:solidFill>
                  <a:schemeClr val="bg1"/>
                </a:solidFill>
                <a:latin typeface="Times New Roman" panose="02020603050405020304" charset="0"/>
                <a:ea typeface="汉仪大宋简" panose="02010600000101010101" charset="-122"/>
              </a:rPr>
              <a:t>疫情防控</a:t>
            </a:r>
          </a:p>
        </p:txBody>
      </p:sp>
      <p:sp>
        <p:nvSpPr>
          <p:cNvPr id="54" name="Rectangle 7"/>
          <p:cNvSpPr/>
          <p:nvPr/>
        </p:nvSpPr>
        <p:spPr>
          <a:xfrm>
            <a:off x="3618498" y="1415574"/>
            <a:ext cx="2358085" cy="2463271"/>
          </a:xfrm>
          <a:prstGeom prst="rect">
            <a:avLst/>
          </a:prstGeom>
          <a:solidFill>
            <a:schemeClr val="accent2"/>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br>
              <a:rPr lang="zh-CN" altLang="en-US" sz="2000" b="1" dirty="0">
                <a:solidFill>
                  <a:schemeClr val="bg1"/>
                </a:solidFill>
                <a:latin typeface="Times New Roman" panose="02020603050405020304" charset="0"/>
                <a:ea typeface="汉仪大宋简" panose="02010600000101010101" charset="-122"/>
              </a:rPr>
            </a:br>
            <a:br>
              <a:rPr lang="zh-CN" altLang="en-US" sz="2000" b="1" dirty="0">
                <a:solidFill>
                  <a:schemeClr val="bg1"/>
                </a:solidFill>
                <a:latin typeface="Times New Roman" panose="02020603050405020304" charset="0"/>
                <a:ea typeface="汉仪大宋简" panose="02010600000101010101" charset="-122"/>
              </a:rPr>
            </a:br>
            <a:r>
              <a:rPr lang="zh-CN" altLang="en-US" sz="2000" b="1" dirty="0">
                <a:solidFill>
                  <a:schemeClr val="bg1"/>
                </a:solidFill>
                <a:latin typeface="Times New Roman" panose="02020603050405020304" charset="0"/>
                <a:ea typeface="汉仪大宋简" panose="02010600000101010101" charset="-122"/>
                <a:sym typeface="+mn-ea"/>
              </a:rPr>
              <a:t>品质管理</a:t>
            </a:r>
            <a:endParaRPr lang="zh-CN" altLang="en-US" sz="2000" b="1" dirty="0">
              <a:solidFill>
                <a:schemeClr val="bg1"/>
              </a:solidFill>
              <a:latin typeface="Times New Roman" panose="02020603050405020304" charset="0"/>
              <a:ea typeface="汉仪大宋简" panose="02010600000101010101" charset="-122"/>
            </a:endParaRPr>
          </a:p>
        </p:txBody>
      </p:sp>
      <p:sp>
        <p:nvSpPr>
          <p:cNvPr id="106" name="TextBox 24"/>
          <p:cNvSpPr txBox="1"/>
          <p:nvPr/>
        </p:nvSpPr>
        <p:spPr>
          <a:xfrm>
            <a:off x="1090295" y="4291330"/>
            <a:ext cx="2674620" cy="1645285"/>
          </a:xfrm>
          <a:prstGeom prst="rect">
            <a:avLst/>
          </a:prstGeom>
          <a:noFill/>
        </p:spPr>
        <p:txBody>
          <a:bodyPr wrap="none" lIns="0" tIns="0" rIns="0" bIns="0"/>
          <a:lstStyle/>
          <a:p>
            <a:pPr algn="l"/>
            <a:r>
              <a:rPr lang="en-US" altLang="zh-CN" sz="1600" b="1" dirty="0">
                <a:solidFill>
                  <a:schemeClr val="accent1">
                    <a:lumMod val="100000"/>
                  </a:schemeClr>
                </a:solidFill>
                <a:latin typeface="Times New Roman" panose="02020603050405020304" charset="0"/>
                <a:ea typeface="汉仪全唐诗简" panose="00020600040101010101" charset="-122"/>
              </a:rPr>
              <a:t>1.</a:t>
            </a:r>
            <a:r>
              <a:rPr lang="zh-CN" altLang="en-US" sz="1600" b="1" dirty="0">
                <a:solidFill>
                  <a:schemeClr val="accent1">
                    <a:lumMod val="100000"/>
                  </a:schemeClr>
                </a:solidFill>
                <a:latin typeface="Times New Roman" panose="02020603050405020304" charset="0"/>
                <a:ea typeface="汉仪全唐诗简" panose="00020600040101010101" charset="-122"/>
              </a:rPr>
              <a:t>采购验收</a:t>
            </a:r>
            <a:r>
              <a:rPr lang="en-US" altLang="zh-CN" sz="1600" b="1" dirty="0">
                <a:solidFill>
                  <a:schemeClr val="accent1">
                    <a:lumMod val="100000"/>
                  </a:schemeClr>
                </a:solidFill>
                <a:latin typeface="Times New Roman" panose="02020603050405020304" charset="0"/>
                <a:ea typeface="汉仪全唐诗简" panose="00020600040101010101" charset="-122"/>
              </a:rPr>
              <a:t>    </a:t>
            </a:r>
            <a:r>
              <a:rPr lang="zh-CN" altLang="en-US" sz="1600" b="1" dirty="0">
                <a:solidFill>
                  <a:schemeClr val="accent1">
                    <a:lumMod val="100000"/>
                  </a:schemeClr>
                </a:solidFill>
                <a:latin typeface="Times New Roman" panose="02020603050405020304" charset="0"/>
                <a:ea typeface="汉仪全唐诗简" panose="00020600040101010101" charset="-122"/>
              </a:rPr>
              <a:t>（质量把控）</a:t>
            </a:r>
          </a:p>
          <a:p>
            <a:pPr algn="l"/>
            <a:r>
              <a:rPr lang="en-US" altLang="zh-CN" sz="1600" b="1" dirty="0">
                <a:solidFill>
                  <a:schemeClr val="accent1">
                    <a:lumMod val="100000"/>
                  </a:schemeClr>
                </a:solidFill>
                <a:latin typeface="Times New Roman" panose="02020603050405020304" charset="0"/>
                <a:ea typeface="汉仪全唐诗简" panose="00020600040101010101" charset="-122"/>
              </a:rPr>
              <a:t>   </a:t>
            </a:r>
            <a:r>
              <a:rPr lang="zh-CN" altLang="en-US" sz="1600" b="1" dirty="0">
                <a:solidFill>
                  <a:schemeClr val="accent1">
                    <a:lumMod val="100000"/>
                  </a:schemeClr>
                </a:solidFill>
                <a:latin typeface="Times New Roman" panose="02020603050405020304" charset="0"/>
                <a:ea typeface="汉仪全唐诗简" panose="00020600040101010101" charset="-122"/>
              </a:rPr>
              <a:t>原材料加工（规范操作）</a:t>
            </a:r>
          </a:p>
          <a:p>
            <a:pPr algn="l"/>
            <a:r>
              <a:rPr lang="en-US" altLang="zh-CN" sz="1600" b="1" dirty="0">
                <a:solidFill>
                  <a:schemeClr val="accent1">
                    <a:lumMod val="100000"/>
                  </a:schemeClr>
                </a:solidFill>
                <a:latin typeface="Times New Roman" panose="02020603050405020304" charset="0"/>
                <a:ea typeface="汉仪全唐诗简" panose="00020600040101010101" charset="-122"/>
              </a:rPr>
              <a:t>2.</a:t>
            </a:r>
            <a:r>
              <a:rPr lang="zh-CN" altLang="en-US" sz="1600" b="1" dirty="0">
                <a:solidFill>
                  <a:schemeClr val="accent1">
                    <a:lumMod val="100000"/>
                  </a:schemeClr>
                </a:solidFill>
                <a:latin typeface="Times New Roman" panose="02020603050405020304" charset="0"/>
                <a:ea typeface="汉仪全唐诗简" panose="00020600040101010101" charset="-122"/>
              </a:rPr>
              <a:t>冰箱存储及日常监督</a:t>
            </a:r>
          </a:p>
          <a:p>
            <a:pPr algn="l"/>
            <a:r>
              <a:rPr lang="en-US" altLang="zh-CN" sz="1600" b="1" dirty="0">
                <a:solidFill>
                  <a:schemeClr val="accent1">
                    <a:lumMod val="100000"/>
                  </a:schemeClr>
                </a:solidFill>
                <a:latin typeface="Times New Roman" panose="02020603050405020304" charset="0"/>
                <a:ea typeface="汉仪全唐诗简" panose="00020600040101010101" charset="-122"/>
              </a:rPr>
              <a:t>3.</a:t>
            </a:r>
            <a:r>
              <a:rPr lang="zh-CN" altLang="en-US" sz="1600" b="1" dirty="0">
                <a:solidFill>
                  <a:schemeClr val="accent1">
                    <a:lumMod val="100000"/>
                  </a:schemeClr>
                </a:solidFill>
                <a:latin typeface="Times New Roman" panose="02020603050405020304" charset="0"/>
                <a:ea typeface="汉仪全唐诗简" panose="00020600040101010101" charset="-122"/>
              </a:rPr>
              <a:t>留样管理</a:t>
            </a:r>
          </a:p>
          <a:p>
            <a:pPr algn="l"/>
            <a:r>
              <a:rPr lang="en-US" altLang="zh-CN" sz="1600" b="1" dirty="0">
                <a:solidFill>
                  <a:schemeClr val="accent1">
                    <a:lumMod val="100000"/>
                  </a:schemeClr>
                </a:solidFill>
                <a:latin typeface="Times New Roman" panose="02020603050405020304" charset="0"/>
                <a:ea typeface="汉仪全唐诗简" panose="00020600040101010101" charset="-122"/>
              </a:rPr>
              <a:t>4.</a:t>
            </a:r>
            <a:r>
              <a:rPr lang="zh-CN" altLang="en-US" sz="1600" b="1" dirty="0">
                <a:solidFill>
                  <a:schemeClr val="accent1">
                    <a:lumMod val="100000"/>
                  </a:schemeClr>
                </a:solidFill>
                <a:latin typeface="Times New Roman" panose="02020603050405020304" charset="0"/>
                <a:ea typeface="汉仪全唐诗简" panose="00020600040101010101" charset="-122"/>
              </a:rPr>
              <a:t>餐具及工器具规范清洁消毒</a:t>
            </a:r>
          </a:p>
          <a:p>
            <a:pPr algn="l"/>
            <a:r>
              <a:rPr lang="en-US" altLang="zh-CN" sz="1600" b="1" dirty="0">
                <a:solidFill>
                  <a:schemeClr val="accent1">
                    <a:lumMod val="100000"/>
                  </a:schemeClr>
                </a:solidFill>
                <a:latin typeface="Times New Roman" panose="02020603050405020304" charset="0"/>
                <a:ea typeface="汉仪全唐诗简" panose="00020600040101010101" charset="-122"/>
              </a:rPr>
              <a:t>5.</a:t>
            </a:r>
            <a:r>
              <a:rPr lang="zh-CN" altLang="en-US" sz="1600" b="1" dirty="0">
                <a:solidFill>
                  <a:schemeClr val="accent1">
                    <a:lumMod val="100000"/>
                  </a:schemeClr>
                </a:solidFill>
                <a:latin typeface="Times New Roman" panose="02020603050405020304" charset="0"/>
                <a:ea typeface="汉仪全唐诗简" panose="00020600040101010101" charset="-122"/>
              </a:rPr>
              <a:t>人员卫生及环境卫生</a:t>
            </a:r>
          </a:p>
          <a:p>
            <a:pPr algn="l"/>
            <a:endParaRPr lang="zh-CN" altLang="en-US" sz="1600" b="1" dirty="0">
              <a:solidFill>
                <a:schemeClr val="accent1">
                  <a:lumMod val="100000"/>
                </a:schemeClr>
              </a:solidFill>
              <a:latin typeface="Times New Roman" panose="02020603050405020304" charset="0"/>
              <a:ea typeface="汉仪全唐诗简" panose="00020600040101010101" charset="-122"/>
            </a:endParaRPr>
          </a:p>
        </p:txBody>
      </p:sp>
      <p:sp>
        <p:nvSpPr>
          <p:cNvPr id="79" name="TextBox 32"/>
          <p:cNvSpPr txBox="1"/>
          <p:nvPr/>
        </p:nvSpPr>
        <p:spPr>
          <a:xfrm>
            <a:off x="3764915" y="4291330"/>
            <a:ext cx="2263140" cy="1553210"/>
          </a:xfrm>
          <a:prstGeom prst="rect">
            <a:avLst/>
          </a:prstGeom>
          <a:noFill/>
        </p:spPr>
        <p:txBody>
          <a:bodyPr wrap="none" lIns="0" tIns="0" rIns="0" bIns="0">
            <a:scene3d>
              <a:camera prst="orthographicFront"/>
              <a:lightRig rig="threePt" dir="t"/>
            </a:scene3d>
          </a:bodyPr>
          <a:lstStyle/>
          <a:p>
            <a:pPr algn="l"/>
            <a:r>
              <a:rPr lang="en-US" altLang="zh-CN"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sym typeface="+mn-ea"/>
              </a:rPr>
              <a:t>    1.</a:t>
            </a:r>
            <a:r>
              <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sym typeface="+mn-ea"/>
              </a:rPr>
              <a:t>菜品质量</a:t>
            </a:r>
          </a:p>
          <a:p>
            <a:pPr algn="l"/>
            <a:endPar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sym typeface="+mn-ea"/>
            </a:endParaRPr>
          </a:p>
          <a:p>
            <a:pPr algn="l"/>
            <a:r>
              <a:rPr lang="en-US" altLang="zh-CN"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sym typeface="+mn-ea"/>
              </a:rPr>
              <a:t>     2.</a:t>
            </a:r>
            <a:r>
              <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sym typeface="+mn-ea"/>
              </a:rPr>
              <a:t>服务质量</a:t>
            </a:r>
            <a:endPar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endParaRPr>
          </a:p>
          <a:p>
            <a:pPr algn="l"/>
            <a:endPar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endParaRPr>
          </a:p>
        </p:txBody>
      </p:sp>
      <p:sp>
        <p:nvSpPr>
          <p:cNvPr id="67" name="TextBox 35"/>
          <p:cNvSpPr txBox="1"/>
          <p:nvPr/>
        </p:nvSpPr>
        <p:spPr>
          <a:xfrm>
            <a:off x="6437630" y="4213860"/>
            <a:ext cx="2149475" cy="1936115"/>
          </a:xfrm>
          <a:prstGeom prst="rect">
            <a:avLst/>
          </a:prstGeom>
          <a:noFill/>
        </p:spPr>
        <p:txBody>
          <a:bodyPr wrap="none" lIns="0" tIns="0" rIns="0" bIns="0"/>
          <a:lstStyle/>
          <a:p>
            <a:pPr algn="ctr"/>
            <a:r>
              <a:rPr lang="en-US" altLang="zh-CN" sz="1600" b="1">
                <a:solidFill>
                  <a:schemeClr val="accent1">
                    <a:lumMod val="100000"/>
                  </a:schemeClr>
                </a:solidFill>
                <a:latin typeface="Times New Roman" panose="02020603050405020304" charset="0"/>
                <a:ea typeface="汉仪全唐诗简" panose="00020600040101010101" charset="-122"/>
                <a:sym typeface="+mn-ea"/>
              </a:rPr>
              <a:t>1.</a:t>
            </a:r>
            <a:r>
              <a:rPr lang="zh-CN" altLang="en-US" sz="1600" b="1">
                <a:solidFill>
                  <a:schemeClr val="accent1">
                    <a:lumMod val="100000"/>
                  </a:schemeClr>
                </a:solidFill>
                <a:latin typeface="Times New Roman" panose="02020603050405020304" charset="0"/>
                <a:ea typeface="汉仪全唐诗简" panose="00020600040101010101" charset="-122"/>
                <a:sym typeface="+mn-ea"/>
              </a:rPr>
              <a:t>日常防疫措施</a:t>
            </a:r>
          </a:p>
          <a:p>
            <a:pPr algn="ctr"/>
            <a:r>
              <a:rPr lang="en-US" altLang="zh-CN" sz="1600" b="1">
                <a:solidFill>
                  <a:schemeClr val="accent1">
                    <a:lumMod val="100000"/>
                  </a:schemeClr>
                </a:solidFill>
                <a:latin typeface="Times New Roman" panose="02020603050405020304" charset="0"/>
                <a:ea typeface="汉仪全唐诗简" panose="00020600040101010101" charset="-122"/>
                <a:sym typeface="+mn-ea"/>
              </a:rPr>
              <a:t>2.</a:t>
            </a:r>
            <a:r>
              <a:rPr lang="zh-CN" altLang="en-US" sz="1600" b="1">
                <a:solidFill>
                  <a:schemeClr val="accent1">
                    <a:lumMod val="100000"/>
                  </a:schemeClr>
                </a:solidFill>
                <a:latin typeface="Times New Roman" panose="02020603050405020304" charset="0"/>
                <a:ea typeface="汉仪全唐诗简" panose="00020600040101010101" charset="-122"/>
                <a:sym typeface="+mn-ea"/>
              </a:rPr>
              <a:t>人员健康管理</a:t>
            </a:r>
            <a:endParaRPr lang="zh-CN" altLang="en-US" sz="1600" b="1">
              <a:solidFill>
                <a:schemeClr val="accent1">
                  <a:lumMod val="100000"/>
                </a:schemeClr>
              </a:solidFill>
              <a:latin typeface="Times New Roman" panose="02020603050405020304" charset="0"/>
              <a:ea typeface="汉仪全唐诗简" panose="00020600040101010101" charset="-122"/>
            </a:endParaRPr>
          </a:p>
          <a:p>
            <a:pPr algn="ctr"/>
            <a:r>
              <a:rPr lang="en-US" altLang="zh-CN" sz="1600" b="1">
                <a:solidFill>
                  <a:schemeClr val="accent1">
                    <a:lumMod val="100000"/>
                  </a:schemeClr>
                </a:solidFill>
                <a:latin typeface="Times New Roman" panose="02020603050405020304" charset="0"/>
                <a:ea typeface="汉仪全唐诗简" panose="00020600040101010101" charset="-122"/>
                <a:sym typeface="+mn-ea"/>
              </a:rPr>
              <a:t>       3.</a:t>
            </a:r>
            <a:r>
              <a:rPr lang="zh-CN" altLang="en-US" sz="1600" b="1">
                <a:solidFill>
                  <a:schemeClr val="accent1">
                    <a:lumMod val="100000"/>
                  </a:schemeClr>
                </a:solidFill>
                <a:latin typeface="Times New Roman" panose="02020603050405020304" charset="0"/>
                <a:ea typeface="汉仪全唐诗简" panose="00020600040101010101" charset="-122"/>
                <a:sym typeface="+mn-ea"/>
              </a:rPr>
              <a:t>封校期间人员住宿</a:t>
            </a:r>
            <a:endParaRPr lang="en-US" altLang="zh-CN" sz="1600" b="1">
              <a:solidFill>
                <a:schemeClr val="accent1">
                  <a:lumMod val="100000"/>
                </a:schemeClr>
              </a:solidFill>
              <a:latin typeface="Times New Roman" panose="02020603050405020304" charset="0"/>
              <a:ea typeface="汉仪全唐诗简" panose="00020600040101010101" charset="-122"/>
              <a:sym typeface="+mn-ea"/>
            </a:endParaRPr>
          </a:p>
          <a:p>
            <a:pPr algn="ctr"/>
            <a:endParaRPr lang="zh-CN" altLang="en-US" sz="1600" b="1">
              <a:solidFill>
                <a:schemeClr val="accent3">
                  <a:lumMod val="100000"/>
                </a:schemeClr>
              </a:solidFill>
              <a:latin typeface="Times New Roman" panose="02020603050405020304" charset="0"/>
              <a:ea typeface="汉仪全唐诗简" panose="00020600040101010101" charset="-122"/>
            </a:endParaRPr>
          </a:p>
        </p:txBody>
      </p:sp>
      <p:sp>
        <p:nvSpPr>
          <p:cNvPr id="65" name="TextBox 38"/>
          <p:cNvSpPr txBox="1"/>
          <p:nvPr/>
        </p:nvSpPr>
        <p:spPr>
          <a:xfrm>
            <a:off x="9190355" y="4213860"/>
            <a:ext cx="2073910" cy="1845945"/>
          </a:xfrm>
          <a:prstGeom prst="rect">
            <a:avLst/>
          </a:prstGeom>
          <a:noFill/>
        </p:spPr>
        <p:txBody>
          <a:bodyPr wrap="none" lIns="0" tIns="0" rIns="0" bIns="0"/>
          <a:lstStyle/>
          <a:p>
            <a:pPr algn="l"/>
            <a:r>
              <a:rPr lang="en-US" altLang="zh-CN" sz="1600" b="1" dirty="0">
                <a:solidFill>
                  <a:schemeClr val="accent1">
                    <a:lumMod val="100000"/>
                  </a:schemeClr>
                </a:solidFill>
                <a:latin typeface="Times New Roman" panose="02020603050405020304" charset="0"/>
                <a:ea typeface="汉仪全唐诗简" panose="00020600040101010101" charset="-122"/>
                <a:sym typeface="+mn-ea"/>
              </a:rPr>
              <a:t>1.</a:t>
            </a:r>
            <a:r>
              <a:rPr lang="zh-CN" altLang="en-US" sz="1600" b="1" dirty="0">
                <a:solidFill>
                  <a:schemeClr val="accent1">
                    <a:lumMod val="100000"/>
                  </a:schemeClr>
                </a:solidFill>
                <a:latin typeface="Times New Roman" panose="02020603050405020304" charset="0"/>
                <a:ea typeface="汉仪全唐诗简" panose="00020600040101010101" charset="-122"/>
                <a:sym typeface="+mn-ea"/>
              </a:rPr>
              <a:t>外送服务</a:t>
            </a:r>
          </a:p>
          <a:p>
            <a:pPr algn="l"/>
            <a:r>
              <a:rPr lang="en-US" altLang="zh-CN" sz="1600" b="1" dirty="0">
                <a:solidFill>
                  <a:schemeClr val="accent1">
                    <a:lumMod val="100000"/>
                  </a:schemeClr>
                </a:solidFill>
                <a:latin typeface="Times New Roman" panose="02020603050405020304" charset="0"/>
                <a:ea typeface="汉仪全唐诗简" panose="00020600040101010101" charset="-122"/>
                <a:sym typeface="+mn-ea"/>
              </a:rPr>
              <a:t>2.</a:t>
            </a:r>
            <a:r>
              <a:rPr lang="zh-CN" altLang="en-US" sz="1600" b="1" dirty="0">
                <a:solidFill>
                  <a:schemeClr val="accent1">
                    <a:lumMod val="100000"/>
                  </a:schemeClr>
                </a:solidFill>
                <a:latin typeface="Times New Roman" panose="02020603050405020304" charset="0"/>
                <a:ea typeface="汉仪全唐诗简" panose="00020600040101010101" charset="-122"/>
                <a:sym typeface="+mn-ea"/>
              </a:rPr>
              <a:t>提供支持解暑饮品及军训</a:t>
            </a:r>
          </a:p>
          <a:p>
            <a:pPr algn="l"/>
            <a:r>
              <a:rPr lang="zh-CN" altLang="en-US" sz="1600" b="1" dirty="0">
                <a:solidFill>
                  <a:schemeClr val="accent1">
                    <a:lumMod val="100000"/>
                  </a:schemeClr>
                </a:solidFill>
                <a:latin typeface="Times New Roman" panose="02020603050405020304" charset="0"/>
                <a:ea typeface="汉仪全唐诗简" panose="00020600040101010101" charset="-122"/>
                <a:sym typeface="+mn-ea"/>
              </a:rPr>
              <a:t>   期间饮水供应</a:t>
            </a:r>
          </a:p>
          <a:p>
            <a:pPr algn="l"/>
            <a:r>
              <a:rPr lang="en-US" altLang="zh-CN" sz="1600" b="1" dirty="0">
                <a:solidFill>
                  <a:schemeClr val="accent1">
                    <a:lumMod val="100000"/>
                  </a:schemeClr>
                </a:solidFill>
                <a:latin typeface="Times New Roman" panose="02020603050405020304" charset="0"/>
                <a:ea typeface="汉仪全唐诗简" panose="00020600040101010101" charset="-122"/>
                <a:sym typeface="+mn-ea"/>
              </a:rPr>
              <a:t> 3.</a:t>
            </a:r>
            <a:r>
              <a:rPr lang="zh-CN" altLang="en-US" sz="1600" b="1" dirty="0">
                <a:solidFill>
                  <a:schemeClr val="accent1">
                    <a:lumMod val="100000"/>
                  </a:schemeClr>
                </a:solidFill>
                <a:latin typeface="Times New Roman" panose="02020603050405020304" charset="0"/>
                <a:ea typeface="汉仪全唐诗简" panose="00020600040101010101" charset="-122"/>
                <a:sym typeface="+mn-ea"/>
              </a:rPr>
              <a:t>对临近闭餐期间晚来</a:t>
            </a:r>
          </a:p>
          <a:p>
            <a:pPr algn="l"/>
            <a:r>
              <a:rPr lang="en-US" altLang="zh-CN" sz="1600" b="1" dirty="0">
                <a:solidFill>
                  <a:schemeClr val="accent1">
                    <a:lumMod val="100000"/>
                  </a:schemeClr>
                </a:solidFill>
                <a:latin typeface="Times New Roman" panose="02020603050405020304" charset="0"/>
                <a:ea typeface="汉仪全唐诗简" panose="00020600040101010101" charset="-122"/>
                <a:sym typeface="+mn-ea"/>
              </a:rPr>
              <a:t>   </a:t>
            </a:r>
            <a:r>
              <a:rPr lang="zh-CN" altLang="en-US" sz="1600" b="1" dirty="0">
                <a:solidFill>
                  <a:schemeClr val="accent1">
                    <a:lumMod val="100000"/>
                  </a:schemeClr>
                </a:solidFill>
                <a:latin typeface="Times New Roman" panose="02020603050405020304" charset="0"/>
                <a:ea typeface="汉仪全唐诗简" panose="00020600040101010101" charset="-122"/>
                <a:sym typeface="+mn-ea"/>
              </a:rPr>
              <a:t>同学提供优惠</a:t>
            </a:r>
          </a:p>
        </p:txBody>
      </p:sp>
      <p:pic>
        <p:nvPicPr>
          <p:cNvPr id="2" name="图片 1" descr="华餐logo"/>
          <p:cNvPicPr>
            <a:picLocks noChangeAspect="1"/>
          </p:cNvPicPr>
          <p:nvPr/>
        </p:nvPicPr>
        <p:blipFill>
          <a:blip r:embed="rId3"/>
          <a:stretch>
            <a:fillRect/>
          </a:stretch>
        </p:blipFill>
        <p:spPr>
          <a:xfrm>
            <a:off x="9508490" y="58420"/>
            <a:ext cx="2455545" cy="7264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p:tgtEl>
                                          <p:spTgt spid="59"/>
                                        </p:tgtEl>
                                        <p:attrNameLst>
                                          <p:attrName>ppt_y</p:attrName>
                                        </p:attrNameLst>
                                      </p:cBhvr>
                                      <p:tavLst>
                                        <p:tav tm="0">
                                          <p:val>
                                            <p:strVal val="#ppt_y+#ppt_h*1.125000"/>
                                          </p:val>
                                        </p:tav>
                                        <p:tav tm="100000">
                                          <p:val>
                                            <p:strVal val="#ppt_y"/>
                                          </p:val>
                                        </p:tav>
                                      </p:tavLst>
                                    </p:anim>
                                    <p:animEffect transition="in" filter="wipe(up)">
                                      <p:cBhvr>
                                        <p:cTn id="8" dur="500"/>
                                        <p:tgtEl>
                                          <p:spTgt spid="59"/>
                                        </p:tgtEl>
                                      </p:cBhvr>
                                    </p:animEffect>
                                  </p:childTnLst>
                                </p:cTn>
                              </p:par>
                            </p:childTnLst>
                          </p:cTn>
                        </p:par>
                        <p:par>
                          <p:cTn id="9" fill="hold">
                            <p:stCondLst>
                              <p:cond delay="949"/>
                            </p:stCondLst>
                            <p:childTnLst>
                              <p:par>
                                <p:cTn id="10" presetID="53" presetClass="entr" presetSubtype="16" fill="hold" grpId="0"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ppt_w</p:attrName>
                                        </p:attrNameLst>
                                      </p:cBhvr>
                                      <p:tavLst>
                                        <p:tav tm="0">
                                          <p:val>
                                            <p:fltVal val="0"/>
                                          </p:val>
                                        </p:tav>
                                        <p:tav tm="100000">
                                          <p:val>
                                            <p:strVal val="#ppt_w"/>
                                          </p:val>
                                        </p:tav>
                                      </p:tavLst>
                                    </p:anim>
                                    <p:anim calcmode="lin" valueType="num">
                                      <p:cBhvr>
                                        <p:cTn id="13" dur="500" fill="hold"/>
                                        <p:tgtEl>
                                          <p:spTgt spid="51"/>
                                        </p:tgtEl>
                                        <p:attrNameLst>
                                          <p:attrName>ppt_h</p:attrName>
                                        </p:attrNameLst>
                                      </p:cBhvr>
                                      <p:tavLst>
                                        <p:tav tm="0">
                                          <p:val>
                                            <p:fltVal val="0"/>
                                          </p:val>
                                        </p:tav>
                                        <p:tav tm="100000">
                                          <p:val>
                                            <p:strVal val="#ppt_h"/>
                                          </p:val>
                                        </p:tav>
                                      </p:tavLst>
                                    </p:anim>
                                    <p:animEffect transition="in" filter="fade">
                                      <p:cBhvr>
                                        <p:cTn id="14" dur="500"/>
                                        <p:tgtEl>
                                          <p:spTgt spid="51"/>
                                        </p:tgtEl>
                                      </p:cBhvr>
                                    </p:animEffect>
                                  </p:childTnLst>
                                </p:cTn>
                              </p:par>
                            </p:childTnLst>
                          </p:cTn>
                        </p:par>
                        <p:par>
                          <p:cTn id="15" fill="hold">
                            <p:stCondLst>
                              <p:cond delay="1449"/>
                            </p:stCondLst>
                            <p:childTnLst>
                              <p:par>
                                <p:cTn id="16" presetID="53" presetClass="entr" presetSubtype="16" fill="hold" grpId="0" nodeType="afterEffect">
                                  <p:stCondLst>
                                    <p:cond delay="0"/>
                                  </p:stCondLst>
                                  <p:childTnLst>
                                    <p:set>
                                      <p:cBhvr>
                                        <p:cTn id="17" dur="1" fill="hold">
                                          <p:stCondLst>
                                            <p:cond delay="0"/>
                                          </p:stCondLst>
                                        </p:cTn>
                                        <p:tgtEl>
                                          <p:spTgt spid="53"/>
                                        </p:tgtEl>
                                        <p:attrNameLst>
                                          <p:attrName>style.visibility</p:attrName>
                                        </p:attrNameLst>
                                      </p:cBhvr>
                                      <p:to>
                                        <p:strVal val="visible"/>
                                      </p:to>
                                    </p:set>
                                    <p:anim calcmode="lin" valueType="num">
                                      <p:cBhvr>
                                        <p:cTn id="18" dur="500" fill="hold"/>
                                        <p:tgtEl>
                                          <p:spTgt spid="53"/>
                                        </p:tgtEl>
                                        <p:attrNameLst>
                                          <p:attrName>ppt_w</p:attrName>
                                        </p:attrNameLst>
                                      </p:cBhvr>
                                      <p:tavLst>
                                        <p:tav tm="0">
                                          <p:val>
                                            <p:fltVal val="0"/>
                                          </p:val>
                                        </p:tav>
                                        <p:tav tm="100000">
                                          <p:val>
                                            <p:strVal val="#ppt_w"/>
                                          </p:val>
                                        </p:tav>
                                      </p:tavLst>
                                    </p:anim>
                                    <p:anim calcmode="lin" valueType="num">
                                      <p:cBhvr>
                                        <p:cTn id="19" dur="500" fill="hold"/>
                                        <p:tgtEl>
                                          <p:spTgt spid="53"/>
                                        </p:tgtEl>
                                        <p:attrNameLst>
                                          <p:attrName>ppt_h</p:attrName>
                                        </p:attrNameLst>
                                      </p:cBhvr>
                                      <p:tavLst>
                                        <p:tav tm="0">
                                          <p:val>
                                            <p:fltVal val="0"/>
                                          </p:val>
                                        </p:tav>
                                        <p:tav tm="100000">
                                          <p:val>
                                            <p:strVal val="#ppt_h"/>
                                          </p:val>
                                        </p:tav>
                                      </p:tavLst>
                                    </p:anim>
                                    <p:animEffect transition="in" filter="fade">
                                      <p:cBhvr>
                                        <p:cTn id="20" dur="500"/>
                                        <p:tgtEl>
                                          <p:spTgt spid="53"/>
                                        </p:tgtEl>
                                      </p:cBhvr>
                                    </p:animEffect>
                                  </p:childTnLst>
                                </p:cTn>
                              </p:par>
                            </p:childTnLst>
                          </p:cTn>
                        </p:par>
                        <p:par>
                          <p:cTn id="21" fill="hold">
                            <p:stCondLst>
                              <p:cond delay="1949"/>
                            </p:stCondLst>
                            <p:childTnLst>
                              <p:par>
                                <p:cTn id="22" presetID="53" presetClass="entr" presetSubtype="16" fill="hold" grpId="0" nodeType="afterEffect">
                                  <p:stCondLst>
                                    <p:cond delay="0"/>
                                  </p:stCondLst>
                                  <p:childTnLst>
                                    <p:set>
                                      <p:cBhvr>
                                        <p:cTn id="23" dur="1" fill="hold">
                                          <p:stCondLst>
                                            <p:cond delay="0"/>
                                          </p:stCondLst>
                                        </p:cTn>
                                        <p:tgtEl>
                                          <p:spTgt spid="54"/>
                                        </p:tgtEl>
                                        <p:attrNameLst>
                                          <p:attrName>style.visibility</p:attrName>
                                        </p:attrNameLst>
                                      </p:cBhvr>
                                      <p:to>
                                        <p:strVal val="visible"/>
                                      </p:to>
                                    </p:set>
                                    <p:anim calcmode="lin" valueType="num">
                                      <p:cBhvr>
                                        <p:cTn id="24" dur="500" fill="hold"/>
                                        <p:tgtEl>
                                          <p:spTgt spid="54"/>
                                        </p:tgtEl>
                                        <p:attrNameLst>
                                          <p:attrName>ppt_w</p:attrName>
                                        </p:attrNameLst>
                                      </p:cBhvr>
                                      <p:tavLst>
                                        <p:tav tm="0">
                                          <p:val>
                                            <p:fltVal val="0"/>
                                          </p:val>
                                        </p:tav>
                                        <p:tav tm="100000">
                                          <p:val>
                                            <p:strVal val="#ppt_w"/>
                                          </p:val>
                                        </p:tav>
                                      </p:tavLst>
                                    </p:anim>
                                    <p:anim calcmode="lin" valueType="num">
                                      <p:cBhvr>
                                        <p:cTn id="25" dur="500" fill="hold"/>
                                        <p:tgtEl>
                                          <p:spTgt spid="54"/>
                                        </p:tgtEl>
                                        <p:attrNameLst>
                                          <p:attrName>ppt_h</p:attrName>
                                        </p:attrNameLst>
                                      </p:cBhvr>
                                      <p:tavLst>
                                        <p:tav tm="0">
                                          <p:val>
                                            <p:fltVal val="0"/>
                                          </p:val>
                                        </p:tav>
                                        <p:tav tm="100000">
                                          <p:val>
                                            <p:strVal val="#ppt_h"/>
                                          </p:val>
                                        </p:tav>
                                      </p:tavLst>
                                    </p:anim>
                                    <p:animEffect transition="in" filter="fade">
                                      <p:cBhvr>
                                        <p:cTn id="26"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51" grpId="0" bldLvl="0" animBg="1"/>
      <p:bldP spid="53" grpId="0" bldLvl="0" animBg="1"/>
      <p:bldP spid="54"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50000">
              <a:srgbClr val="EDDADE"/>
            </a:gs>
            <a:gs pos="0">
              <a:srgbClr val="F3E6E9"/>
            </a:gs>
            <a:gs pos="100000">
              <a:srgbClr val="E6CDD3"/>
            </a:gs>
          </a:gsLst>
          <a:lin scaled="1"/>
        </a:gradFill>
        <a:effectLst/>
      </p:bgPr>
    </p:bg>
    <p:spTree>
      <p:nvGrpSpPr>
        <p:cNvPr id="1" name=""/>
        <p:cNvGrpSpPr/>
        <p:nvPr/>
      </p:nvGrpSpPr>
      <p:grpSpPr>
        <a:xfrm>
          <a:off x="0" y="0"/>
          <a:ext cx="0" cy="0"/>
          <a:chOff x="0" y="0"/>
          <a:chExt cx="0" cy="0"/>
        </a:xfrm>
      </p:grpSpPr>
      <p:sp>
        <p:nvSpPr>
          <p:cNvPr id="83" name="Title 6"/>
          <p:cNvSpPr txBox="1"/>
          <p:nvPr/>
        </p:nvSpPr>
        <p:spPr>
          <a:xfrm>
            <a:off x="3553460" y="464185"/>
            <a:ext cx="5666740" cy="47117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3200" dirty="0">
                <a:solidFill>
                  <a:schemeClr val="accent1"/>
                </a:solidFill>
                <a:latin typeface="Times New Roman" panose="02020603050405020304" charset="0"/>
                <a:ea typeface="汉仪大宋简" panose="02010600000101010101" charset="-122"/>
                <a:cs typeface="+mn-ea"/>
                <a:sym typeface="+mn-lt"/>
              </a:rPr>
              <a:t>食品安全及卫生管理</a:t>
            </a:r>
          </a:p>
        </p:txBody>
      </p:sp>
      <p:sp>
        <p:nvSpPr>
          <p:cNvPr id="146" name="Freeform: Shape 4"/>
          <p:cNvSpPr/>
          <p:nvPr/>
        </p:nvSpPr>
        <p:spPr>
          <a:xfrm rot="18889492" flipH="1">
            <a:off x="1884547" y="2518432"/>
            <a:ext cx="1047477" cy="102577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28575">
            <a:solidFill>
              <a:schemeClr val="accent1"/>
            </a:solidFill>
            <a:miter lim="400000"/>
            <a:headEnd type="triangle" w="med" len="med"/>
            <a:tailEnd type="triangle" w="med" len="med"/>
          </a:ln>
        </p:spPr>
        <p:txBody>
          <a:bodyPr anchor="ctr"/>
          <a:lstStyle/>
          <a:p>
            <a:pPr algn="ctr"/>
            <a:endParaRPr/>
          </a:p>
        </p:txBody>
      </p:sp>
      <p:sp>
        <p:nvSpPr>
          <p:cNvPr id="149" name="Freeform: Shape 5"/>
          <p:cNvSpPr/>
          <p:nvPr/>
        </p:nvSpPr>
        <p:spPr>
          <a:xfrm rot="2710508" flipH="1" flipV="1">
            <a:off x="5588675" y="3984693"/>
            <a:ext cx="1047477" cy="102577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3175">
            <a:solidFill>
              <a:schemeClr val="accent2"/>
            </a:solidFill>
            <a:miter lim="400000"/>
            <a:headEnd type="triangle" w="med" len="med"/>
            <a:tailEnd type="triangle" w="med" len="med"/>
          </a:ln>
        </p:spPr>
        <p:txBody>
          <a:bodyPr anchor="ctr"/>
          <a:lstStyle/>
          <a:p>
            <a:pPr algn="ctr"/>
            <a:endParaRPr/>
          </a:p>
        </p:txBody>
      </p:sp>
      <p:sp>
        <p:nvSpPr>
          <p:cNvPr id="150" name="Freeform: Shape 6"/>
          <p:cNvSpPr/>
          <p:nvPr/>
        </p:nvSpPr>
        <p:spPr>
          <a:xfrm rot="18889492" flipH="1">
            <a:off x="7758360" y="2425723"/>
            <a:ext cx="1047477" cy="102577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28575">
            <a:solidFill>
              <a:schemeClr val="accent3"/>
            </a:solidFill>
            <a:miter lim="400000"/>
            <a:headEnd type="triangle" w="med" len="med"/>
            <a:tailEnd type="triangle" w="med" len="med"/>
          </a:ln>
        </p:spPr>
        <p:txBody>
          <a:bodyPr anchor="ctr"/>
          <a:lstStyle/>
          <a:p>
            <a:pPr algn="ctr"/>
            <a:endParaRPr/>
          </a:p>
        </p:txBody>
      </p:sp>
      <p:sp>
        <p:nvSpPr>
          <p:cNvPr id="144" name="TextBox 48" descr="7b0a20202020227461726765744d6f64756c65223a202270726f636573734f6e6c696e65466f6e7473220a7d0a"/>
          <p:cNvSpPr txBox="1"/>
          <p:nvPr/>
        </p:nvSpPr>
        <p:spPr>
          <a:xfrm>
            <a:off x="1030605" y="1757680"/>
            <a:ext cx="4065270" cy="847725"/>
          </a:xfrm>
          <a:prstGeom prst="rect">
            <a:avLst/>
          </a:prstGeom>
          <a:noFill/>
        </p:spPr>
        <p:txBody>
          <a:bodyPr wrap="square" lIns="0" tIns="0" rIns="0" bIns="0" anchor="t" anchorCtr="1">
            <a:normAutofit lnSpcReduction="10000"/>
          </a:bodyPr>
          <a:lstStyle/>
          <a:p>
            <a:pPr algn="l">
              <a:lnSpc>
                <a:spcPct val="120000"/>
              </a:lnSpc>
            </a:pPr>
            <a:r>
              <a:rPr lang="zh-CN" altLang="en-US" sz="1600" dirty="0">
                <a:latin typeface="汉仪全唐诗简" panose="00020600040101010101" charset="-122"/>
                <a:ea typeface="汉仪全唐诗简" panose="00020600040101010101" charset="-122"/>
                <a:sym typeface="汉仪全唐诗繁" panose="00020600040101010101" charset="-122"/>
              </a:rPr>
              <a:t>按照采购验收标准，原材料专人验收（仓管，值班经理）严把质量关，不合格及时上报并退回，禁止使用</a:t>
            </a:r>
          </a:p>
          <a:p>
            <a:pPr marL="0" lvl="0" indent="0" algn="l">
              <a:lnSpc>
                <a:spcPct val="120000"/>
              </a:lnSpc>
              <a:buNone/>
            </a:pPr>
            <a:endParaRPr lang="zh-CN" altLang="en-US" sz="1600" dirty="0">
              <a:solidFill>
                <a:schemeClr val="tx1"/>
              </a:solidFill>
              <a:latin typeface="汉仪全唐诗简" panose="00020600040101010101" charset="-122"/>
              <a:ea typeface="汉仪全唐诗简" panose="00020600040101010101" charset="-122"/>
              <a:sym typeface="汉仪全唐诗繁" panose="00020600040101010101" charset="-122"/>
            </a:endParaRPr>
          </a:p>
        </p:txBody>
      </p:sp>
      <p:sp>
        <p:nvSpPr>
          <p:cNvPr id="82" name="TextBox 57"/>
          <p:cNvSpPr txBox="1"/>
          <p:nvPr/>
        </p:nvSpPr>
        <p:spPr>
          <a:xfrm>
            <a:off x="4682490" y="1031240"/>
            <a:ext cx="3253105" cy="543560"/>
          </a:xfrm>
          <a:prstGeom prst="rect">
            <a:avLst/>
          </a:prstGeom>
          <a:noFill/>
        </p:spPr>
        <p:txBody>
          <a:bodyPr wrap="square" lIns="0" tIns="0" rIns="0" bIns="0" anchor="t" anchorCtr="1">
            <a:normAutofit/>
          </a:bodyPr>
          <a:lstStyle/>
          <a:p>
            <a:pPr algn="ctr">
              <a:lnSpc>
                <a:spcPct val="120000"/>
              </a:lnSpc>
            </a:pPr>
            <a:r>
              <a:rPr lang="en-US" altLang="zh-CN" sz="2000">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rPr>
              <a:t>    </a:t>
            </a:r>
            <a:r>
              <a:rPr lang="zh-CN" altLang="en-US" sz="2000">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rPr>
              <a:t>原材料验收，清洗加工</a:t>
            </a:r>
          </a:p>
        </p:txBody>
      </p:sp>
      <p:pic>
        <p:nvPicPr>
          <p:cNvPr id="2" name="图片 1" descr="华餐logo"/>
          <p:cNvPicPr>
            <a:picLocks noChangeAspect="1"/>
          </p:cNvPicPr>
          <p:nvPr/>
        </p:nvPicPr>
        <p:blipFill>
          <a:blip r:embed="rId3"/>
          <a:stretch>
            <a:fillRect/>
          </a:stretch>
        </p:blipFill>
        <p:spPr>
          <a:xfrm>
            <a:off x="9728835" y="109855"/>
            <a:ext cx="2283460" cy="624205"/>
          </a:xfrm>
          <a:prstGeom prst="rect">
            <a:avLst/>
          </a:prstGeom>
        </p:spPr>
      </p:pic>
      <p:sp>
        <p:nvSpPr>
          <p:cNvPr id="11" name="TextBox 48" descr="7b0a20202020227461726765744d6f64756c65223a202270726f636573734f6e6c696e65466f6e7473220a7d0a"/>
          <p:cNvSpPr txBox="1"/>
          <p:nvPr/>
        </p:nvSpPr>
        <p:spPr>
          <a:xfrm>
            <a:off x="6249035" y="1781175"/>
            <a:ext cx="4065270" cy="522605"/>
          </a:xfrm>
          <a:prstGeom prst="rect">
            <a:avLst/>
          </a:prstGeom>
          <a:noFill/>
        </p:spPr>
        <p:txBody>
          <a:bodyPr wrap="square" lIns="0" tIns="0" rIns="0" bIns="0" anchor="t" anchorCtr="1">
            <a:normAutofit lnSpcReduction="10000"/>
          </a:bodyPr>
          <a:lstStyle/>
          <a:p>
            <a:pPr marL="0" lvl="0" indent="0" algn="l">
              <a:lnSpc>
                <a:spcPct val="120000"/>
              </a:lnSpc>
              <a:buNone/>
            </a:pPr>
            <a:r>
              <a:rPr lang="zh-CN" altLang="en-US" sz="1600">
                <a:solidFill>
                  <a:schemeClr val="tx1"/>
                </a:solidFill>
                <a:latin typeface="汉仪全唐诗简" panose="00020600040101010101" charset="-122"/>
                <a:ea typeface="汉仪全唐诗简" panose="00020600040101010101" charset="-122"/>
                <a:sym typeface="汉仪全唐诗繁" panose="00020600040101010101" charset="-122"/>
              </a:rPr>
              <a:t>加工人员对原料进行盐水浸泡，清洗待加工</a:t>
            </a:r>
          </a:p>
          <a:p>
            <a:pPr marL="0" lvl="0" indent="0" algn="l">
              <a:lnSpc>
                <a:spcPct val="120000"/>
              </a:lnSpc>
              <a:buNone/>
            </a:pPr>
            <a:r>
              <a:rPr lang="zh-CN" altLang="en-US" sz="1600">
                <a:solidFill>
                  <a:schemeClr val="tx1"/>
                </a:solidFill>
                <a:latin typeface="汉仪全唐诗简" panose="00020600040101010101" charset="-122"/>
                <a:ea typeface="汉仪全唐诗简" panose="00020600040101010101" charset="-122"/>
                <a:sym typeface="汉仪全唐诗繁" panose="00020600040101010101" charset="-122"/>
              </a:rPr>
              <a:t>注意各个环节中风险控制</a:t>
            </a:r>
          </a:p>
        </p:txBody>
      </p:sp>
      <p:pic>
        <p:nvPicPr>
          <p:cNvPr id="14" name="图片 13"/>
          <p:cNvPicPr>
            <a:picLocks noChangeAspect="1"/>
          </p:cNvPicPr>
          <p:nvPr/>
        </p:nvPicPr>
        <p:blipFill>
          <a:blip r:embed="rId4"/>
          <a:srcRect/>
          <a:stretch>
            <a:fillRect/>
          </a:stretch>
        </p:blipFill>
        <p:spPr>
          <a:xfrm>
            <a:off x="5160010" y="3350895"/>
            <a:ext cx="2212975" cy="2447290"/>
          </a:xfrm>
          <a:prstGeom prst="roundRect">
            <a:avLst/>
          </a:prstGeom>
          <a:ln w="12700">
            <a:gradFill>
              <a:gsLst>
                <a:gs pos="0">
                  <a:srgbClr val="14CD68"/>
                </a:gs>
                <a:gs pos="100000">
                  <a:srgbClr val="0B6E38"/>
                </a:gs>
              </a:gsLst>
            </a:gradFill>
          </a:ln>
        </p:spPr>
      </p:pic>
      <p:pic>
        <p:nvPicPr>
          <p:cNvPr id="3" name="图片 2"/>
          <p:cNvPicPr/>
          <p:nvPr/>
        </p:nvPicPr>
        <p:blipFill>
          <a:blip r:embed="rId5"/>
          <a:srcRect/>
          <a:stretch>
            <a:fillRect/>
          </a:stretch>
        </p:blipFill>
        <p:spPr>
          <a:xfrm>
            <a:off x="201295" y="3331845"/>
            <a:ext cx="2468880" cy="2424430"/>
          </a:xfrm>
          <a:prstGeom prst="roundRect">
            <a:avLst/>
          </a:prstGeom>
        </p:spPr>
      </p:pic>
      <p:pic>
        <p:nvPicPr>
          <p:cNvPr id="4" name="图片 3"/>
          <p:cNvPicPr>
            <a:picLocks noChangeAspect="1"/>
          </p:cNvPicPr>
          <p:nvPr/>
        </p:nvPicPr>
        <p:blipFill>
          <a:blip r:embed="rId6"/>
          <a:stretch>
            <a:fillRect/>
          </a:stretch>
        </p:blipFill>
        <p:spPr>
          <a:xfrm>
            <a:off x="2760345" y="3331845"/>
            <a:ext cx="2160270" cy="2409825"/>
          </a:xfrm>
          <a:prstGeom prst="roundRect">
            <a:avLst/>
          </a:prstGeom>
        </p:spPr>
      </p:pic>
      <p:pic>
        <p:nvPicPr>
          <p:cNvPr id="5" name="图片 4"/>
          <p:cNvPicPr/>
          <p:nvPr/>
        </p:nvPicPr>
        <p:blipFill>
          <a:blip r:embed="rId7"/>
          <a:srcRect/>
          <a:stretch>
            <a:fillRect/>
          </a:stretch>
        </p:blipFill>
        <p:spPr>
          <a:xfrm>
            <a:off x="7501890" y="3322320"/>
            <a:ext cx="2160270" cy="2475865"/>
          </a:xfrm>
          <a:prstGeom prst="roundRect">
            <a:avLst/>
          </a:prstGeom>
        </p:spPr>
      </p:pic>
      <p:pic>
        <p:nvPicPr>
          <p:cNvPr id="6" name="图片 5"/>
          <p:cNvPicPr>
            <a:picLocks noChangeAspect="1"/>
          </p:cNvPicPr>
          <p:nvPr/>
        </p:nvPicPr>
        <p:blipFill>
          <a:blip r:embed="rId8"/>
          <a:stretch>
            <a:fillRect/>
          </a:stretch>
        </p:blipFill>
        <p:spPr>
          <a:xfrm>
            <a:off x="9790430" y="3341370"/>
            <a:ext cx="2160000" cy="2467125"/>
          </a:xfrm>
          <a:prstGeom prst="round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p:tgtEl>
                                          <p:spTgt spid="83"/>
                                        </p:tgtEl>
                                        <p:attrNameLst>
                                          <p:attrName>ppt_y</p:attrName>
                                        </p:attrNameLst>
                                      </p:cBhvr>
                                      <p:tavLst>
                                        <p:tav tm="0">
                                          <p:val>
                                            <p:strVal val="#ppt_y+#ppt_h*1.125000"/>
                                          </p:val>
                                        </p:tav>
                                        <p:tav tm="100000">
                                          <p:val>
                                            <p:strVal val="#ppt_y"/>
                                          </p:val>
                                        </p:tav>
                                      </p:tavLst>
                                    </p:anim>
                                    <p:animEffect transition="in" filter="wipe(up)">
                                      <p:cBhvr>
                                        <p:cTn id="8" dur="500"/>
                                        <p:tgtEl>
                                          <p:spTgt spid="83"/>
                                        </p:tgtEl>
                                      </p:cBhvr>
                                    </p:animEffect>
                                  </p:childTnLst>
                                </p:cTn>
                              </p:par>
                            </p:childTnLst>
                          </p:cTn>
                        </p:par>
                        <p:par>
                          <p:cTn id="9" fill="hold">
                            <p:stCondLst>
                              <p:cond delay="899"/>
                            </p:stCondLst>
                            <p:childTnLst>
                              <p:par>
                                <p:cTn id="10" presetID="53" presetClass="entr" presetSubtype="16" fill="hold" grpId="0" nodeType="afterEffect">
                                  <p:stCondLst>
                                    <p:cond delay="0"/>
                                  </p:stCondLst>
                                  <p:childTnLst>
                                    <p:set>
                                      <p:cBhvr>
                                        <p:cTn id="11" dur="1" fill="hold">
                                          <p:stCondLst>
                                            <p:cond delay="0"/>
                                          </p:stCondLst>
                                        </p:cTn>
                                        <p:tgtEl>
                                          <p:spTgt spid="146"/>
                                        </p:tgtEl>
                                        <p:attrNameLst>
                                          <p:attrName>style.visibility</p:attrName>
                                        </p:attrNameLst>
                                      </p:cBhvr>
                                      <p:to>
                                        <p:strVal val="visible"/>
                                      </p:to>
                                    </p:set>
                                    <p:anim calcmode="lin" valueType="num">
                                      <p:cBhvr>
                                        <p:cTn id="12" dur="500" fill="hold"/>
                                        <p:tgtEl>
                                          <p:spTgt spid="146"/>
                                        </p:tgtEl>
                                        <p:attrNameLst>
                                          <p:attrName>ppt_w</p:attrName>
                                        </p:attrNameLst>
                                      </p:cBhvr>
                                      <p:tavLst>
                                        <p:tav tm="0">
                                          <p:val>
                                            <p:fltVal val="0"/>
                                          </p:val>
                                        </p:tav>
                                        <p:tav tm="100000">
                                          <p:val>
                                            <p:strVal val="#ppt_w"/>
                                          </p:val>
                                        </p:tav>
                                      </p:tavLst>
                                    </p:anim>
                                    <p:anim calcmode="lin" valueType="num">
                                      <p:cBhvr>
                                        <p:cTn id="13" dur="500" fill="hold"/>
                                        <p:tgtEl>
                                          <p:spTgt spid="146"/>
                                        </p:tgtEl>
                                        <p:attrNameLst>
                                          <p:attrName>ppt_h</p:attrName>
                                        </p:attrNameLst>
                                      </p:cBhvr>
                                      <p:tavLst>
                                        <p:tav tm="0">
                                          <p:val>
                                            <p:fltVal val="0"/>
                                          </p:val>
                                        </p:tav>
                                        <p:tav tm="100000">
                                          <p:val>
                                            <p:strVal val="#ppt_h"/>
                                          </p:val>
                                        </p:tav>
                                      </p:tavLst>
                                    </p:anim>
                                    <p:animEffect transition="in" filter="fade">
                                      <p:cBhvr>
                                        <p:cTn id="14" dur="500"/>
                                        <p:tgtEl>
                                          <p:spTgt spid="146"/>
                                        </p:tgtEl>
                                      </p:cBhvr>
                                    </p:animEffect>
                                  </p:childTnLst>
                                </p:cTn>
                              </p:par>
                            </p:childTnLst>
                          </p:cTn>
                        </p:par>
                        <p:par>
                          <p:cTn id="15" fill="hold">
                            <p:stCondLst>
                              <p:cond delay="1399"/>
                            </p:stCondLst>
                            <p:childTnLst>
                              <p:par>
                                <p:cTn id="16" presetID="53" presetClass="entr" presetSubtype="16" fill="hold" grpId="0" nodeType="afterEffect">
                                  <p:stCondLst>
                                    <p:cond delay="0"/>
                                  </p:stCondLst>
                                  <p:childTnLst>
                                    <p:set>
                                      <p:cBhvr>
                                        <p:cTn id="17" dur="1" fill="hold">
                                          <p:stCondLst>
                                            <p:cond delay="0"/>
                                          </p:stCondLst>
                                        </p:cTn>
                                        <p:tgtEl>
                                          <p:spTgt spid="149"/>
                                        </p:tgtEl>
                                        <p:attrNameLst>
                                          <p:attrName>style.visibility</p:attrName>
                                        </p:attrNameLst>
                                      </p:cBhvr>
                                      <p:to>
                                        <p:strVal val="visible"/>
                                      </p:to>
                                    </p:set>
                                    <p:anim calcmode="lin" valueType="num">
                                      <p:cBhvr>
                                        <p:cTn id="18" dur="500" fill="hold"/>
                                        <p:tgtEl>
                                          <p:spTgt spid="149"/>
                                        </p:tgtEl>
                                        <p:attrNameLst>
                                          <p:attrName>ppt_w</p:attrName>
                                        </p:attrNameLst>
                                      </p:cBhvr>
                                      <p:tavLst>
                                        <p:tav tm="0">
                                          <p:val>
                                            <p:fltVal val="0"/>
                                          </p:val>
                                        </p:tav>
                                        <p:tav tm="100000">
                                          <p:val>
                                            <p:strVal val="#ppt_w"/>
                                          </p:val>
                                        </p:tav>
                                      </p:tavLst>
                                    </p:anim>
                                    <p:anim calcmode="lin" valueType="num">
                                      <p:cBhvr>
                                        <p:cTn id="19" dur="500" fill="hold"/>
                                        <p:tgtEl>
                                          <p:spTgt spid="149"/>
                                        </p:tgtEl>
                                        <p:attrNameLst>
                                          <p:attrName>ppt_h</p:attrName>
                                        </p:attrNameLst>
                                      </p:cBhvr>
                                      <p:tavLst>
                                        <p:tav tm="0">
                                          <p:val>
                                            <p:fltVal val="0"/>
                                          </p:val>
                                        </p:tav>
                                        <p:tav tm="100000">
                                          <p:val>
                                            <p:strVal val="#ppt_h"/>
                                          </p:val>
                                        </p:tav>
                                      </p:tavLst>
                                    </p:anim>
                                    <p:animEffect transition="in" filter="fade">
                                      <p:cBhvr>
                                        <p:cTn id="20" dur="500"/>
                                        <p:tgtEl>
                                          <p:spTgt spid="149"/>
                                        </p:tgtEl>
                                      </p:cBhvr>
                                    </p:animEffect>
                                  </p:childTnLst>
                                </p:cTn>
                              </p:par>
                            </p:childTnLst>
                          </p:cTn>
                        </p:par>
                        <p:par>
                          <p:cTn id="21" fill="hold">
                            <p:stCondLst>
                              <p:cond delay="1899"/>
                            </p:stCondLst>
                            <p:childTnLst>
                              <p:par>
                                <p:cTn id="22" presetID="53" presetClass="entr" presetSubtype="16" fill="hold" grpId="0" nodeType="afterEffect">
                                  <p:stCondLst>
                                    <p:cond delay="0"/>
                                  </p:stCondLst>
                                  <p:childTnLst>
                                    <p:set>
                                      <p:cBhvr>
                                        <p:cTn id="23" dur="1" fill="hold">
                                          <p:stCondLst>
                                            <p:cond delay="0"/>
                                          </p:stCondLst>
                                        </p:cTn>
                                        <p:tgtEl>
                                          <p:spTgt spid="150"/>
                                        </p:tgtEl>
                                        <p:attrNameLst>
                                          <p:attrName>style.visibility</p:attrName>
                                        </p:attrNameLst>
                                      </p:cBhvr>
                                      <p:to>
                                        <p:strVal val="visible"/>
                                      </p:to>
                                    </p:set>
                                    <p:anim calcmode="lin" valueType="num">
                                      <p:cBhvr>
                                        <p:cTn id="24" dur="500" fill="hold"/>
                                        <p:tgtEl>
                                          <p:spTgt spid="150"/>
                                        </p:tgtEl>
                                        <p:attrNameLst>
                                          <p:attrName>ppt_w</p:attrName>
                                        </p:attrNameLst>
                                      </p:cBhvr>
                                      <p:tavLst>
                                        <p:tav tm="0">
                                          <p:val>
                                            <p:fltVal val="0"/>
                                          </p:val>
                                        </p:tav>
                                        <p:tav tm="100000">
                                          <p:val>
                                            <p:strVal val="#ppt_w"/>
                                          </p:val>
                                        </p:tav>
                                      </p:tavLst>
                                    </p:anim>
                                    <p:anim calcmode="lin" valueType="num">
                                      <p:cBhvr>
                                        <p:cTn id="25" dur="500" fill="hold"/>
                                        <p:tgtEl>
                                          <p:spTgt spid="150"/>
                                        </p:tgtEl>
                                        <p:attrNameLst>
                                          <p:attrName>ppt_h</p:attrName>
                                        </p:attrNameLst>
                                      </p:cBhvr>
                                      <p:tavLst>
                                        <p:tav tm="0">
                                          <p:val>
                                            <p:fltVal val="0"/>
                                          </p:val>
                                        </p:tav>
                                        <p:tav tm="100000">
                                          <p:val>
                                            <p:strVal val="#ppt_h"/>
                                          </p:val>
                                        </p:tav>
                                      </p:tavLst>
                                    </p:anim>
                                    <p:animEffect transition="in" filter="fade">
                                      <p:cBhvr>
                                        <p:cTn id="26" dur="500"/>
                                        <p:tgtEl>
                                          <p:spTgt spid="150"/>
                                        </p:tgtEl>
                                      </p:cBhvr>
                                    </p:animEffect>
                                  </p:childTnLst>
                                </p:cTn>
                              </p:par>
                            </p:childTnLst>
                          </p:cTn>
                        </p:par>
                        <p:par>
                          <p:cTn id="27" fill="hold">
                            <p:stCondLst>
                              <p:cond delay="2399"/>
                            </p:stCondLst>
                            <p:childTnLst>
                              <p:par>
                                <p:cTn id="28" presetID="53" presetClass="entr" presetSubtype="16" fill="hold" grpId="0" nodeType="afterEffect">
                                  <p:stCondLst>
                                    <p:cond delay="0"/>
                                  </p:stCondLst>
                                  <p:childTnLst>
                                    <p:set>
                                      <p:cBhvr>
                                        <p:cTn id="29" dur="1" fill="hold">
                                          <p:stCondLst>
                                            <p:cond delay="0"/>
                                          </p:stCondLst>
                                        </p:cTn>
                                        <p:tgtEl>
                                          <p:spTgt spid="144"/>
                                        </p:tgtEl>
                                        <p:attrNameLst>
                                          <p:attrName>style.visibility</p:attrName>
                                        </p:attrNameLst>
                                      </p:cBhvr>
                                      <p:to>
                                        <p:strVal val="visible"/>
                                      </p:to>
                                    </p:set>
                                    <p:anim calcmode="lin" valueType="num">
                                      <p:cBhvr>
                                        <p:cTn id="30" dur="500" fill="hold"/>
                                        <p:tgtEl>
                                          <p:spTgt spid="144"/>
                                        </p:tgtEl>
                                        <p:attrNameLst>
                                          <p:attrName>ppt_w</p:attrName>
                                        </p:attrNameLst>
                                      </p:cBhvr>
                                      <p:tavLst>
                                        <p:tav tm="0">
                                          <p:val>
                                            <p:fltVal val="0"/>
                                          </p:val>
                                        </p:tav>
                                        <p:tav tm="100000">
                                          <p:val>
                                            <p:strVal val="#ppt_w"/>
                                          </p:val>
                                        </p:tav>
                                      </p:tavLst>
                                    </p:anim>
                                    <p:anim calcmode="lin" valueType="num">
                                      <p:cBhvr>
                                        <p:cTn id="31" dur="500" fill="hold"/>
                                        <p:tgtEl>
                                          <p:spTgt spid="144"/>
                                        </p:tgtEl>
                                        <p:attrNameLst>
                                          <p:attrName>ppt_h</p:attrName>
                                        </p:attrNameLst>
                                      </p:cBhvr>
                                      <p:tavLst>
                                        <p:tav tm="0">
                                          <p:val>
                                            <p:fltVal val="0"/>
                                          </p:val>
                                        </p:tav>
                                        <p:tav tm="100000">
                                          <p:val>
                                            <p:strVal val="#ppt_h"/>
                                          </p:val>
                                        </p:tav>
                                      </p:tavLst>
                                    </p:anim>
                                    <p:animEffect transition="in" filter="fade">
                                      <p:cBhvr>
                                        <p:cTn id="32" dur="500"/>
                                        <p:tgtEl>
                                          <p:spTgt spid="144"/>
                                        </p:tgtEl>
                                      </p:cBhvr>
                                    </p:animEffect>
                                  </p:childTnLst>
                                </p:cTn>
                              </p:par>
                            </p:childTnLst>
                          </p:cTn>
                        </p:par>
                        <p:par>
                          <p:cTn id="33" fill="hold">
                            <p:stCondLst>
                              <p:cond delay="2899"/>
                            </p:stCondLst>
                            <p:childTnLst>
                              <p:par>
                                <p:cTn id="34" presetID="53" presetClass="entr" presetSubtype="16" fill="hold" grpId="0" nodeType="afterEffect">
                                  <p:stCondLst>
                                    <p:cond delay="0"/>
                                  </p:stCondLst>
                                  <p:childTnLst>
                                    <p:set>
                                      <p:cBhvr>
                                        <p:cTn id="35" dur="1" fill="hold">
                                          <p:stCondLst>
                                            <p:cond delay="0"/>
                                          </p:stCondLst>
                                        </p:cTn>
                                        <p:tgtEl>
                                          <p:spTgt spid="82"/>
                                        </p:tgtEl>
                                        <p:attrNameLst>
                                          <p:attrName>style.visibility</p:attrName>
                                        </p:attrNameLst>
                                      </p:cBhvr>
                                      <p:to>
                                        <p:strVal val="visible"/>
                                      </p:to>
                                    </p:set>
                                    <p:anim calcmode="lin" valueType="num">
                                      <p:cBhvr>
                                        <p:cTn id="36" dur="500" fill="hold"/>
                                        <p:tgtEl>
                                          <p:spTgt spid="82"/>
                                        </p:tgtEl>
                                        <p:attrNameLst>
                                          <p:attrName>ppt_w</p:attrName>
                                        </p:attrNameLst>
                                      </p:cBhvr>
                                      <p:tavLst>
                                        <p:tav tm="0">
                                          <p:val>
                                            <p:fltVal val="0"/>
                                          </p:val>
                                        </p:tav>
                                        <p:tav tm="100000">
                                          <p:val>
                                            <p:strVal val="#ppt_w"/>
                                          </p:val>
                                        </p:tav>
                                      </p:tavLst>
                                    </p:anim>
                                    <p:anim calcmode="lin" valueType="num">
                                      <p:cBhvr>
                                        <p:cTn id="37" dur="500" fill="hold"/>
                                        <p:tgtEl>
                                          <p:spTgt spid="82"/>
                                        </p:tgtEl>
                                        <p:attrNameLst>
                                          <p:attrName>ppt_h</p:attrName>
                                        </p:attrNameLst>
                                      </p:cBhvr>
                                      <p:tavLst>
                                        <p:tav tm="0">
                                          <p:val>
                                            <p:fltVal val="0"/>
                                          </p:val>
                                        </p:tav>
                                        <p:tav tm="100000">
                                          <p:val>
                                            <p:strVal val="#ppt_h"/>
                                          </p:val>
                                        </p:tav>
                                      </p:tavLst>
                                    </p:anim>
                                    <p:animEffect transition="in" filter="fade">
                                      <p:cBhvr>
                                        <p:cTn id="38" dur="500"/>
                                        <p:tgtEl>
                                          <p:spTgt spid="82"/>
                                        </p:tgtEl>
                                      </p:cBhvr>
                                    </p:animEffect>
                                  </p:childTnLst>
                                </p:cTn>
                              </p:par>
                            </p:childTnLst>
                          </p:cTn>
                        </p:par>
                        <p:par>
                          <p:cTn id="39" fill="hold">
                            <p:stCondLst>
                              <p:cond delay="3399"/>
                            </p:stCondLst>
                            <p:childTnLst>
                              <p:par>
                                <p:cTn id="40" presetID="53" presetClass="entr" presetSubtype="16"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8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146" grpId="0" bldLvl="0" animBg="1"/>
      <p:bldP spid="149" grpId="0" bldLvl="0" animBg="1"/>
      <p:bldP spid="150" grpId="0" bldLvl="0" animBg="1"/>
      <p:bldP spid="144" grpId="0"/>
      <p:bldP spid="82"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PA_标题 6"/>
          <p:cNvSpPr txBox="1"/>
          <p:nvPr>
            <p:custDataLst>
              <p:tags r:id="rId1"/>
            </p:custDataLst>
          </p:nvPr>
        </p:nvSpPr>
        <p:spPr>
          <a:xfrm>
            <a:off x="2157730" y="268363"/>
            <a:ext cx="7518400" cy="471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000" dirty="0">
                <a:solidFill>
                  <a:schemeClr val="accent1"/>
                </a:solidFill>
                <a:latin typeface="Times New Roman" panose="02020603050405020304" charset="0"/>
                <a:ea typeface="汉仪大宋简" panose="02010600000101010101" charset="-122"/>
                <a:cs typeface="+mn-ea"/>
                <a:sym typeface="+mn-lt"/>
              </a:rPr>
              <a:t>食品安全及卫生管理</a:t>
            </a:r>
          </a:p>
          <a:p>
            <a:pPr algn="ctr"/>
            <a:endParaRPr lang="zh-CN" altLang="en-US" sz="4000" dirty="0">
              <a:solidFill>
                <a:schemeClr val="accent1"/>
              </a:solidFill>
              <a:latin typeface="Times New Roman" panose="02020603050405020304" charset="0"/>
              <a:ea typeface="汉仪大宋简" panose="02010600000101010101" charset="-122"/>
              <a:cs typeface="+mn-ea"/>
              <a:sym typeface="+mn-lt"/>
            </a:endParaRPr>
          </a:p>
        </p:txBody>
      </p:sp>
      <p:sp>
        <p:nvSpPr>
          <p:cNvPr id="25" name="PA_TextPlaceholder 7"/>
          <p:cNvSpPr txBox="1"/>
          <p:nvPr>
            <p:custDataLst>
              <p:tags r:id="rId2"/>
            </p:custDataLst>
          </p:nvPr>
        </p:nvSpPr>
        <p:spPr>
          <a:xfrm>
            <a:off x="3331845" y="933450"/>
            <a:ext cx="4799965" cy="3359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dirty="0">
                <a:solidFill>
                  <a:schemeClr val="accent1"/>
                </a:solidFill>
                <a:effectLst>
                  <a:outerShdw blurRad="38100" dist="25400" dir="5400000" algn="ctr" rotWithShape="0">
                    <a:srgbClr val="6E747A">
                      <a:alpha val="43000"/>
                    </a:srgbClr>
                  </a:outerShdw>
                </a:effectLst>
                <a:latin typeface="汉仪全唐诗简" panose="00020600040101010101" charset="-122"/>
                <a:ea typeface="汉仪全唐诗简" panose="00020600040101010101" charset="-122"/>
                <a:cs typeface="+mn-ea"/>
                <a:sym typeface="+mn-lt"/>
              </a:rPr>
              <a:t>物料储存及冰箱管理</a:t>
            </a:r>
          </a:p>
        </p:txBody>
      </p:sp>
      <p:cxnSp>
        <p:nvCxnSpPr>
          <p:cNvPr id="127" name="Straight Connector 46"/>
          <p:cNvCxnSpPr/>
          <p:nvPr/>
        </p:nvCxnSpPr>
        <p:spPr>
          <a:xfrm flipH="1">
            <a:off x="661035" y="2151380"/>
            <a:ext cx="10694035" cy="0"/>
          </a:xfrm>
          <a:prstGeom prst="line">
            <a:avLst/>
          </a:prstGeom>
          <a:ln>
            <a:solidFill>
              <a:schemeClr val="tx1">
                <a:lumMod val="50000"/>
                <a:lumOff val="50000"/>
              </a:schemeClr>
            </a:solidFill>
          </a:ln>
          <a:effectLst>
            <a:outerShdw blurRad="38100" dist="12700" sx="96000" sy="96000" algn="l" rotWithShape="0">
              <a:prstClr val="black">
                <a:alpha val="95000"/>
              </a:prstClr>
            </a:outerShdw>
          </a:effectLst>
        </p:spPr>
        <p:style>
          <a:lnRef idx="1">
            <a:schemeClr val="accent1"/>
          </a:lnRef>
          <a:fillRef idx="0">
            <a:schemeClr val="accent1"/>
          </a:fillRef>
          <a:effectRef idx="0">
            <a:schemeClr val="accent1"/>
          </a:effectRef>
          <a:fontRef idx="minor">
            <a:schemeClr val="tx1"/>
          </a:fontRef>
        </p:style>
      </p:cxnSp>
      <p:sp>
        <p:nvSpPr>
          <p:cNvPr id="120" name="TextBox 65"/>
          <p:cNvSpPr txBox="1"/>
          <p:nvPr/>
        </p:nvSpPr>
        <p:spPr>
          <a:xfrm>
            <a:off x="584835" y="5359400"/>
            <a:ext cx="9354185" cy="772160"/>
          </a:xfrm>
          <a:prstGeom prst="rect">
            <a:avLst/>
          </a:prstGeom>
          <a:noFill/>
          <a:ln w="9525">
            <a:gradFill>
              <a:gsLst>
                <a:gs pos="100000">
                  <a:srgbClr val="E06A6D"/>
                </a:gs>
                <a:gs pos="0">
                  <a:srgbClr val="FDB0BA"/>
                </a:gs>
              </a:gsLst>
              <a:lin ang="5400000" scaled="1"/>
            </a:gradFill>
          </a:ln>
        </p:spPr>
        <p:txBody>
          <a:bodyPr wrap="square" lIns="0" tIns="0" rIns="0" bIns="0" anchor="t">
            <a:normAutofit/>
            <a:scene3d>
              <a:camera prst="orthographicFront"/>
              <a:lightRig rig="threePt" dir="t"/>
            </a:scene3d>
          </a:bodyPr>
          <a:lstStyle/>
          <a:p>
            <a:pPr lvl="0" defTabSz="914400">
              <a:lnSpc>
                <a:spcPct val="120000"/>
              </a:lnSpc>
              <a:spcBef>
                <a:spcPct val="0"/>
              </a:spcBef>
              <a:defRPr/>
            </a:pPr>
            <a:r>
              <a:rPr lang="zh-CN" altLang="en-US" sz="140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严格执行食品安全管理制度，明确岗位责任人，物料全部按色标要求区分存放，上架，上盒，并贴有效期表。</a:t>
            </a:r>
          </a:p>
          <a:p>
            <a:pPr lvl="0" defTabSz="914400">
              <a:lnSpc>
                <a:spcPct val="120000"/>
              </a:lnSpc>
              <a:spcBef>
                <a:spcPct val="0"/>
              </a:spcBef>
              <a:defRPr/>
            </a:pPr>
            <a:r>
              <a:rPr lang="zh-CN" altLang="en-US" sz="140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对冰箱内物料生熟荤素区分，储存期限及温度控制等进行管理自查，按计划定时组织食品安全知识培训，</a:t>
            </a:r>
          </a:p>
          <a:p>
            <a:pPr lvl="0" defTabSz="914400">
              <a:lnSpc>
                <a:spcPct val="120000"/>
              </a:lnSpc>
              <a:spcBef>
                <a:spcPct val="0"/>
              </a:spcBef>
              <a:defRPr/>
            </a:pPr>
            <a:r>
              <a:rPr lang="zh-CN" altLang="en-US" sz="1400">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公司品控部门不定期检查，加大监管和培训力度，减少可能出现的食品安全隐患，严把食品安全关</a:t>
            </a:r>
          </a:p>
        </p:txBody>
      </p:sp>
      <p:cxnSp>
        <p:nvCxnSpPr>
          <p:cNvPr id="115" name="Straight Connector 104"/>
          <p:cNvCxnSpPr/>
          <p:nvPr/>
        </p:nvCxnSpPr>
        <p:spPr>
          <a:xfrm rot="10800000">
            <a:off x="9458960" y="2705735"/>
            <a:ext cx="1736725" cy="1905"/>
          </a:xfrm>
          <a:prstGeom prst="line">
            <a:avLst/>
          </a:prstGeom>
          <a:ln>
            <a:solidFill>
              <a:schemeClr val="tx1">
                <a:lumMod val="50000"/>
                <a:lumOff val="50000"/>
              </a:schemeClr>
            </a:solidFill>
          </a:ln>
          <a:effectLst>
            <a:outerShdw blurRad="38100" dist="12700" sx="96000" sy="96000" algn="l" rotWithShape="0">
              <a:prstClr val="black">
                <a:alpha val="95000"/>
              </a:prstClr>
            </a:outerShdw>
          </a:effectLst>
        </p:spPr>
        <p:style>
          <a:lnRef idx="1">
            <a:schemeClr val="accent1"/>
          </a:lnRef>
          <a:fillRef idx="0">
            <a:schemeClr val="accent1"/>
          </a:fillRef>
          <a:effectRef idx="0">
            <a:schemeClr val="accent1"/>
          </a:effectRef>
          <a:fontRef idx="minor">
            <a:schemeClr val="tx1"/>
          </a:fontRef>
        </p:style>
      </p:cxnSp>
      <p:grpSp>
        <p:nvGrpSpPr>
          <p:cNvPr id="60" name="PA_组合 11"/>
          <p:cNvGrpSpPr/>
          <p:nvPr>
            <p:custDataLst>
              <p:tags r:id="rId3"/>
            </p:custDataLst>
          </p:nvPr>
        </p:nvGrpSpPr>
        <p:grpSpPr>
          <a:xfrm>
            <a:off x="5227529" y="2770445"/>
            <a:ext cx="1736946" cy="165054"/>
            <a:chOff x="5026440" y="2586233"/>
            <a:chExt cx="1644052" cy="156226"/>
          </a:xfrm>
        </p:grpSpPr>
        <p:cxnSp>
          <p:nvCxnSpPr>
            <p:cNvPr id="108" name="Straight Connector 86"/>
            <p:cNvCxnSpPr/>
            <p:nvPr/>
          </p:nvCxnSpPr>
          <p:spPr>
            <a:xfrm rot="10800000">
              <a:off x="5026440" y="2586233"/>
              <a:ext cx="1644052" cy="2039"/>
            </a:xfrm>
            <a:prstGeom prst="line">
              <a:avLst/>
            </a:prstGeom>
            <a:ln>
              <a:solidFill>
                <a:schemeClr val="tx1">
                  <a:lumMod val="50000"/>
                  <a:lumOff val="50000"/>
                </a:schemeClr>
              </a:solidFill>
            </a:ln>
            <a:effectLst>
              <a:outerShdw blurRad="38100" dist="12700" sx="96000" sy="96000" algn="l" rotWithShape="0">
                <a:prstClr val="black">
                  <a:alpha val="95000"/>
                </a:prstClr>
              </a:outerShdw>
            </a:effectLst>
          </p:spPr>
          <p:style>
            <a:lnRef idx="1">
              <a:schemeClr val="accent1"/>
            </a:lnRef>
            <a:fillRef idx="0">
              <a:schemeClr val="accent1"/>
            </a:fillRef>
            <a:effectRef idx="0">
              <a:schemeClr val="accent1"/>
            </a:effectRef>
            <a:fontRef idx="minor">
              <a:schemeClr val="tx1"/>
            </a:fontRef>
          </p:style>
        </p:cxnSp>
        <p:grpSp>
          <p:nvGrpSpPr>
            <p:cNvPr id="102" name="Group 113"/>
            <p:cNvGrpSpPr/>
            <p:nvPr/>
          </p:nvGrpSpPr>
          <p:grpSpPr>
            <a:xfrm>
              <a:off x="5762928" y="2709106"/>
              <a:ext cx="87771" cy="33354"/>
              <a:chOff x="4235451" y="3092451"/>
              <a:chExt cx="79375" cy="30163"/>
            </a:xfrm>
            <a:solidFill>
              <a:schemeClr val="bg1"/>
            </a:solidFill>
          </p:grpSpPr>
          <p:sp>
            <p:nvSpPr>
              <p:cNvPr id="104" name="Oval 115"/>
              <p:cNvSpPr/>
              <p:nvPr/>
            </p:nvSpPr>
            <p:spPr bwMode="auto">
              <a:xfrm>
                <a:off x="4235451" y="3092451"/>
                <a:ext cx="30163" cy="30163"/>
              </a:xfrm>
              <a:prstGeom prst="ellipse">
                <a:avLst/>
              </a:prstGeom>
              <a:grpFill/>
              <a:ln w="9525">
                <a:noFill/>
                <a:round/>
              </a:ln>
            </p:spPr>
            <p:txBody>
              <a:bodyPr anchor="ctr"/>
              <a:lstStyle/>
              <a:p>
                <a:pPr algn="ctr"/>
                <a:endParaRPr/>
              </a:p>
            </p:txBody>
          </p:sp>
          <p:sp>
            <p:nvSpPr>
              <p:cNvPr id="105" name="Oval 116"/>
              <p:cNvSpPr/>
              <p:nvPr/>
            </p:nvSpPr>
            <p:spPr bwMode="auto">
              <a:xfrm>
                <a:off x="4284663" y="3092451"/>
                <a:ext cx="30163" cy="30163"/>
              </a:xfrm>
              <a:prstGeom prst="ellipse">
                <a:avLst/>
              </a:prstGeom>
              <a:grpFill/>
              <a:ln w="9525">
                <a:noFill/>
                <a:round/>
              </a:ln>
            </p:spPr>
            <p:txBody>
              <a:bodyPr anchor="ctr"/>
              <a:lstStyle/>
              <a:p>
                <a:pPr algn="ctr"/>
                <a:endParaRPr/>
              </a:p>
            </p:txBody>
          </p:sp>
        </p:grpSp>
      </p:grpSp>
      <p:grpSp>
        <p:nvGrpSpPr>
          <p:cNvPr id="61" name="PA_组合 10"/>
          <p:cNvGrpSpPr/>
          <p:nvPr>
            <p:custDataLst>
              <p:tags r:id="rId4"/>
            </p:custDataLst>
          </p:nvPr>
        </p:nvGrpSpPr>
        <p:grpSpPr>
          <a:xfrm>
            <a:off x="2899410" y="2493626"/>
            <a:ext cx="1947545" cy="753997"/>
            <a:chOff x="2921034" y="2586233"/>
            <a:chExt cx="1644052" cy="588314"/>
          </a:xfrm>
        </p:grpSpPr>
        <p:cxnSp>
          <p:nvCxnSpPr>
            <p:cNvPr id="96" name="Straight Connector 69"/>
            <p:cNvCxnSpPr/>
            <p:nvPr/>
          </p:nvCxnSpPr>
          <p:spPr>
            <a:xfrm rot="10800000">
              <a:off x="2921034" y="2586233"/>
              <a:ext cx="1644052" cy="2039"/>
            </a:xfrm>
            <a:prstGeom prst="line">
              <a:avLst/>
            </a:prstGeom>
            <a:ln>
              <a:solidFill>
                <a:schemeClr val="tx1">
                  <a:lumMod val="50000"/>
                  <a:lumOff val="50000"/>
                </a:schemeClr>
              </a:solidFill>
            </a:ln>
            <a:effectLst>
              <a:outerShdw blurRad="38100" dist="12700" sx="96000" sy="96000" algn="l" rotWithShape="0">
                <a:prstClr val="black">
                  <a:alpha val="95000"/>
                </a:prstClr>
              </a:outerShdw>
            </a:effectLst>
          </p:spPr>
          <p:style>
            <a:lnRef idx="1">
              <a:schemeClr val="accent1"/>
            </a:lnRef>
            <a:fillRef idx="0">
              <a:schemeClr val="accent1"/>
            </a:fillRef>
            <a:effectRef idx="0">
              <a:schemeClr val="accent1"/>
            </a:effectRef>
            <a:fontRef idx="minor">
              <a:schemeClr val="tx1"/>
            </a:fontRef>
          </p:style>
        </p:cxnSp>
        <p:sp>
          <p:nvSpPr>
            <p:cNvPr id="92" name="Freeform: Shape 120"/>
            <p:cNvSpPr/>
            <p:nvPr/>
          </p:nvSpPr>
          <p:spPr bwMode="auto">
            <a:xfrm>
              <a:off x="3215892" y="2894455"/>
              <a:ext cx="284241" cy="280092"/>
            </a:xfrm>
            <a:custGeom>
              <a:avLst/>
              <a:gdLst/>
              <a:ahLst/>
              <a:cxnLst>
                <a:cxn ang="0">
                  <a:pos x="57" y="12"/>
                </a:cxn>
                <a:cxn ang="0">
                  <a:pos x="51" y="7"/>
                </a:cxn>
                <a:cxn ang="0">
                  <a:pos x="49" y="9"/>
                </a:cxn>
                <a:cxn ang="0">
                  <a:pos x="51" y="7"/>
                </a:cxn>
                <a:cxn ang="0">
                  <a:pos x="50" y="7"/>
                </a:cxn>
                <a:cxn ang="0">
                  <a:pos x="46" y="1"/>
                </a:cxn>
                <a:cxn ang="0">
                  <a:pos x="43" y="3"/>
                </a:cxn>
                <a:cxn ang="0">
                  <a:pos x="46" y="1"/>
                </a:cxn>
                <a:cxn ang="0">
                  <a:pos x="42" y="1"/>
                </a:cxn>
                <a:cxn ang="0">
                  <a:pos x="41" y="1"/>
                </a:cxn>
                <a:cxn ang="0">
                  <a:pos x="31" y="11"/>
                </a:cxn>
                <a:cxn ang="0">
                  <a:pos x="31" y="11"/>
                </a:cxn>
                <a:cxn ang="0">
                  <a:pos x="31" y="11"/>
                </a:cxn>
                <a:cxn ang="0">
                  <a:pos x="27" y="16"/>
                </a:cxn>
                <a:cxn ang="0">
                  <a:pos x="0" y="54"/>
                </a:cxn>
                <a:cxn ang="0">
                  <a:pos x="0" y="54"/>
                </a:cxn>
                <a:cxn ang="0">
                  <a:pos x="2" y="57"/>
                </a:cxn>
                <a:cxn ang="0">
                  <a:pos x="3" y="57"/>
                </a:cxn>
                <a:cxn ang="0">
                  <a:pos x="24" y="47"/>
                </a:cxn>
                <a:cxn ang="0">
                  <a:pos x="47" y="27"/>
                </a:cxn>
                <a:cxn ang="0">
                  <a:pos x="53" y="21"/>
                </a:cxn>
                <a:cxn ang="0">
                  <a:pos x="57" y="16"/>
                </a:cxn>
                <a:cxn ang="0">
                  <a:pos x="57" y="16"/>
                </a:cxn>
                <a:cxn ang="0">
                  <a:pos x="57" y="12"/>
                </a:cxn>
                <a:cxn ang="0">
                  <a:pos x="57" y="12"/>
                </a:cxn>
                <a:cxn ang="0">
                  <a:pos x="49" y="17"/>
                </a:cxn>
                <a:cxn ang="0">
                  <a:pos x="43" y="23"/>
                </a:cxn>
                <a:cxn ang="0">
                  <a:pos x="21" y="43"/>
                </a:cxn>
                <a:cxn ang="0">
                  <a:pos x="6" y="51"/>
                </a:cxn>
                <a:cxn ang="0">
                  <a:pos x="31" y="19"/>
                </a:cxn>
                <a:cxn ang="0">
                  <a:pos x="35" y="15"/>
                </a:cxn>
                <a:cxn ang="0">
                  <a:pos x="35" y="15"/>
                </a:cxn>
                <a:cxn ang="0">
                  <a:pos x="35" y="15"/>
                </a:cxn>
                <a:cxn ang="0">
                  <a:pos x="35" y="15"/>
                </a:cxn>
                <a:cxn ang="0">
                  <a:pos x="43" y="7"/>
                </a:cxn>
                <a:cxn ang="0">
                  <a:pos x="47" y="11"/>
                </a:cxn>
                <a:cxn ang="0">
                  <a:pos x="47" y="11"/>
                </a:cxn>
                <a:cxn ang="0">
                  <a:pos x="47" y="11"/>
                </a:cxn>
                <a:cxn ang="0">
                  <a:pos x="52" y="15"/>
                </a:cxn>
                <a:cxn ang="0">
                  <a:pos x="49" y="17"/>
                </a:cxn>
              </a:cxnLst>
              <a:rect l="0" t="0" r="r" b="b"/>
              <a:pathLst>
                <a:path w="58" h="57">
                  <a:moveTo>
                    <a:pt x="57" y="12"/>
                  </a:moveTo>
                  <a:cubicBezTo>
                    <a:pt x="55" y="11"/>
                    <a:pt x="53" y="9"/>
                    <a:pt x="51" y="7"/>
                  </a:cubicBezTo>
                  <a:cubicBezTo>
                    <a:pt x="49" y="9"/>
                    <a:pt x="49" y="9"/>
                    <a:pt x="49" y="9"/>
                  </a:cubicBezTo>
                  <a:cubicBezTo>
                    <a:pt x="51" y="7"/>
                    <a:pt x="51" y="7"/>
                    <a:pt x="51" y="7"/>
                  </a:cubicBezTo>
                  <a:cubicBezTo>
                    <a:pt x="51" y="7"/>
                    <a:pt x="51" y="7"/>
                    <a:pt x="50" y="7"/>
                  </a:cubicBezTo>
                  <a:cubicBezTo>
                    <a:pt x="49" y="5"/>
                    <a:pt x="47" y="4"/>
                    <a:pt x="46" y="1"/>
                  </a:cubicBezTo>
                  <a:cubicBezTo>
                    <a:pt x="43" y="3"/>
                    <a:pt x="43" y="3"/>
                    <a:pt x="43" y="3"/>
                  </a:cubicBezTo>
                  <a:cubicBezTo>
                    <a:pt x="46" y="1"/>
                    <a:pt x="46" y="1"/>
                    <a:pt x="46" y="1"/>
                  </a:cubicBezTo>
                  <a:cubicBezTo>
                    <a:pt x="45" y="0"/>
                    <a:pt x="43" y="0"/>
                    <a:pt x="42" y="1"/>
                  </a:cubicBezTo>
                  <a:cubicBezTo>
                    <a:pt x="42" y="1"/>
                    <a:pt x="42" y="1"/>
                    <a:pt x="41" y="1"/>
                  </a:cubicBezTo>
                  <a:cubicBezTo>
                    <a:pt x="31" y="11"/>
                    <a:pt x="31" y="11"/>
                    <a:pt x="31" y="11"/>
                  </a:cubicBezTo>
                  <a:cubicBezTo>
                    <a:pt x="31" y="11"/>
                    <a:pt x="31" y="11"/>
                    <a:pt x="31" y="11"/>
                  </a:cubicBezTo>
                  <a:cubicBezTo>
                    <a:pt x="31" y="11"/>
                    <a:pt x="31" y="11"/>
                    <a:pt x="31" y="11"/>
                  </a:cubicBezTo>
                  <a:cubicBezTo>
                    <a:pt x="30" y="13"/>
                    <a:pt x="28" y="14"/>
                    <a:pt x="27" y="16"/>
                  </a:cubicBezTo>
                  <a:cubicBezTo>
                    <a:pt x="15" y="28"/>
                    <a:pt x="1" y="42"/>
                    <a:pt x="0" y="54"/>
                  </a:cubicBezTo>
                  <a:cubicBezTo>
                    <a:pt x="0" y="54"/>
                    <a:pt x="0" y="54"/>
                    <a:pt x="0" y="54"/>
                  </a:cubicBezTo>
                  <a:cubicBezTo>
                    <a:pt x="0" y="56"/>
                    <a:pt x="1" y="57"/>
                    <a:pt x="2" y="57"/>
                  </a:cubicBezTo>
                  <a:cubicBezTo>
                    <a:pt x="3" y="57"/>
                    <a:pt x="3" y="57"/>
                    <a:pt x="3" y="57"/>
                  </a:cubicBezTo>
                  <a:cubicBezTo>
                    <a:pt x="10" y="56"/>
                    <a:pt x="17" y="52"/>
                    <a:pt x="24" y="47"/>
                  </a:cubicBezTo>
                  <a:cubicBezTo>
                    <a:pt x="32" y="41"/>
                    <a:pt x="39" y="34"/>
                    <a:pt x="47" y="27"/>
                  </a:cubicBezTo>
                  <a:cubicBezTo>
                    <a:pt x="53" y="21"/>
                    <a:pt x="53" y="21"/>
                    <a:pt x="53" y="21"/>
                  </a:cubicBezTo>
                  <a:cubicBezTo>
                    <a:pt x="57" y="16"/>
                    <a:pt x="57" y="16"/>
                    <a:pt x="57" y="16"/>
                  </a:cubicBezTo>
                  <a:cubicBezTo>
                    <a:pt x="57" y="16"/>
                    <a:pt x="57" y="16"/>
                    <a:pt x="57" y="16"/>
                  </a:cubicBezTo>
                  <a:cubicBezTo>
                    <a:pt x="58" y="15"/>
                    <a:pt x="58" y="13"/>
                    <a:pt x="57" y="12"/>
                  </a:cubicBezTo>
                  <a:cubicBezTo>
                    <a:pt x="57" y="12"/>
                    <a:pt x="57" y="12"/>
                    <a:pt x="57" y="12"/>
                  </a:cubicBezTo>
                  <a:close/>
                  <a:moveTo>
                    <a:pt x="49" y="17"/>
                  </a:moveTo>
                  <a:cubicBezTo>
                    <a:pt x="43" y="23"/>
                    <a:pt x="43" y="23"/>
                    <a:pt x="43" y="23"/>
                  </a:cubicBezTo>
                  <a:cubicBezTo>
                    <a:pt x="36" y="30"/>
                    <a:pt x="28" y="37"/>
                    <a:pt x="21" y="43"/>
                  </a:cubicBezTo>
                  <a:cubicBezTo>
                    <a:pt x="16" y="47"/>
                    <a:pt x="11" y="50"/>
                    <a:pt x="6" y="51"/>
                  </a:cubicBezTo>
                  <a:cubicBezTo>
                    <a:pt x="9" y="41"/>
                    <a:pt x="21" y="29"/>
                    <a:pt x="31" y="19"/>
                  </a:cubicBezTo>
                  <a:cubicBezTo>
                    <a:pt x="32" y="18"/>
                    <a:pt x="33" y="16"/>
                    <a:pt x="35" y="15"/>
                  </a:cubicBezTo>
                  <a:cubicBezTo>
                    <a:pt x="35" y="15"/>
                    <a:pt x="35" y="15"/>
                    <a:pt x="35" y="15"/>
                  </a:cubicBezTo>
                  <a:cubicBezTo>
                    <a:pt x="35" y="15"/>
                    <a:pt x="35" y="15"/>
                    <a:pt x="35" y="15"/>
                  </a:cubicBezTo>
                  <a:cubicBezTo>
                    <a:pt x="35" y="15"/>
                    <a:pt x="35" y="15"/>
                    <a:pt x="35" y="15"/>
                  </a:cubicBezTo>
                  <a:cubicBezTo>
                    <a:pt x="43" y="7"/>
                    <a:pt x="43" y="7"/>
                    <a:pt x="43" y="7"/>
                  </a:cubicBezTo>
                  <a:cubicBezTo>
                    <a:pt x="44" y="8"/>
                    <a:pt x="46" y="10"/>
                    <a:pt x="47" y="11"/>
                  </a:cubicBezTo>
                  <a:cubicBezTo>
                    <a:pt x="47" y="11"/>
                    <a:pt x="47" y="11"/>
                    <a:pt x="47" y="11"/>
                  </a:cubicBezTo>
                  <a:cubicBezTo>
                    <a:pt x="47" y="11"/>
                    <a:pt x="47" y="11"/>
                    <a:pt x="47" y="11"/>
                  </a:cubicBezTo>
                  <a:cubicBezTo>
                    <a:pt x="49" y="12"/>
                    <a:pt x="50" y="14"/>
                    <a:pt x="52" y="15"/>
                  </a:cubicBezTo>
                  <a:lnTo>
                    <a:pt x="49" y="17"/>
                  </a:lnTo>
                  <a:close/>
                </a:path>
              </a:pathLst>
            </a:custGeom>
            <a:solidFill>
              <a:schemeClr val="bg1"/>
            </a:solidFill>
            <a:ln w="9525">
              <a:noFill/>
              <a:round/>
            </a:ln>
          </p:spPr>
          <p:txBody>
            <a:bodyPr anchor="ctr"/>
            <a:lstStyle/>
            <a:p>
              <a:pPr algn="ctr"/>
              <a:endParaRPr/>
            </a:p>
          </p:txBody>
        </p:sp>
      </p:grpSp>
      <p:grpSp>
        <p:nvGrpSpPr>
          <p:cNvPr id="62" name="PA_组合 12"/>
          <p:cNvGrpSpPr/>
          <p:nvPr>
            <p:custDataLst>
              <p:tags r:id="rId5"/>
            </p:custDataLst>
          </p:nvPr>
        </p:nvGrpSpPr>
        <p:grpSpPr>
          <a:xfrm>
            <a:off x="7451896" y="2770437"/>
            <a:ext cx="1736946" cy="520026"/>
            <a:chOff x="7131846" y="2586233"/>
            <a:chExt cx="1644052" cy="492215"/>
          </a:xfrm>
        </p:grpSpPr>
        <p:cxnSp>
          <p:nvCxnSpPr>
            <p:cNvPr id="85" name="Straight Connector 95"/>
            <p:cNvCxnSpPr/>
            <p:nvPr/>
          </p:nvCxnSpPr>
          <p:spPr>
            <a:xfrm rot="10800000">
              <a:off x="7131846" y="2586233"/>
              <a:ext cx="1644052" cy="2039"/>
            </a:xfrm>
            <a:prstGeom prst="line">
              <a:avLst/>
            </a:prstGeom>
            <a:ln>
              <a:solidFill>
                <a:schemeClr val="tx1">
                  <a:lumMod val="50000"/>
                  <a:lumOff val="50000"/>
                </a:schemeClr>
              </a:solidFill>
            </a:ln>
            <a:effectLst>
              <a:outerShdw blurRad="38100" dist="12700" sx="96000" sy="96000" algn="l" rotWithShape="0">
                <a:prstClr val="black">
                  <a:alpha val="95000"/>
                </a:prstClr>
              </a:outerShdw>
            </a:effectLst>
          </p:spPr>
          <p:style>
            <a:lnRef idx="1">
              <a:schemeClr val="accent1"/>
            </a:lnRef>
            <a:fillRef idx="0">
              <a:schemeClr val="accent1"/>
            </a:fillRef>
            <a:effectRef idx="0">
              <a:schemeClr val="accent1"/>
            </a:effectRef>
            <a:fontRef idx="minor">
              <a:schemeClr val="tx1"/>
            </a:fontRef>
          </p:style>
        </p:cxnSp>
        <p:grpSp>
          <p:nvGrpSpPr>
            <p:cNvPr id="76" name="Group 124"/>
            <p:cNvGrpSpPr/>
            <p:nvPr/>
          </p:nvGrpSpPr>
          <p:grpSpPr>
            <a:xfrm>
              <a:off x="7482298" y="2809287"/>
              <a:ext cx="560028" cy="269160"/>
              <a:chOff x="2197101" y="3194051"/>
              <a:chExt cx="409575" cy="196850"/>
            </a:xfrm>
            <a:solidFill>
              <a:schemeClr val="bg1"/>
            </a:solidFill>
          </p:grpSpPr>
          <p:sp>
            <p:nvSpPr>
              <p:cNvPr id="77" name="Freeform: Shape 125"/>
              <p:cNvSpPr/>
              <p:nvPr/>
            </p:nvSpPr>
            <p:spPr bwMode="auto">
              <a:xfrm>
                <a:off x="2543176" y="3276601"/>
                <a:ext cx="63500" cy="30163"/>
              </a:xfrm>
              <a:custGeom>
                <a:avLst/>
                <a:gdLst/>
                <a:ahLst/>
                <a:cxnLst>
                  <a:cxn ang="0">
                    <a:pos x="3" y="6"/>
                  </a:cxn>
                  <a:cxn ang="0">
                    <a:pos x="14" y="8"/>
                  </a:cxn>
                  <a:cxn ang="0">
                    <a:pos x="17" y="6"/>
                  </a:cxn>
                  <a:cxn ang="0">
                    <a:pos x="15" y="2"/>
                  </a:cxn>
                  <a:cxn ang="0">
                    <a:pos x="3" y="1"/>
                  </a:cxn>
                  <a:cxn ang="0">
                    <a:pos x="0" y="3"/>
                  </a:cxn>
                  <a:cxn ang="0">
                    <a:pos x="3" y="6"/>
                  </a:cxn>
                </a:cxnLst>
                <a:rect l="0" t="0" r="r" b="b"/>
                <a:pathLst>
                  <a:path w="17" h="8">
                    <a:moveTo>
                      <a:pt x="3" y="6"/>
                    </a:moveTo>
                    <a:cubicBezTo>
                      <a:pt x="14" y="8"/>
                      <a:pt x="14" y="8"/>
                      <a:pt x="14" y="8"/>
                    </a:cubicBezTo>
                    <a:cubicBezTo>
                      <a:pt x="15" y="8"/>
                      <a:pt x="17" y="7"/>
                      <a:pt x="17" y="6"/>
                    </a:cubicBezTo>
                    <a:cubicBezTo>
                      <a:pt x="17" y="4"/>
                      <a:pt x="16" y="3"/>
                      <a:pt x="15" y="2"/>
                    </a:cubicBezTo>
                    <a:cubicBezTo>
                      <a:pt x="3" y="1"/>
                      <a:pt x="3" y="1"/>
                      <a:pt x="3" y="1"/>
                    </a:cubicBezTo>
                    <a:cubicBezTo>
                      <a:pt x="2" y="0"/>
                      <a:pt x="1" y="1"/>
                      <a:pt x="0" y="3"/>
                    </a:cubicBezTo>
                    <a:cubicBezTo>
                      <a:pt x="0" y="4"/>
                      <a:pt x="1" y="6"/>
                      <a:pt x="3" y="6"/>
                    </a:cubicBezTo>
                    <a:close/>
                  </a:path>
                </a:pathLst>
              </a:custGeom>
              <a:grpFill/>
              <a:ln w="9525">
                <a:noFill/>
                <a:round/>
              </a:ln>
            </p:spPr>
            <p:txBody>
              <a:bodyPr anchor="ctr"/>
              <a:lstStyle/>
              <a:p>
                <a:pPr algn="ctr"/>
                <a:endParaRPr/>
              </a:p>
            </p:txBody>
          </p:sp>
          <p:sp>
            <p:nvSpPr>
              <p:cNvPr id="79" name="Freeform: Shape 127"/>
              <p:cNvSpPr/>
              <p:nvPr/>
            </p:nvSpPr>
            <p:spPr bwMode="auto">
              <a:xfrm>
                <a:off x="2543176" y="3213101"/>
                <a:ext cx="63500" cy="22225"/>
              </a:xfrm>
              <a:custGeom>
                <a:avLst/>
                <a:gdLst/>
                <a:ahLst/>
                <a:cxnLst>
                  <a:cxn ang="0">
                    <a:pos x="3" y="6"/>
                  </a:cxn>
                  <a:cxn ang="0">
                    <a:pos x="14" y="6"/>
                  </a:cxn>
                  <a:cxn ang="0">
                    <a:pos x="17" y="3"/>
                  </a:cxn>
                  <a:cxn ang="0">
                    <a:pos x="14" y="0"/>
                  </a:cxn>
                  <a:cxn ang="0">
                    <a:pos x="3" y="1"/>
                  </a:cxn>
                  <a:cxn ang="0">
                    <a:pos x="0" y="3"/>
                  </a:cxn>
                  <a:cxn ang="0">
                    <a:pos x="3" y="6"/>
                  </a:cxn>
                </a:cxnLst>
                <a:rect l="0" t="0" r="r" b="b"/>
                <a:pathLst>
                  <a:path w="17" h="6">
                    <a:moveTo>
                      <a:pt x="3" y="6"/>
                    </a:moveTo>
                    <a:cubicBezTo>
                      <a:pt x="14" y="6"/>
                      <a:pt x="14" y="6"/>
                      <a:pt x="14" y="6"/>
                    </a:cubicBezTo>
                    <a:cubicBezTo>
                      <a:pt x="16" y="6"/>
                      <a:pt x="17" y="4"/>
                      <a:pt x="17" y="3"/>
                    </a:cubicBezTo>
                    <a:cubicBezTo>
                      <a:pt x="17" y="2"/>
                      <a:pt x="15" y="0"/>
                      <a:pt x="14" y="0"/>
                    </a:cubicBezTo>
                    <a:cubicBezTo>
                      <a:pt x="3" y="1"/>
                      <a:pt x="3" y="1"/>
                      <a:pt x="3" y="1"/>
                    </a:cubicBezTo>
                    <a:cubicBezTo>
                      <a:pt x="1" y="1"/>
                      <a:pt x="0" y="2"/>
                      <a:pt x="0" y="3"/>
                    </a:cubicBezTo>
                    <a:cubicBezTo>
                      <a:pt x="0" y="5"/>
                      <a:pt x="2" y="6"/>
                      <a:pt x="3" y="6"/>
                    </a:cubicBezTo>
                    <a:close/>
                  </a:path>
                </a:pathLst>
              </a:custGeom>
              <a:grpFill/>
              <a:ln w="9525">
                <a:noFill/>
                <a:round/>
              </a:ln>
            </p:spPr>
            <p:txBody>
              <a:bodyPr anchor="ctr"/>
              <a:lstStyle/>
              <a:p>
                <a:pPr algn="ctr"/>
                <a:endParaRPr/>
              </a:p>
            </p:txBody>
          </p:sp>
          <p:sp>
            <p:nvSpPr>
              <p:cNvPr id="81" name="Freeform: Shape 129"/>
              <p:cNvSpPr/>
              <p:nvPr/>
            </p:nvSpPr>
            <p:spPr bwMode="auto">
              <a:xfrm>
                <a:off x="2543176" y="3349626"/>
                <a:ext cx="63500" cy="41275"/>
              </a:xfrm>
              <a:custGeom>
                <a:avLst/>
                <a:gdLst/>
                <a:ahLst/>
                <a:cxnLst>
                  <a:cxn ang="0">
                    <a:pos x="15" y="6"/>
                  </a:cxn>
                  <a:cxn ang="0">
                    <a:pos x="4" y="0"/>
                  </a:cxn>
                  <a:cxn ang="0">
                    <a:pos x="0" y="2"/>
                  </a:cxn>
                  <a:cxn ang="0">
                    <a:pos x="2" y="5"/>
                  </a:cxn>
                  <a:cxn ang="0">
                    <a:pos x="13" y="10"/>
                  </a:cxn>
                  <a:cxn ang="0">
                    <a:pos x="17" y="9"/>
                  </a:cxn>
                  <a:cxn ang="0">
                    <a:pos x="15" y="6"/>
                  </a:cxn>
                </a:cxnLst>
                <a:rect l="0" t="0" r="r" b="b"/>
                <a:pathLst>
                  <a:path w="17" h="11">
                    <a:moveTo>
                      <a:pt x="15" y="6"/>
                    </a:moveTo>
                    <a:cubicBezTo>
                      <a:pt x="4" y="0"/>
                      <a:pt x="4" y="0"/>
                      <a:pt x="4" y="0"/>
                    </a:cubicBezTo>
                    <a:cubicBezTo>
                      <a:pt x="3" y="0"/>
                      <a:pt x="1" y="1"/>
                      <a:pt x="0" y="2"/>
                    </a:cubicBezTo>
                    <a:cubicBezTo>
                      <a:pt x="0" y="3"/>
                      <a:pt x="0" y="5"/>
                      <a:pt x="2" y="5"/>
                    </a:cubicBezTo>
                    <a:cubicBezTo>
                      <a:pt x="13" y="10"/>
                      <a:pt x="13" y="10"/>
                      <a:pt x="13" y="10"/>
                    </a:cubicBezTo>
                    <a:cubicBezTo>
                      <a:pt x="15" y="11"/>
                      <a:pt x="16" y="10"/>
                      <a:pt x="17" y="9"/>
                    </a:cubicBezTo>
                    <a:cubicBezTo>
                      <a:pt x="17" y="8"/>
                      <a:pt x="17" y="6"/>
                      <a:pt x="15" y="6"/>
                    </a:cubicBezTo>
                    <a:close/>
                  </a:path>
                </a:pathLst>
              </a:custGeom>
              <a:grpFill/>
              <a:ln w="9525">
                <a:noFill/>
                <a:round/>
              </a:ln>
            </p:spPr>
            <p:txBody>
              <a:bodyPr anchor="ctr"/>
              <a:lstStyle/>
              <a:p>
                <a:pPr algn="ctr"/>
                <a:endParaRPr/>
              </a:p>
            </p:txBody>
          </p:sp>
          <p:sp>
            <p:nvSpPr>
              <p:cNvPr id="84" name="Freeform: Shape 132"/>
              <p:cNvSpPr/>
              <p:nvPr/>
            </p:nvSpPr>
            <p:spPr bwMode="auto">
              <a:xfrm>
                <a:off x="2197101" y="3194051"/>
                <a:ext cx="79375" cy="19050"/>
              </a:xfrm>
              <a:custGeom>
                <a:avLst/>
                <a:gdLst/>
                <a:ahLst/>
                <a:cxnLst>
                  <a:cxn ang="0">
                    <a:pos x="18" y="0"/>
                  </a:cxn>
                  <a:cxn ang="0">
                    <a:pos x="3" y="0"/>
                  </a:cxn>
                  <a:cxn ang="0">
                    <a:pos x="0" y="3"/>
                  </a:cxn>
                  <a:cxn ang="0">
                    <a:pos x="3" y="5"/>
                  </a:cxn>
                  <a:cxn ang="0">
                    <a:pos x="18" y="5"/>
                  </a:cxn>
                  <a:cxn ang="0">
                    <a:pos x="21" y="3"/>
                  </a:cxn>
                  <a:cxn ang="0">
                    <a:pos x="18" y="0"/>
                  </a:cxn>
                </a:cxnLst>
                <a:rect l="0" t="0" r="r" b="b"/>
                <a:pathLst>
                  <a:path w="21" h="5">
                    <a:moveTo>
                      <a:pt x="18" y="0"/>
                    </a:moveTo>
                    <a:cubicBezTo>
                      <a:pt x="3" y="0"/>
                      <a:pt x="3" y="0"/>
                      <a:pt x="3" y="0"/>
                    </a:cubicBezTo>
                    <a:cubicBezTo>
                      <a:pt x="1" y="0"/>
                      <a:pt x="0" y="1"/>
                      <a:pt x="0" y="3"/>
                    </a:cubicBezTo>
                    <a:cubicBezTo>
                      <a:pt x="0" y="4"/>
                      <a:pt x="1" y="5"/>
                      <a:pt x="3" y="5"/>
                    </a:cubicBezTo>
                    <a:cubicBezTo>
                      <a:pt x="18" y="5"/>
                      <a:pt x="18" y="5"/>
                      <a:pt x="18" y="5"/>
                    </a:cubicBezTo>
                    <a:cubicBezTo>
                      <a:pt x="20" y="5"/>
                      <a:pt x="21" y="4"/>
                      <a:pt x="21" y="3"/>
                    </a:cubicBezTo>
                    <a:cubicBezTo>
                      <a:pt x="21" y="1"/>
                      <a:pt x="20" y="0"/>
                      <a:pt x="18" y="0"/>
                    </a:cubicBezTo>
                    <a:close/>
                  </a:path>
                </a:pathLst>
              </a:custGeom>
              <a:grpFill/>
              <a:ln w="9525">
                <a:noFill/>
                <a:round/>
              </a:ln>
            </p:spPr>
            <p:txBody>
              <a:bodyPr anchor="ctr"/>
              <a:lstStyle/>
              <a:p>
                <a:pPr algn="ctr"/>
                <a:endParaRPr/>
              </a:p>
            </p:txBody>
          </p:sp>
        </p:grpSp>
      </p:grpSp>
      <p:pic>
        <p:nvPicPr>
          <p:cNvPr id="2" name="图片 1" descr="华餐logo"/>
          <p:cNvPicPr>
            <a:picLocks noChangeAspect="1"/>
          </p:cNvPicPr>
          <p:nvPr/>
        </p:nvPicPr>
        <p:blipFill>
          <a:blip r:embed="rId8"/>
          <a:stretch>
            <a:fillRect/>
          </a:stretch>
        </p:blipFill>
        <p:spPr>
          <a:xfrm>
            <a:off x="9593580" y="58420"/>
            <a:ext cx="2283460" cy="624205"/>
          </a:xfrm>
          <a:prstGeom prst="rect">
            <a:avLst/>
          </a:prstGeom>
        </p:spPr>
      </p:pic>
      <p:pic>
        <p:nvPicPr>
          <p:cNvPr id="17" name="图片 16"/>
          <p:cNvPicPr>
            <a:picLocks noChangeAspect="1"/>
          </p:cNvPicPr>
          <p:nvPr/>
        </p:nvPicPr>
        <p:blipFill>
          <a:blip r:embed="rId9"/>
          <a:srcRect/>
          <a:stretch>
            <a:fillRect/>
          </a:stretch>
        </p:blipFill>
        <p:spPr>
          <a:xfrm>
            <a:off x="9393555" y="2753995"/>
            <a:ext cx="1961515" cy="2104390"/>
          </a:xfrm>
          <a:prstGeom prst="roundRect">
            <a:avLst/>
          </a:prstGeom>
        </p:spPr>
      </p:pic>
      <p:pic>
        <p:nvPicPr>
          <p:cNvPr id="3" name="图片 2"/>
          <p:cNvPicPr/>
          <p:nvPr/>
        </p:nvPicPr>
        <p:blipFill>
          <a:blip r:embed="rId10"/>
          <a:srcRect/>
          <a:stretch>
            <a:fillRect/>
          </a:stretch>
        </p:blipFill>
        <p:spPr>
          <a:xfrm>
            <a:off x="421640" y="2218690"/>
            <a:ext cx="2418715" cy="2545080"/>
          </a:xfrm>
          <a:prstGeom prst="roundRect">
            <a:avLst/>
          </a:prstGeom>
        </p:spPr>
      </p:pic>
      <p:pic>
        <p:nvPicPr>
          <p:cNvPr id="4" name="图片 3"/>
          <p:cNvPicPr>
            <a:picLocks noChangeAspect="1"/>
          </p:cNvPicPr>
          <p:nvPr/>
        </p:nvPicPr>
        <p:blipFill>
          <a:blip r:embed="rId11"/>
          <a:stretch>
            <a:fillRect/>
          </a:stretch>
        </p:blipFill>
        <p:spPr>
          <a:xfrm>
            <a:off x="2899410" y="2537460"/>
            <a:ext cx="2179320" cy="2174240"/>
          </a:xfrm>
          <a:prstGeom prst="roundRect">
            <a:avLst/>
          </a:prstGeom>
        </p:spPr>
      </p:pic>
      <p:pic>
        <p:nvPicPr>
          <p:cNvPr id="9" name="图片 8" descr="dd66892c87663fcce3bf6d9a873ee9d"/>
          <p:cNvPicPr>
            <a:picLocks noChangeAspect="1"/>
          </p:cNvPicPr>
          <p:nvPr/>
        </p:nvPicPr>
        <p:blipFill>
          <a:blip r:embed="rId12"/>
          <a:srcRect/>
          <a:stretch>
            <a:fillRect/>
          </a:stretch>
        </p:blipFill>
        <p:spPr>
          <a:xfrm>
            <a:off x="7219950" y="2791460"/>
            <a:ext cx="2136140" cy="2165350"/>
          </a:xfrm>
          <a:prstGeom prst="roundRect">
            <a:avLst/>
          </a:prstGeom>
        </p:spPr>
      </p:pic>
      <p:pic>
        <p:nvPicPr>
          <p:cNvPr id="5" name="图片 4"/>
          <p:cNvPicPr>
            <a:picLocks noChangeAspect="1"/>
          </p:cNvPicPr>
          <p:nvPr/>
        </p:nvPicPr>
        <p:blipFill>
          <a:blip r:embed="rId13"/>
          <a:stretch>
            <a:fillRect/>
          </a:stretch>
        </p:blipFill>
        <p:spPr>
          <a:xfrm>
            <a:off x="5170170" y="2794000"/>
            <a:ext cx="1831975" cy="2120265"/>
          </a:xfrm>
          <a:prstGeom prst="round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par>
                                <p:cTn id="9" presetID="12" presetClass="entr" presetSubtype="4" fill="hold" grpId="0" nodeType="withEffect">
                                  <p:stCondLst>
                                    <p:cond delay="200"/>
                                  </p:stCondLst>
                                  <p:iterate type="lt">
                                    <p:tmPct val="10000"/>
                                  </p:iterate>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p:tgtEl>
                                          <p:spTgt spid="25"/>
                                        </p:tgtEl>
                                        <p:attrNameLst>
                                          <p:attrName>ppt_y</p:attrName>
                                        </p:attrNameLst>
                                      </p:cBhvr>
                                      <p:tavLst>
                                        <p:tav tm="0">
                                          <p:val>
                                            <p:strVal val="#ppt_y+#ppt_h*1.125000"/>
                                          </p:val>
                                        </p:tav>
                                        <p:tav tm="100000">
                                          <p:val>
                                            <p:strVal val="#ppt_y"/>
                                          </p:val>
                                        </p:tav>
                                      </p:tavLst>
                                    </p:anim>
                                    <p:animEffect transition="in" filter="wipe(up)">
                                      <p:cBhvr>
                                        <p:cTn id="12" dur="500"/>
                                        <p:tgtEl>
                                          <p:spTgt spid="25"/>
                                        </p:tgtEl>
                                      </p:cBhvr>
                                    </p:animEffect>
                                  </p:childTnLst>
                                </p:cTn>
                              </p:par>
                              <p:par>
                                <p:cTn id="13" presetID="53" presetClass="entr" presetSubtype="16" fill="hold" nodeType="withEffect">
                                  <p:stCondLst>
                                    <p:cond delay="1000"/>
                                  </p:stCondLst>
                                  <p:childTnLst>
                                    <p:set>
                                      <p:cBhvr>
                                        <p:cTn id="14" dur="1" fill="hold">
                                          <p:stCondLst>
                                            <p:cond delay="0"/>
                                          </p:stCondLst>
                                        </p:cTn>
                                        <p:tgtEl>
                                          <p:spTgt spid="60"/>
                                        </p:tgtEl>
                                        <p:attrNameLst>
                                          <p:attrName>style.visibility</p:attrName>
                                        </p:attrNameLst>
                                      </p:cBhvr>
                                      <p:to>
                                        <p:strVal val="visible"/>
                                      </p:to>
                                    </p:set>
                                    <p:anim calcmode="lin" valueType="num">
                                      <p:cBhvr>
                                        <p:cTn id="15" dur="500" fill="hold"/>
                                        <p:tgtEl>
                                          <p:spTgt spid="60"/>
                                        </p:tgtEl>
                                        <p:attrNameLst>
                                          <p:attrName>ppt_w</p:attrName>
                                        </p:attrNameLst>
                                      </p:cBhvr>
                                      <p:tavLst>
                                        <p:tav tm="0">
                                          <p:val>
                                            <p:fltVal val="0"/>
                                          </p:val>
                                        </p:tav>
                                        <p:tav tm="100000">
                                          <p:val>
                                            <p:strVal val="#ppt_w"/>
                                          </p:val>
                                        </p:tav>
                                      </p:tavLst>
                                    </p:anim>
                                    <p:anim calcmode="lin" valueType="num">
                                      <p:cBhvr>
                                        <p:cTn id="16" dur="500" fill="hold"/>
                                        <p:tgtEl>
                                          <p:spTgt spid="60"/>
                                        </p:tgtEl>
                                        <p:attrNameLst>
                                          <p:attrName>ppt_h</p:attrName>
                                        </p:attrNameLst>
                                      </p:cBhvr>
                                      <p:tavLst>
                                        <p:tav tm="0">
                                          <p:val>
                                            <p:fltVal val="0"/>
                                          </p:val>
                                        </p:tav>
                                        <p:tav tm="100000">
                                          <p:val>
                                            <p:strVal val="#ppt_h"/>
                                          </p:val>
                                        </p:tav>
                                      </p:tavLst>
                                    </p:anim>
                                    <p:animEffect transition="in" filter="fade">
                                      <p:cBhvr>
                                        <p:cTn id="17" dur="500"/>
                                        <p:tgtEl>
                                          <p:spTgt spid="60"/>
                                        </p:tgtEl>
                                      </p:cBhvr>
                                    </p:animEffect>
                                  </p:childTnLst>
                                </p:cTn>
                              </p:par>
                              <p:par>
                                <p:cTn id="18" presetID="53" presetClass="entr" presetSubtype="16" fill="hold" nodeType="withEffect">
                                  <p:stCondLst>
                                    <p:cond delay="1200"/>
                                  </p:stCondLst>
                                  <p:childTnLst>
                                    <p:set>
                                      <p:cBhvr>
                                        <p:cTn id="19" dur="1" fill="hold">
                                          <p:stCondLst>
                                            <p:cond delay="0"/>
                                          </p:stCondLst>
                                        </p:cTn>
                                        <p:tgtEl>
                                          <p:spTgt spid="61"/>
                                        </p:tgtEl>
                                        <p:attrNameLst>
                                          <p:attrName>style.visibility</p:attrName>
                                        </p:attrNameLst>
                                      </p:cBhvr>
                                      <p:to>
                                        <p:strVal val="visible"/>
                                      </p:to>
                                    </p:set>
                                    <p:anim calcmode="lin" valueType="num">
                                      <p:cBhvr>
                                        <p:cTn id="20" dur="500" fill="hold"/>
                                        <p:tgtEl>
                                          <p:spTgt spid="61"/>
                                        </p:tgtEl>
                                        <p:attrNameLst>
                                          <p:attrName>ppt_w</p:attrName>
                                        </p:attrNameLst>
                                      </p:cBhvr>
                                      <p:tavLst>
                                        <p:tav tm="0">
                                          <p:val>
                                            <p:fltVal val="0"/>
                                          </p:val>
                                        </p:tav>
                                        <p:tav tm="100000">
                                          <p:val>
                                            <p:strVal val="#ppt_w"/>
                                          </p:val>
                                        </p:tav>
                                      </p:tavLst>
                                    </p:anim>
                                    <p:anim calcmode="lin" valueType="num">
                                      <p:cBhvr>
                                        <p:cTn id="21" dur="500" fill="hold"/>
                                        <p:tgtEl>
                                          <p:spTgt spid="61"/>
                                        </p:tgtEl>
                                        <p:attrNameLst>
                                          <p:attrName>ppt_h</p:attrName>
                                        </p:attrNameLst>
                                      </p:cBhvr>
                                      <p:tavLst>
                                        <p:tav tm="0">
                                          <p:val>
                                            <p:fltVal val="0"/>
                                          </p:val>
                                        </p:tav>
                                        <p:tav tm="100000">
                                          <p:val>
                                            <p:strVal val="#ppt_h"/>
                                          </p:val>
                                        </p:tav>
                                      </p:tavLst>
                                    </p:anim>
                                    <p:animEffect transition="in" filter="fade">
                                      <p:cBhvr>
                                        <p:cTn id="22" dur="500"/>
                                        <p:tgtEl>
                                          <p:spTgt spid="61"/>
                                        </p:tgtEl>
                                      </p:cBhvr>
                                    </p:animEffect>
                                  </p:childTnLst>
                                </p:cTn>
                              </p:par>
                              <p:par>
                                <p:cTn id="23" presetID="53" presetClass="entr" presetSubtype="16" fill="hold" nodeType="withEffect">
                                  <p:stCondLst>
                                    <p:cond delay="1400"/>
                                  </p:stCondLst>
                                  <p:childTnLst>
                                    <p:set>
                                      <p:cBhvr>
                                        <p:cTn id="24" dur="1" fill="hold">
                                          <p:stCondLst>
                                            <p:cond delay="0"/>
                                          </p:stCondLst>
                                        </p:cTn>
                                        <p:tgtEl>
                                          <p:spTgt spid="62"/>
                                        </p:tgtEl>
                                        <p:attrNameLst>
                                          <p:attrName>style.visibility</p:attrName>
                                        </p:attrNameLst>
                                      </p:cBhvr>
                                      <p:to>
                                        <p:strVal val="visible"/>
                                      </p:to>
                                    </p:set>
                                    <p:anim calcmode="lin" valueType="num">
                                      <p:cBhvr>
                                        <p:cTn id="25" dur="500" fill="hold"/>
                                        <p:tgtEl>
                                          <p:spTgt spid="62"/>
                                        </p:tgtEl>
                                        <p:attrNameLst>
                                          <p:attrName>ppt_w</p:attrName>
                                        </p:attrNameLst>
                                      </p:cBhvr>
                                      <p:tavLst>
                                        <p:tav tm="0">
                                          <p:val>
                                            <p:fltVal val="0"/>
                                          </p:val>
                                        </p:tav>
                                        <p:tav tm="100000">
                                          <p:val>
                                            <p:strVal val="#ppt_w"/>
                                          </p:val>
                                        </p:tav>
                                      </p:tavLst>
                                    </p:anim>
                                    <p:anim calcmode="lin" valueType="num">
                                      <p:cBhvr>
                                        <p:cTn id="26" dur="500" fill="hold"/>
                                        <p:tgtEl>
                                          <p:spTgt spid="62"/>
                                        </p:tgtEl>
                                        <p:attrNameLst>
                                          <p:attrName>ppt_h</p:attrName>
                                        </p:attrNameLst>
                                      </p:cBhvr>
                                      <p:tavLst>
                                        <p:tav tm="0">
                                          <p:val>
                                            <p:fltVal val="0"/>
                                          </p:val>
                                        </p:tav>
                                        <p:tav tm="100000">
                                          <p:val>
                                            <p:strVal val="#ppt_h"/>
                                          </p:val>
                                        </p:tav>
                                      </p:tavLst>
                                    </p:anim>
                                    <p:animEffect transition="in" filter="fade">
                                      <p:cBhvr>
                                        <p:cTn id="2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itle 6"/>
          <p:cNvSpPr txBox="1"/>
          <p:nvPr/>
        </p:nvSpPr>
        <p:spPr>
          <a:xfrm>
            <a:off x="2336800" y="425208"/>
            <a:ext cx="7518400" cy="471365"/>
          </a:xfrm>
          <a:prstGeom prst="rect">
            <a:avLst/>
          </a:prstGeom>
        </p:spPr>
        <p:txBody>
          <a:bodyPr>
            <a:scene3d>
              <a:camera prst="orthographicFront"/>
              <a:lightRig rig="threePt" dir="t"/>
            </a:scene3d>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3200" dirty="0">
                <a:solidFill>
                  <a:schemeClr val="accent1"/>
                </a:solidFill>
                <a:effectLst>
                  <a:outerShdw blurRad="38100" dist="25400" dir="5400000" algn="ctr" rotWithShape="0">
                    <a:srgbClr val="6E747A">
                      <a:alpha val="43000"/>
                    </a:srgbClr>
                  </a:outerShdw>
                </a:effectLst>
                <a:latin typeface="Times New Roman" panose="02020603050405020304" charset="0"/>
                <a:ea typeface="汉仪大宋简" panose="02010600000101010101" charset="-122"/>
                <a:cs typeface="+mn-ea"/>
                <a:sym typeface="+mn-lt"/>
              </a:rPr>
              <a:t>食品安全及卫管理</a:t>
            </a:r>
          </a:p>
        </p:txBody>
      </p:sp>
      <p:sp>
        <p:nvSpPr>
          <p:cNvPr id="84" name="Text Placeholder 7"/>
          <p:cNvSpPr txBox="1"/>
          <p:nvPr/>
        </p:nvSpPr>
        <p:spPr>
          <a:xfrm>
            <a:off x="3369310" y="1006925"/>
            <a:ext cx="5486400" cy="26766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dirty="0">
                <a:solidFill>
                  <a:schemeClr val="accent1"/>
                </a:solidFill>
                <a:latin typeface="Times New Roman" panose="02020603050405020304" charset="0"/>
                <a:ea typeface="汉仪大宋简" panose="02010600000101010101" charset="-122"/>
                <a:cs typeface="+mn-ea"/>
                <a:sym typeface="+mn-lt"/>
              </a:rPr>
              <a:t>留样管理</a:t>
            </a:r>
          </a:p>
        </p:txBody>
      </p:sp>
      <p:sp>
        <p:nvSpPr>
          <p:cNvPr id="146" name="Freeform: Shape 4"/>
          <p:cNvSpPr/>
          <p:nvPr/>
        </p:nvSpPr>
        <p:spPr>
          <a:xfrm rot="18889492" flipH="1">
            <a:off x="3128512" y="2470172"/>
            <a:ext cx="1047477" cy="102577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19050">
            <a:solidFill>
              <a:schemeClr val="accent1"/>
            </a:solidFill>
            <a:miter lim="400000"/>
            <a:headEnd type="triangle" w="med" len="med"/>
            <a:tailEnd type="triangle" w="med" len="med"/>
          </a:ln>
        </p:spPr>
        <p:txBody>
          <a:bodyPr anchor="ctr"/>
          <a:lstStyle/>
          <a:p>
            <a:pPr algn="ctr"/>
            <a:endParaRPr/>
          </a:p>
        </p:txBody>
      </p:sp>
      <p:sp>
        <p:nvSpPr>
          <p:cNvPr id="149" name="Freeform: Shape 5"/>
          <p:cNvSpPr/>
          <p:nvPr/>
        </p:nvSpPr>
        <p:spPr>
          <a:xfrm rot="2710508" flipH="1" flipV="1">
            <a:off x="5588675" y="3984693"/>
            <a:ext cx="1047477" cy="102577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28575">
            <a:solidFill>
              <a:schemeClr val="accent2"/>
            </a:solidFill>
            <a:miter lim="400000"/>
            <a:headEnd type="triangle" w="med" len="med"/>
            <a:tailEnd type="triangle" w="med" len="med"/>
          </a:ln>
        </p:spPr>
        <p:txBody>
          <a:bodyPr anchor="ctr"/>
          <a:lstStyle/>
          <a:p>
            <a:pPr algn="ctr"/>
            <a:endParaRPr/>
          </a:p>
        </p:txBody>
      </p:sp>
      <p:sp>
        <p:nvSpPr>
          <p:cNvPr id="150" name="Freeform: Shape 6"/>
          <p:cNvSpPr/>
          <p:nvPr/>
        </p:nvSpPr>
        <p:spPr>
          <a:xfrm rot="18889492" flipH="1">
            <a:off x="8058715" y="2470173"/>
            <a:ext cx="1047477" cy="102577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19050">
            <a:solidFill>
              <a:schemeClr val="accent3"/>
            </a:solidFill>
            <a:miter lim="400000"/>
            <a:headEnd type="triangle" w="med" len="med"/>
            <a:tailEnd type="triangle" w="med" len="med"/>
          </a:ln>
        </p:spPr>
        <p:txBody>
          <a:bodyPr anchor="ctr"/>
          <a:lstStyle/>
          <a:p>
            <a:pPr algn="ctr"/>
            <a:endParaRPr/>
          </a:p>
        </p:txBody>
      </p:sp>
      <p:sp>
        <p:nvSpPr>
          <p:cNvPr id="145" name="TextBox 49"/>
          <p:cNvSpPr txBox="1"/>
          <p:nvPr/>
        </p:nvSpPr>
        <p:spPr>
          <a:xfrm>
            <a:off x="1734871" y="1480573"/>
            <a:ext cx="1231105" cy="246221"/>
          </a:xfrm>
          <a:prstGeom prst="rect">
            <a:avLst/>
          </a:prstGeom>
          <a:noFill/>
        </p:spPr>
        <p:txBody>
          <a:bodyPr wrap="none" lIns="0" tIns="0" rIns="0" bIns="0" anchor="t" anchorCtr="1">
            <a:normAutofit/>
          </a:bodyPr>
          <a:lstStyle/>
          <a:p>
            <a:pPr algn="ctr"/>
            <a:endParaRPr lang="zh-CN" altLang="en-US" sz="1600" b="1">
              <a:solidFill>
                <a:schemeClr val="accent1">
                  <a:lumMod val="100000"/>
                </a:schemeClr>
              </a:solidFill>
              <a:latin typeface="Times New Roman" panose="02020603050405020304" charset="0"/>
              <a:ea typeface="汉仪全唐诗简" panose="00020600040101010101" charset="-122"/>
            </a:endParaRPr>
          </a:p>
        </p:txBody>
      </p:sp>
      <p:sp>
        <p:nvSpPr>
          <p:cNvPr id="142" name="TextBox 51"/>
          <p:cNvSpPr txBox="1"/>
          <p:nvPr/>
        </p:nvSpPr>
        <p:spPr>
          <a:xfrm>
            <a:off x="1230562" y="5638008"/>
            <a:ext cx="6618913" cy="501871"/>
          </a:xfrm>
          <a:prstGeom prst="rect">
            <a:avLst/>
          </a:prstGeom>
          <a:noFill/>
          <a:ln w="12700">
            <a:gradFill>
              <a:gsLst>
                <a:gs pos="0">
                  <a:srgbClr val="E19B93"/>
                </a:gs>
                <a:gs pos="100000">
                  <a:srgbClr val="C86E6E"/>
                </a:gs>
              </a:gsLst>
              <a:lin ang="5400000" scaled="1"/>
            </a:gradFill>
          </a:ln>
        </p:spPr>
        <p:txBody>
          <a:bodyPr wrap="square" lIns="0" tIns="0" rIns="0" bIns="0" anchor="t" anchorCtr="1">
            <a:noAutofit/>
          </a:bodyPr>
          <a:lstStyle/>
          <a:p>
            <a:pPr algn="l">
              <a:lnSpc>
                <a:spcPct val="120000"/>
              </a:lnSpc>
            </a:pPr>
            <a:r>
              <a:rPr lang="zh-CN" altLang="en-US" sz="1400" b="1" dirty="0">
                <a:latin typeface="Times New Roman" panose="02020603050405020304" charset="0"/>
                <a:ea typeface="汉仪全唐诗简" panose="00020600040101010101" charset="-122"/>
              </a:rPr>
              <a:t>严格执行留样管理制度，专人负责管理，每日抽查留样品种、数量、重量，留样冰箱存储温度恒定，专间上锁管理，每日闭餐后按要求进行紫外线空气消毒并记录</a:t>
            </a:r>
          </a:p>
        </p:txBody>
      </p:sp>
      <p:pic>
        <p:nvPicPr>
          <p:cNvPr id="3" name="图片 2"/>
          <p:cNvPicPr/>
          <p:nvPr/>
        </p:nvPicPr>
        <p:blipFill>
          <a:blip r:embed="rId4"/>
          <a:stretch>
            <a:fillRect/>
          </a:stretch>
        </p:blipFill>
        <p:spPr>
          <a:xfrm>
            <a:off x="2337435" y="3016885"/>
            <a:ext cx="2482215" cy="2458720"/>
          </a:xfrm>
          <a:prstGeom prst="roundRect">
            <a:avLst/>
          </a:prstGeom>
        </p:spPr>
      </p:pic>
      <p:pic>
        <p:nvPicPr>
          <p:cNvPr id="4" name="图片 3"/>
          <p:cNvPicPr/>
          <p:nvPr>
            <p:custDataLst>
              <p:tags r:id="rId1"/>
            </p:custDataLst>
          </p:nvPr>
        </p:nvPicPr>
        <p:blipFill>
          <a:blip r:embed="rId5"/>
          <a:srcRect/>
          <a:stretch>
            <a:fillRect/>
          </a:stretch>
        </p:blipFill>
        <p:spPr>
          <a:xfrm>
            <a:off x="4942840" y="2243455"/>
            <a:ext cx="2498090" cy="2160905"/>
          </a:xfrm>
          <a:prstGeom prst="roundRect">
            <a:avLst/>
          </a:prstGeom>
        </p:spPr>
      </p:pic>
      <p:pic>
        <p:nvPicPr>
          <p:cNvPr id="2" name="图片 1"/>
          <p:cNvPicPr/>
          <p:nvPr/>
        </p:nvPicPr>
        <p:blipFill>
          <a:blip r:embed="rId6"/>
          <a:stretch>
            <a:fillRect/>
          </a:stretch>
        </p:blipFill>
        <p:spPr>
          <a:xfrm>
            <a:off x="7630160" y="3068320"/>
            <a:ext cx="2301240" cy="2546985"/>
          </a:xfrm>
          <a:prstGeom prst="roundRect">
            <a:avLst/>
          </a:prstGeom>
        </p:spPr>
      </p:pic>
      <p:pic>
        <p:nvPicPr>
          <p:cNvPr id="5" name="图片 4" descr="华餐logo"/>
          <p:cNvPicPr>
            <a:picLocks noChangeAspect="1"/>
          </p:cNvPicPr>
          <p:nvPr/>
        </p:nvPicPr>
        <p:blipFill>
          <a:blip r:embed="rId7"/>
          <a:stretch>
            <a:fillRect/>
          </a:stretch>
        </p:blipFill>
        <p:spPr>
          <a:xfrm>
            <a:off x="9680575" y="58420"/>
            <a:ext cx="2283460" cy="58610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p:tgtEl>
                                          <p:spTgt spid="83"/>
                                        </p:tgtEl>
                                        <p:attrNameLst>
                                          <p:attrName>ppt_y</p:attrName>
                                        </p:attrNameLst>
                                      </p:cBhvr>
                                      <p:tavLst>
                                        <p:tav tm="0">
                                          <p:val>
                                            <p:strVal val="#ppt_y+#ppt_h*1.125000"/>
                                          </p:val>
                                        </p:tav>
                                        <p:tav tm="100000">
                                          <p:val>
                                            <p:strVal val="#ppt_y"/>
                                          </p:val>
                                        </p:tav>
                                      </p:tavLst>
                                    </p:anim>
                                    <p:animEffect transition="in" filter="wipe(up)">
                                      <p:cBhvr>
                                        <p:cTn id="8" dur="500"/>
                                        <p:tgtEl>
                                          <p:spTgt spid="83"/>
                                        </p:tgtEl>
                                      </p:cBhvr>
                                    </p:animEffect>
                                  </p:childTnLst>
                                </p:cTn>
                              </p:par>
                            </p:childTnLst>
                          </p:cTn>
                        </p:par>
                        <p:par>
                          <p:cTn id="9" fill="hold">
                            <p:stCondLst>
                              <p:cond delay="850"/>
                            </p:stCondLst>
                            <p:childTnLst>
                              <p:par>
                                <p:cTn id="10" presetID="12" presetClass="entr" presetSubtype="4" fill="hold" grpId="0" nodeType="afterEffect">
                                  <p:stCondLst>
                                    <p:cond delay="0"/>
                                  </p:stCondLst>
                                  <p:iterate type="lt">
                                    <p:tmPct val="10000"/>
                                  </p:iterate>
                                  <p:childTnLst>
                                    <p:set>
                                      <p:cBhvr>
                                        <p:cTn id="11" dur="1" fill="hold">
                                          <p:stCondLst>
                                            <p:cond delay="0"/>
                                          </p:stCondLst>
                                        </p:cTn>
                                        <p:tgtEl>
                                          <p:spTgt spid="84"/>
                                        </p:tgtEl>
                                        <p:attrNameLst>
                                          <p:attrName>style.visibility</p:attrName>
                                        </p:attrNameLst>
                                      </p:cBhvr>
                                      <p:to>
                                        <p:strVal val="visible"/>
                                      </p:to>
                                    </p:set>
                                    <p:anim calcmode="lin" valueType="num">
                                      <p:cBhvr additive="base">
                                        <p:cTn id="12" dur="500"/>
                                        <p:tgtEl>
                                          <p:spTgt spid="84"/>
                                        </p:tgtEl>
                                        <p:attrNameLst>
                                          <p:attrName>ppt_y</p:attrName>
                                        </p:attrNameLst>
                                      </p:cBhvr>
                                      <p:tavLst>
                                        <p:tav tm="0">
                                          <p:val>
                                            <p:strVal val="#ppt_y+#ppt_h*1.125000"/>
                                          </p:val>
                                        </p:tav>
                                        <p:tav tm="100000">
                                          <p:val>
                                            <p:strVal val="#ppt_y"/>
                                          </p:val>
                                        </p:tav>
                                      </p:tavLst>
                                    </p:anim>
                                    <p:animEffect transition="in" filter="wipe(up)">
                                      <p:cBhvr>
                                        <p:cTn id="13" dur="500"/>
                                        <p:tgtEl>
                                          <p:spTgt spid="84"/>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146"/>
                                        </p:tgtEl>
                                        <p:attrNameLst>
                                          <p:attrName>style.visibility</p:attrName>
                                        </p:attrNameLst>
                                      </p:cBhvr>
                                      <p:to>
                                        <p:strVal val="visible"/>
                                      </p:to>
                                    </p:set>
                                    <p:anim calcmode="lin" valueType="num">
                                      <p:cBhvr>
                                        <p:cTn id="17" dur="500" fill="hold"/>
                                        <p:tgtEl>
                                          <p:spTgt spid="146"/>
                                        </p:tgtEl>
                                        <p:attrNameLst>
                                          <p:attrName>ppt_w</p:attrName>
                                        </p:attrNameLst>
                                      </p:cBhvr>
                                      <p:tavLst>
                                        <p:tav tm="0">
                                          <p:val>
                                            <p:fltVal val="0"/>
                                          </p:val>
                                        </p:tav>
                                        <p:tav tm="100000">
                                          <p:val>
                                            <p:strVal val="#ppt_w"/>
                                          </p:val>
                                        </p:tav>
                                      </p:tavLst>
                                    </p:anim>
                                    <p:anim calcmode="lin" valueType="num">
                                      <p:cBhvr>
                                        <p:cTn id="18" dur="500" fill="hold"/>
                                        <p:tgtEl>
                                          <p:spTgt spid="146"/>
                                        </p:tgtEl>
                                        <p:attrNameLst>
                                          <p:attrName>ppt_h</p:attrName>
                                        </p:attrNameLst>
                                      </p:cBhvr>
                                      <p:tavLst>
                                        <p:tav tm="0">
                                          <p:val>
                                            <p:fltVal val="0"/>
                                          </p:val>
                                        </p:tav>
                                        <p:tav tm="100000">
                                          <p:val>
                                            <p:strVal val="#ppt_h"/>
                                          </p:val>
                                        </p:tav>
                                      </p:tavLst>
                                    </p:anim>
                                    <p:animEffect transition="in" filter="fade">
                                      <p:cBhvr>
                                        <p:cTn id="19" dur="500"/>
                                        <p:tgtEl>
                                          <p:spTgt spid="14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49"/>
                                        </p:tgtEl>
                                        <p:attrNameLst>
                                          <p:attrName>style.visibility</p:attrName>
                                        </p:attrNameLst>
                                      </p:cBhvr>
                                      <p:to>
                                        <p:strVal val="visible"/>
                                      </p:to>
                                    </p:set>
                                    <p:anim calcmode="lin" valueType="num">
                                      <p:cBhvr>
                                        <p:cTn id="23" dur="500" fill="hold"/>
                                        <p:tgtEl>
                                          <p:spTgt spid="149"/>
                                        </p:tgtEl>
                                        <p:attrNameLst>
                                          <p:attrName>ppt_w</p:attrName>
                                        </p:attrNameLst>
                                      </p:cBhvr>
                                      <p:tavLst>
                                        <p:tav tm="0">
                                          <p:val>
                                            <p:fltVal val="0"/>
                                          </p:val>
                                        </p:tav>
                                        <p:tav tm="100000">
                                          <p:val>
                                            <p:strVal val="#ppt_w"/>
                                          </p:val>
                                        </p:tav>
                                      </p:tavLst>
                                    </p:anim>
                                    <p:anim calcmode="lin" valueType="num">
                                      <p:cBhvr>
                                        <p:cTn id="24" dur="500" fill="hold"/>
                                        <p:tgtEl>
                                          <p:spTgt spid="149"/>
                                        </p:tgtEl>
                                        <p:attrNameLst>
                                          <p:attrName>ppt_h</p:attrName>
                                        </p:attrNameLst>
                                      </p:cBhvr>
                                      <p:tavLst>
                                        <p:tav tm="0">
                                          <p:val>
                                            <p:fltVal val="0"/>
                                          </p:val>
                                        </p:tav>
                                        <p:tav tm="100000">
                                          <p:val>
                                            <p:strVal val="#ppt_h"/>
                                          </p:val>
                                        </p:tav>
                                      </p:tavLst>
                                    </p:anim>
                                    <p:animEffect transition="in" filter="fade">
                                      <p:cBhvr>
                                        <p:cTn id="25" dur="500"/>
                                        <p:tgtEl>
                                          <p:spTgt spid="149"/>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50"/>
                                        </p:tgtEl>
                                        <p:attrNameLst>
                                          <p:attrName>style.visibility</p:attrName>
                                        </p:attrNameLst>
                                      </p:cBhvr>
                                      <p:to>
                                        <p:strVal val="visible"/>
                                      </p:to>
                                    </p:set>
                                    <p:anim calcmode="lin" valueType="num">
                                      <p:cBhvr>
                                        <p:cTn id="29" dur="500" fill="hold"/>
                                        <p:tgtEl>
                                          <p:spTgt spid="150"/>
                                        </p:tgtEl>
                                        <p:attrNameLst>
                                          <p:attrName>ppt_w</p:attrName>
                                        </p:attrNameLst>
                                      </p:cBhvr>
                                      <p:tavLst>
                                        <p:tav tm="0">
                                          <p:val>
                                            <p:fltVal val="0"/>
                                          </p:val>
                                        </p:tav>
                                        <p:tav tm="100000">
                                          <p:val>
                                            <p:strVal val="#ppt_w"/>
                                          </p:val>
                                        </p:tav>
                                      </p:tavLst>
                                    </p:anim>
                                    <p:anim calcmode="lin" valueType="num">
                                      <p:cBhvr>
                                        <p:cTn id="30" dur="500" fill="hold"/>
                                        <p:tgtEl>
                                          <p:spTgt spid="150"/>
                                        </p:tgtEl>
                                        <p:attrNameLst>
                                          <p:attrName>ppt_h</p:attrName>
                                        </p:attrNameLst>
                                      </p:cBhvr>
                                      <p:tavLst>
                                        <p:tav tm="0">
                                          <p:val>
                                            <p:fltVal val="0"/>
                                          </p:val>
                                        </p:tav>
                                        <p:tav tm="100000">
                                          <p:val>
                                            <p:strVal val="#ppt_h"/>
                                          </p:val>
                                        </p:tav>
                                      </p:tavLst>
                                    </p:anim>
                                    <p:animEffect transition="in" filter="fade">
                                      <p:cBhvr>
                                        <p:cTn id="31" dur="500"/>
                                        <p:tgtEl>
                                          <p:spTgt spid="150"/>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45"/>
                                        </p:tgtEl>
                                        <p:attrNameLst>
                                          <p:attrName>style.visibility</p:attrName>
                                        </p:attrNameLst>
                                      </p:cBhvr>
                                      <p:to>
                                        <p:strVal val="visible"/>
                                      </p:to>
                                    </p:set>
                                    <p:anim calcmode="lin" valueType="num">
                                      <p:cBhvr>
                                        <p:cTn id="35" dur="500" fill="hold"/>
                                        <p:tgtEl>
                                          <p:spTgt spid="145"/>
                                        </p:tgtEl>
                                        <p:attrNameLst>
                                          <p:attrName>ppt_w</p:attrName>
                                        </p:attrNameLst>
                                      </p:cBhvr>
                                      <p:tavLst>
                                        <p:tav tm="0">
                                          <p:val>
                                            <p:fltVal val="0"/>
                                          </p:val>
                                        </p:tav>
                                        <p:tav tm="100000">
                                          <p:val>
                                            <p:strVal val="#ppt_w"/>
                                          </p:val>
                                        </p:tav>
                                      </p:tavLst>
                                    </p:anim>
                                    <p:anim calcmode="lin" valueType="num">
                                      <p:cBhvr>
                                        <p:cTn id="36" dur="500" fill="hold"/>
                                        <p:tgtEl>
                                          <p:spTgt spid="145"/>
                                        </p:tgtEl>
                                        <p:attrNameLst>
                                          <p:attrName>ppt_h</p:attrName>
                                        </p:attrNameLst>
                                      </p:cBhvr>
                                      <p:tavLst>
                                        <p:tav tm="0">
                                          <p:val>
                                            <p:fltVal val="0"/>
                                          </p:val>
                                        </p:tav>
                                        <p:tav tm="100000">
                                          <p:val>
                                            <p:strVal val="#ppt_h"/>
                                          </p:val>
                                        </p:tav>
                                      </p:tavLst>
                                    </p:anim>
                                    <p:animEffect transition="in" filter="fade">
                                      <p:cBhvr>
                                        <p:cTn id="37" dur="500"/>
                                        <p:tgtEl>
                                          <p:spTgt spid="145"/>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42"/>
                                        </p:tgtEl>
                                        <p:attrNameLst>
                                          <p:attrName>style.visibility</p:attrName>
                                        </p:attrNameLst>
                                      </p:cBhvr>
                                      <p:to>
                                        <p:strVal val="visible"/>
                                      </p:to>
                                    </p:set>
                                    <p:anim calcmode="lin" valueType="num">
                                      <p:cBhvr>
                                        <p:cTn id="41" dur="500" fill="hold"/>
                                        <p:tgtEl>
                                          <p:spTgt spid="142"/>
                                        </p:tgtEl>
                                        <p:attrNameLst>
                                          <p:attrName>ppt_w</p:attrName>
                                        </p:attrNameLst>
                                      </p:cBhvr>
                                      <p:tavLst>
                                        <p:tav tm="0">
                                          <p:val>
                                            <p:fltVal val="0"/>
                                          </p:val>
                                        </p:tav>
                                        <p:tav tm="100000">
                                          <p:val>
                                            <p:strVal val="#ppt_w"/>
                                          </p:val>
                                        </p:tav>
                                      </p:tavLst>
                                    </p:anim>
                                    <p:anim calcmode="lin" valueType="num">
                                      <p:cBhvr>
                                        <p:cTn id="42" dur="500" fill="hold"/>
                                        <p:tgtEl>
                                          <p:spTgt spid="142"/>
                                        </p:tgtEl>
                                        <p:attrNameLst>
                                          <p:attrName>ppt_h</p:attrName>
                                        </p:attrNameLst>
                                      </p:cBhvr>
                                      <p:tavLst>
                                        <p:tav tm="0">
                                          <p:val>
                                            <p:fltVal val="0"/>
                                          </p:val>
                                        </p:tav>
                                        <p:tav tm="100000">
                                          <p:val>
                                            <p:strVal val="#ppt_h"/>
                                          </p:val>
                                        </p:tav>
                                      </p:tavLst>
                                    </p:anim>
                                    <p:animEffect transition="in" filter="fade">
                                      <p:cBhvr>
                                        <p:cTn id="43" dur="50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146" grpId="0" bldLvl="0" animBg="1"/>
      <p:bldP spid="149" grpId="0" bldLvl="0" animBg="1"/>
      <p:bldP spid="150" grpId="0" bldLvl="0" animBg="1"/>
      <p:bldP spid="145" grpId="0"/>
      <p:bldP spid="142"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6"/>
          <p:cNvSpPr txBox="1"/>
          <p:nvPr/>
        </p:nvSpPr>
        <p:spPr>
          <a:xfrm>
            <a:off x="2336800" y="356628"/>
            <a:ext cx="7518400" cy="471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000" dirty="0">
                <a:solidFill>
                  <a:schemeClr val="accent1"/>
                </a:solidFill>
                <a:effectLst>
                  <a:outerShdw blurRad="38100" dist="25400" dir="5400000" algn="ctr" rotWithShape="0">
                    <a:srgbClr val="6E747A">
                      <a:alpha val="43000"/>
                    </a:srgbClr>
                  </a:outerShdw>
                </a:effectLst>
                <a:latin typeface="Times New Roman" panose="02020603050405020304" charset="0"/>
                <a:ea typeface="汉仪大宋简" panose="02010600000101010101" charset="-122"/>
                <a:cs typeface="+mn-ea"/>
                <a:sym typeface="+mn-lt"/>
              </a:rPr>
              <a:t>食品安全及卫管理</a:t>
            </a:r>
          </a:p>
        </p:txBody>
      </p:sp>
      <p:sp>
        <p:nvSpPr>
          <p:cNvPr id="34" name="Text Placeholder 7"/>
          <p:cNvSpPr txBox="1"/>
          <p:nvPr/>
        </p:nvSpPr>
        <p:spPr>
          <a:xfrm>
            <a:off x="3352800" y="940885"/>
            <a:ext cx="5486400" cy="26766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dirty="0">
                <a:solidFill>
                  <a:schemeClr val="accent1"/>
                </a:solidFill>
                <a:latin typeface="Times New Roman" panose="02020603050405020304" charset="0"/>
                <a:ea typeface="汉仪大宋简" panose="02010600000101010101" charset="-122"/>
                <a:cs typeface="+mn-ea"/>
                <a:sym typeface="+mn-lt"/>
              </a:rPr>
              <a:t>餐具及工器具规范清洁消毒</a:t>
            </a:r>
          </a:p>
        </p:txBody>
      </p:sp>
      <p:sp>
        <p:nvSpPr>
          <p:cNvPr id="118" name="Freeform: Shape 2"/>
          <p:cNvSpPr/>
          <p:nvPr/>
        </p:nvSpPr>
        <p:spPr bwMode="auto">
          <a:xfrm>
            <a:off x="4094580" y="3737230"/>
            <a:ext cx="4002841" cy="1731708"/>
          </a:xfrm>
          <a:custGeom>
            <a:avLst/>
            <a:gdLst>
              <a:gd name="T0" fmla="*/ 3035 w 3035"/>
              <a:gd name="T1" fmla="*/ 1069 h 1313"/>
              <a:gd name="T2" fmla="*/ 1130 w 3035"/>
              <a:gd name="T3" fmla="*/ 1069 h 1313"/>
              <a:gd name="T4" fmla="*/ 1130 w 3035"/>
              <a:gd name="T5" fmla="*/ 1313 h 1313"/>
              <a:gd name="T6" fmla="*/ 708 w 3035"/>
              <a:gd name="T7" fmla="*/ 1069 h 1313"/>
              <a:gd name="T8" fmla="*/ 0 w 3035"/>
              <a:gd name="T9" fmla="*/ 661 h 1313"/>
              <a:gd name="T10" fmla="*/ 7 w 3035"/>
              <a:gd name="T11" fmla="*/ 647 h 1313"/>
              <a:gd name="T12" fmla="*/ 1130 w 3035"/>
              <a:gd name="T13" fmla="*/ 0 h 1313"/>
              <a:gd name="T14" fmla="*/ 1130 w 3035"/>
              <a:gd name="T15" fmla="*/ 270 h 1313"/>
              <a:gd name="T16" fmla="*/ 1130 w 3035"/>
              <a:gd name="T17" fmla="*/ 270 h 1313"/>
              <a:gd name="T18" fmla="*/ 2145 w 3035"/>
              <a:gd name="T19" fmla="*/ 270 h 1313"/>
              <a:gd name="T20" fmla="*/ 1899 w 3035"/>
              <a:gd name="T21" fmla="*/ 413 h 1313"/>
              <a:gd name="T22" fmla="*/ 3035 w 3035"/>
              <a:gd name="T23" fmla="*/ 1069 h 1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035" h="1313">
                <a:moveTo>
                  <a:pt x="3035" y="1069"/>
                </a:moveTo>
                <a:lnTo>
                  <a:pt x="1130" y="1069"/>
                </a:lnTo>
                <a:lnTo>
                  <a:pt x="1130" y="1313"/>
                </a:lnTo>
                <a:lnTo>
                  <a:pt x="708" y="1069"/>
                </a:lnTo>
                <a:lnTo>
                  <a:pt x="0" y="661"/>
                </a:lnTo>
                <a:lnTo>
                  <a:pt x="7" y="647"/>
                </a:lnTo>
                <a:lnTo>
                  <a:pt x="1130" y="0"/>
                </a:lnTo>
                <a:lnTo>
                  <a:pt x="1130" y="270"/>
                </a:lnTo>
                <a:lnTo>
                  <a:pt x="2145" y="270"/>
                </a:lnTo>
                <a:lnTo>
                  <a:pt x="1899" y="413"/>
                </a:lnTo>
                <a:lnTo>
                  <a:pt x="3035" y="1069"/>
                </a:lnTo>
                <a:close/>
              </a:path>
            </a:pathLst>
          </a:custGeom>
          <a:solidFill>
            <a:schemeClr val="accent3"/>
          </a:solidFill>
          <a:ln w="9525" cap="flat" cmpd="sng" algn="ctr">
            <a:solidFill>
              <a:schemeClr val="bg1"/>
            </a:solidFill>
            <a:prstDash val="solid"/>
            <a:round/>
            <a:headEnd type="none" w="med" len="med"/>
            <a:tailEnd type="none" w="med" len="med"/>
          </a:ln>
        </p:spPr>
        <p:txBody>
          <a:bodyPr anchor="ctr"/>
          <a:lstStyle/>
          <a:p>
            <a:pPr algn="ctr"/>
            <a:endParaRPr/>
          </a:p>
        </p:txBody>
      </p:sp>
      <p:sp>
        <p:nvSpPr>
          <p:cNvPr id="119" name="Freeform: Shape 3"/>
          <p:cNvSpPr/>
          <p:nvPr/>
        </p:nvSpPr>
        <p:spPr bwMode="auto">
          <a:xfrm>
            <a:off x="4094580" y="3737230"/>
            <a:ext cx="3066427" cy="871789"/>
          </a:xfrm>
          <a:custGeom>
            <a:avLst/>
            <a:gdLst/>
            <a:ahLst/>
            <a:cxnLst>
              <a:cxn ang="0">
                <a:pos x="2325" y="661"/>
              </a:cxn>
              <a:cxn ang="0">
                <a:pos x="0" y="661"/>
              </a:cxn>
              <a:cxn ang="0">
                <a:pos x="7" y="647"/>
              </a:cxn>
              <a:cxn ang="0">
                <a:pos x="1130" y="0"/>
              </a:cxn>
              <a:cxn ang="0">
                <a:pos x="1130" y="270"/>
              </a:cxn>
              <a:cxn ang="0">
                <a:pos x="1130" y="270"/>
              </a:cxn>
              <a:cxn ang="0">
                <a:pos x="2145" y="270"/>
              </a:cxn>
              <a:cxn ang="0">
                <a:pos x="1899" y="413"/>
              </a:cxn>
              <a:cxn ang="0">
                <a:pos x="2325" y="661"/>
              </a:cxn>
            </a:cxnLst>
            <a:rect l="0" t="0" r="r" b="b"/>
            <a:pathLst>
              <a:path w="2325" h="661">
                <a:moveTo>
                  <a:pt x="2325" y="661"/>
                </a:moveTo>
                <a:lnTo>
                  <a:pt x="0" y="661"/>
                </a:lnTo>
                <a:lnTo>
                  <a:pt x="7" y="647"/>
                </a:lnTo>
                <a:lnTo>
                  <a:pt x="1130" y="0"/>
                </a:lnTo>
                <a:lnTo>
                  <a:pt x="1130" y="270"/>
                </a:lnTo>
                <a:lnTo>
                  <a:pt x="1130" y="270"/>
                </a:lnTo>
                <a:lnTo>
                  <a:pt x="2145" y="270"/>
                </a:lnTo>
                <a:lnTo>
                  <a:pt x="1899" y="413"/>
                </a:lnTo>
                <a:lnTo>
                  <a:pt x="2325" y="661"/>
                </a:lnTo>
                <a:close/>
              </a:path>
            </a:pathLst>
          </a:custGeom>
          <a:solidFill>
            <a:schemeClr val="tx1">
              <a:alpha val="20000"/>
            </a:schemeClr>
          </a:solidFill>
          <a:ln>
            <a:noFill/>
          </a:ln>
        </p:spPr>
        <p:txBody>
          <a:bodyPr anchor="ctr"/>
          <a:lstStyle/>
          <a:p>
            <a:pPr algn="ctr"/>
            <a:endParaRPr/>
          </a:p>
        </p:txBody>
      </p:sp>
      <p:sp>
        <p:nvSpPr>
          <p:cNvPr id="120" name="Freeform: Shape 4"/>
          <p:cNvSpPr/>
          <p:nvPr/>
        </p:nvSpPr>
        <p:spPr bwMode="auto">
          <a:xfrm>
            <a:off x="4103811" y="1392561"/>
            <a:ext cx="2486114" cy="3197994"/>
          </a:xfrm>
          <a:custGeom>
            <a:avLst/>
            <a:gdLst>
              <a:gd name="T0" fmla="*/ 1885 w 1885"/>
              <a:gd name="T1" fmla="*/ 0 h 2425"/>
              <a:gd name="T2" fmla="*/ 1885 w 1885"/>
              <a:gd name="T3" fmla="*/ 31 h 2425"/>
              <a:gd name="T4" fmla="*/ 1885 w 1885"/>
              <a:gd name="T5" fmla="*/ 1314 h 2425"/>
              <a:gd name="T6" fmla="*/ 1638 w 1885"/>
              <a:gd name="T7" fmla="*/ 1171 h 2425"/>
              <a:gd name="T8" fmla="*/ 1634 w 1885"/>
              <a:gd name="T9" fmla="*/ 1161 h 2425"/>
              <a:gd name="T10" fmla="*/ 1631 w 1885"/>
              <a:gd name="T11" fmla="*/ 1166 h 2425"/>
              <a:gd name="T12" fmla="*/ 1123 w 1885"/>
              <a:gd name="T13" fmla="*/ 2048 h 2425"/>
              <a:gd name="T14" fmla="*/ 1123 w 1885"/>
              <a:gd name="T15" fmla="*/ 1778 h 2425"/>
              <a:gd name="T16" fmla="*/ 0 w 1885"/>
              <a:gd name="T17" fmla="*/ 2425 h 2425"/>
              <a:gd name="T18" fmla="*/ 952 w 1885"/>
              <a:gd name="T19" fmla="*/ 774 h 2425"/>
              <a:gd name="T20" fmla="*/ 748 w 1885"/>
              <a:gd name="T21" fmla="*/ 657 h 2425"/>
              <a:gd name="T22" fmla="*/ 1158 w 1885"/>
              <a:gd name="T23" fmla="*/ 420 h 2425"/>
              <a:gd name="T24" fmla="*/ 1870 w 1885"/>
              <a:gd name="T25" fmla="*/ 7 h 2425"/>
              <a:gd name="T26" fmla="*/ 1885 w 1885"/>
              <a:gd name="T27" fmla="*/ 0 h 24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5" h="2425">
                <a:moveTo>
                  <a:pt x="1885" y="0"/>
                </a:moveTo>
                <a:lnTo>
                  <a:pt x="1885" y="31"/>
                </a:lnTo>
                <a:lnTo>
                  <a:pt x="1885" y="1314"/>
                </a:lnTo>
                <a:lnTo>
                  <a:pt x="1638" y="1171"/>
                </a:lnTo>
                <a:lnTo>
                  <a:pt x="1634" y="1161"/>
                </a:lnTo>
                <a:lnTo>
                  <a:pt x="1631" y="1166"/>
                </a:lnTo>
                <a:lnTo>
                  <a:pt x="1123" y="2048"/>
                </a:lnTo>
                <a:lnTo>
                  <a:pt x="1123" y="1778"/>
                </a:lnTo>
                <a:lnTo>
                  <a:pt x="0" y="2425"/>
                </a:lnTo>
                <a:lnTo>
                  <a:pt x="952" y="774"/>
                </a:lnTo>
                <a:lnTo>
                  <a:pt x="748" y="657"/>
                </a:lnTo>
                <a:lnTo>
                  <a:pt x="1158" y="420"/>
                </a:lnTo>
                <a:lnTo>
                  <a:pt x="1870" y="7"/>
                </a:lnTo>
                <a:lnTo>
                  <a:pt x="1885" y="0"/>
                </a:lnTo>
                <a:close/>
              </a:path>
            </a:pathLst>
          </a:custGeom>
          <a:solidFill>
            <a:schemeClr val="accent1"/>
          </a:solidFill>
          <a:ln w="9525" cap="flat" cmpd="sng" algn="ctr">
            <a:solidFill>
              <a:schemeClr val="bg1"/>
            </a:solidFill>
            <a:prstDash val="solid"/>
            <a:round/>
            <a:headEnd type="none" w="med" len="med"/>
            <a:tailEnd type="none" w="med" len="med"/>
          </a:ln>
          <a:effectLst/>
        </p:spPr>
        <p:txBody>
          <a:bodyPr anchor="ctr"/>
          <a:lstStyle/>
          <a:p>
            <a:pPr algn="ctr"/>
            <a:endParaRPr/>
          </a:p>
        </p:txBody>
      </p:sp>
      <p:sp>
        <p:nvSpPr>
          <p:cNvPr id="121" name="Freeform: Shape 5"/>
          <p:cNvSpPr/>
          <p:nvPr/>
        </p:nvSpPr>
        <p:spPr bwMode="auto">
          <a:xfrm>
            <a:off x="5067922" y="1392238"/>
            <a:ext cx="1522003" cy="2696865"/>
          </a:xfrm>
          <a:custGeom>
            <a:avLst/>
            <a:gdLst>
              <a:gd name="T0" fmla="*/ 1154 w 1154"/>
              <a:gd name="T1" fmla="*/ 0 h 2045"/>
              <a:gd name="T2" fmla="*/ 1154 w 1154"/>
              <a:gd name="T3" fmla="*/ 28 h 2045"/>
              <a:gd name="T4" fmla="*/ 1154 w 1154"/>
              <a:gd name="T5" fmla="*/ 1311 h 2045"/>
              <a:gd name="T6" fmla="*/ 907 w 1154"/>
              <a:gd name="T7" fmla="*/ 1168 h 2045"/>
              <a:gd name="T8" fmla="*/ 903 w 1154"/>
              <a:gd name="T9" fmla="*/ 1158 h 2045"/>
              <a:gd name="T10" fmla="*/ 900 w 1154"/>
              <a:gd name="T11" fmla="*/ 1163 h 2045"/>
              <a:gd name="T12" fmla="*/ 392 w 1154"/>
              <a:gd name="T13" fmla="*/ 2045 h 2045"/>
              <a:gd name="T14" fmla="*/ 392 w 1154"/>
              <a:gd name="T15" fmla="*/ 1775 h 2045"/>
              <a:gd name="T16" fmla="*/ 0 w 1154"/>
              <a:gd name="T17" fmla="*/ 2000 h 2045"/>
              <a:gd name="T18" fmla="*/ 1154 w 1154"/>
              <a:gd name="T19" fmla="*/ 0 h 20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54" h="2045">
                <a:moveTo>
                  <a:pt x="1154" y="0"/>
                </a:moveTo>
                <a:lnTo>
                  <a:pt x="1154" y="28"/>
                </a:lnTo>
                <a:lnTo>
                  <a:pt x="1154" y="1311"/>
                </a:lnTo>
                <a:lnTo>
                  <a:pt x="907" y="1168"/>
                </a:lnTo>
                <a:lnTo>
                  <a:pt x="903" y="1158"/>
                </a:lnTo>
                <a:lnTo>
                  <a:pt x="900" y="1163"/>
                </a:lnTo>
                <a:lnTo>
                  <a:pt x="392" y="2045"/>
                </a:lnTo>
                <a:lnTo>
                  <a:pt x="392" y="1775"/>
                </a:lnTo>
                <a:lnTo>
                  <a:pt x="0" y="2000"/>
                </a:lnTo>
                <a:lnTo>
                  <a:pt x="1154" y="0"/>
                </a:lnTo>
                <a:close/>
              </a:path>
            </a:pathLst>
          </a:custGeom>
          <a:solidFill>
            <a:schemeClr val="tx1">
              <a:alpha val="20000"/>
            </a:schemeClr>
          </a:solidFill>
          <a:ln>
            <a:noFill/>
          </a:ln>
        </p:spPr>
        <p:txBody>
          <a:bodyPr anchor="ctr"/>
          <a:lstStyle/>
          <a:p>
            <a:pPr algn="ctr"/>
            <a:endParaRPr/>
          </a:p>
        </p:txBody>
      </p:sp>
      <p:sp>
        <p:nvSpPr>
          <p:cNvPr id="122" name="Freeform: Shape 6"/>
          <p:cNvSpPr/>
          <p:nvPr/>
        </p:nvSpPr>
        <p:spPr bwMode="auto">
          <a:xfrm>
            <a:off x="6264159" y="1433124"/>
            <a:ext cx="1833262" cy="3714004"/>
          </a:xfrm>
          <a:custGeom>
            <a:avLst/>
            <a:gdLst>
              <a:gd name="T0" fmla="*/ 1390 w 1390"/>
              <a:gd name="T1" fmla="*/ 1503 h 2816"/>
              <a:gd name="T2" fmla="*/ 1390 w 1390"/>
              <a:gd name="T3" fmla="*/ 1981 h 2816"/>
              <a:gd name="T4" fmla="*/ 1390 w 1390"/>
              <a:gd name="T5" fmla="*/ 2816 h 2816"/>
              <a:gd name="T6" fmla="*/ 254 w 1390"/>
              <a:gd name="T7" fmla="*/ 2160 h 2816"/>
              <a:gd name="T8" fmla="*/ 500 w 1390"/>
              <a:gd name="T9" fmla="*/ 2017 h 2816"/>
              <a:gd name="T10" fmla="*/ 507 w 1390"/>
              <a:gd name="T11" fmla="*/ 2017 h 2816"/>
              <a:gd name="T12" fmla="*/ 504 w 1390"/>
              <a:gd name="T13" fmla="*/ 2014 h 2816"/>
              <a:gd name="T14" fmla="*/ 0 w 1390"/>
              <a:gd name="T15" fmla="*/ 1140 h 2816"/>
              <a:gd name="T16" fmla="*/ 247 w 1390"/>
              <a:gd name="T17" fmla="*/ 1283 h 2816"/>
              <a:gd name="T18" fmla="*/ 247 w 1390"/>
              <a:gd name="T19" fmla="*/ 0 h 2816"/>
              <a:gd name="T20" fmla="*/ 1184 w 1390"/>
              <a:gd name="T21" fmla="*/ 1623 h 2816"/>
              <a:gd name="T22" fmla="*/ 1390 w 1390"/>
              <a:gd name="T23" fmla="*/ 1503 h 28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90" h="2816">
                <a:moveTo>
                  <a:pt x="1390" y="1503"/>
                </a:moveTo>
                <a:lnTo>
                  <a:pt x="1390" y="1981"/>
                </a:lnTo>
                <a:lnTo>
                  <a:pt x="1390" y="2816"/>
                </a:lnTo>
                <a:lnTo>
                  <a:pt x="254" y="2160"/>
                </a:lnTo>
                <a:lnTo>
                  <a:pt x="500" y="2017"/>
                </a:lnTo>
                <a:lnTo>
                  <a:pt x="507" y="2017"/>
                </a:lnTo>
                <a:lnTo>
                  <a:pt x="504" y="2014"/>
                </a:lnTo>
                <a:lnTo>
                  <a:pt x="0" y="1140"/>
                </a:lnTo>
                <a:lnTo>
                  <a:pt x="247" y="1283"/>
                </a:lnTo>
                <a:lnTo>
                  <a:pt x="247" y="0"/>
                </a:lnTo>
                <a:lnTo>
                  <a:pt x="1184" y="1623"/>
                </a:lnTo>
                <a:lnTo>
                  <a:pt x="1390" y="1503"/>
                </a:lnTo>
                <a:close/>
              </a:path>
            </a:pathLst>
          </a:custGeom>
          <a:solidFill>
            <a:schemeClr val="accent4"/>
          </a:solidFill>
          <a:ln w="9525" cap="flat" cmpd="sng" algn="ctr">
            <a:solidFill>
              <a:schemeClr val="bg1"/>
            </a:solidFill>
            <a:prstDash val="solid"/>
            <a:round/>
            <a:headEnd type="none" w="med" len="med"/>
            <a:tailEnd type="none" w="med" len="med"/>
          </a:ln>
        </p:spPr>
        <p:txBody>
          <a:bodyPr anchor="ctr"/>
          <a:lstStyle/>
          <a:p>
            <a:pPr algn="ctr"/>
            <a:endParaRPr/>
          </a:p>
        </p:txBody>
      </p:sp>
      <p:sp>
        <p:nvSpPr>
          <p:cNvPr id="123" name="Freeform: Shape 7"/>
          <p:cNvSpPr/>
          <p:nvPr/>
        </p:nvSpPr>
        <p:spPr bwMode="auto">
          <a:xfrm>
            <a:off x="6264159" y="2537037"/>
            <a:ext cx="1833262" cy="2610090"/>
          </a:xfrm>
          <a:custGeom>
            <a:avLst/>
            <a:gdLst>
              <a:gd name="T0" fmla="*/ 1390 w 1390"/>
              <a:gd name="T1" fmla="*/ 1979 h 1979"/>
              <a:gd name="T2" fmla="*/ 1390 w 1390"/>
              <a:gd name="T3" fmla="*/ 1979 h 1979"/>
              <a:gd name="T4" fmla="*/ 254 w 1390"/>
              <a:gd name="T5" fmla="*/ 1323 h 1979"/>
              <a:gd name="T6" fmla="*/ 500 w 1390"/>
              <a:gd name="T7" fmla="*/ 1180 h 1979"/>
              <a:gd name="T8" fmla="*/ 507 w 1390"/>
              <a:gd name="T9" fmla="*/ 1180 h 1979"/>
              <a:gd name="T10" fmla="*/ 504 w 1390"/>
              <a:gd name="T11" fmla="*/ 1177 h 1979"/>
              <a:gd name="T12" fmla="*/ 0 w 1390"/>
              <a:gd name="T13" fmla="*/ 303 h 1979"/>
              <a:gd name="T14" fmla="*/ 247 w 1390"/>
              <a:gd name="T15" fmla="*/ 446 h 1979"/>
              <a:gd name="T16" fmla="*/ 247 w 1390"/>
              <a:gd name="T17" fmla="*/ 0 h 1979"/>
              <a:gd name="T18" fmla="*/ 1390 w 1390"/>
              <a:gd name="T19" fmla="*/ 1979 h 197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90" h="1979">
                <a:moveTo>
                  <a:pt x="1390" y="1979"/>
                </a:moveTo>
                <a:lnTo>
                  <a:pt x="1390" y="1979"/>
                </a:lnTo>
                <a:lnTo>
                  <a:pt x="254" y="1323"/>
                </a:lnTo>
                <a:lnTo>
                  <a:pt x="500" y="1180"/>
                </a:lnTo>
                <a:lnTo>
                  <a:pt x="507" y="1180"/>
                </a:lnTo>
                <a:lnTo>
                  <a:pt x="504" y="1177"/>
                </a:lnTo>
                <a:lnTo>
                  <a:pt x="0" y="303"/>
                </a:lnTo>
                <a:lnTo>
                  <a:pt x="247" y="446"/>
                </a:lnTo>
                <a:lnTo>
                  <a:pt x="247" y="0"/>
                </a:lnTo>
                <a:lnTo>
                  <a:pt x="1390" y="1979"/>
                </a:lnTo>
                <a:close/>
              </a:path>
            </a:pathLst>
          </a:custGeom>
          <a:solidFill>
            <a:schemeClr val="tx1">
              <a:alpha val="20000"/>
            </a:schemeClr>
          </a:solidFill>
          <a:ln>
            <a:noFill/>
          </a:ln>
        </p:spPr>
        <p:txBody>
          <a:bodyPr anchor="ctr"/>
          <a:lstStyle/>
          <a:p>
            <a:pPr algn="ctr"/>
            <a:endParaRPr/>
          </a:p>
        </p:txBody>
      </p:sp>
      <p:sp>
        <p:nvSpPr>
          <p:cNvPr id="124" name="Freeform: Shape 8"/>
          <p:cNvSpPr/>
          <p:nvPr/>
        </p:nvSpPr>
        <p:spPr>
          <a:xfrm>
            <a:off x="6595509" y="4278757"/>
            <a:ext cx="1495868" cy="862344"/>
          </a:xfrm>
          <a:custGeom>
            <a:avLst/>
            <a:gdLst>
              <a:gd name="connsiteX0" fmla="*/ 1488558 w 1488558"/>
              <a:gd name="connsiteY0" fmla="*/ 871869 h 871869"/>
              <a:gd name="connsiteX1" fmla="*/ 0 w 1488558"/>
              <a:gd name="connsiteY1" fmla="*/ 148855 h 871869"/>
              <a:gd name="connsiteX2" fmla="*/ 21265 w 1488558"/>
              <a:gd name="connsiteY2" fmla="*/ 0 h 871869"/>
              <a:gd name="connsiteX3" fmla="*/ 1488558 w 1488558"/>
              <a:gd name="connsiteY3" fmla="*/ 871869 h 871869"/>
              <a:gd name="connsiteX0-1" fmla="*/ 1491105 w 1491105"/>
              <a:gd name="connsiteY0-2" fmla="*/ 871869 h 871869"/>
              <a:gd name="connsiteX1-3" fmla="*/ 2547 w 1491105"/>
              <a:gd name="connsiteY1-4" fmla="*/ 148855 h 871869"/>
              <a:gd name="connsiteX2-5" fmla="*/ 0 w 1491105"/>
              <a:gd name="connsiteY2-6" fmla="*/ 0 h 871869"/>
              <a:gd name="connsiteX3-7" fmla="*/ 1491105 w 1491105"/>
              <a:gd name="connsiteY3-8" fmla="*/ 871869 h 871869"/>
              <a:gd name="connsiteX0-9" fmla="*/ 1510155 w 1510155"/>
              <a:gd name="connsiteY0-10" fmla="*/ 862344 h 862344"/>
              <a:gd name="connsiteX1-11" fmla="*/ 21597 w 1510155"/>
              <a:gd name="connsiteY1-12" fmla="*/ 139330 h 862344"/>
              <a:gd name="connsiteX2-13" fmla="*/ 0 w 1510155"/>
              <a:gd name="connsiteY2-14" fmla="*/ 0 h 862344"/>
              <a:gd name="connsiteX3-15" fmla="*/ 1510155 w 1510155"/>
              <a:gd name="connsiteY3-16" fmla="*/ 862344 h 862344"/>
              <a:gd name="connsiteX0-17" fmla="*/ 1495868 w 1495868"/>
              <a:gd name="connsiteY0-18" fmla="*/ 862344 h 862344"/>
              <a:gd name="connsiteX1-19" fmla="*/ 7310 w 1495868"/>
              <a:gd name="connsiteY1-20" fmla="*/ 139330 h 862344"/>
              <a:gd name="connsiteX2-21" fmla="*/ 0 w 1495868"/>
              <a:gd name="connsiteY2-22" fmla="*/ 0 h 862344"/>
              <a:gd name="connsiteX3-23" fmla="*/ 1495868 w 1495868"/>
              <a:gd name="connsiteY3-24" fmla="*/ 862344 h 862344"/>
            </a:gdLst>
            <a:ahLst/>
            <a:cxnLst>
              <a:cxn ang="0">
                <a:pos x="connsiteX0-1" y="connsiteY0-2"/>
              </a:cxn>
              <a:cxn ang="0">
                <a:pos x="connsiteX1-3" y="connsiteY1-4"/>
              </a:cxn>
              <a:cxn ang="0">
                <a:pos x="connsiteX2-5" y="connsiteY2-6"/>
              </a:cxn>
              <a:cxn ang="0">
                <a:pos x="connsiteX3-7" y="connsiteY3-8"/>
              </a:cxn>
            </a:cxnLst>
            <a:rect l="l" t="t" r="r" b="b"/>
            <a:pathLst>
              <a:path w="1495868" h="862344">
                <a:moveTo>
                  <a:pt x="1495868" y="862344"/>
                </a:moveTo>
                <a:lnTo>
                  <a:pt x="7310" y="139330"/>
                </a:lnTo>
                <a:lnTo>
                  <a:pt x="0" y="0"/>
                </a:lnTo>
                <a:lnTo>
                  <a:pt x="1495868" y="862344"/>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5" name="Freeform: Shape 9"/>
          <p:cNvSpPr/>
          <p:nvPr/>
        </p:nvSpPr>
        <p:spPr>
          <a:xfrm>
            <a:off x="4101786" y="3682059"/>
            <a:ext cx="1483795" cy="915508"/>
          </a:xfrm>
          <a:custGeom>
            <a:avLst/>
            <a:gdLst>
              <a:gd name="connsiteX0" fmla="*/ 0 w 1488558"/>
              <a:gd name="connsiteY0" fmla="*/ 925033 h 925033"/>
              <a:gd name="connsiteX1" fmla="*/ 1371600 w 1488558"/>
              <a:gd name="connsiteY1" fmla="*/ 0 h 925033"/>
              <a:gd name="connsiteX2" fmla="*/ 1488558 w 1488558"/>
              <a:gd name="connsiteY2" fmla="*/ 53163 h 925033"/>
              <a:gd name="connsiteX3" fmla="*/ 0 w 1488558"/>
              <a:gd name="connsiteY3" fmla="*/ 925033 h 925033"/>
              <a:gd name="connsiteX0-1" fmla="*/ 0 w 1488558"/>
              <a:gd name="connsiteY0-2" fmla="*/ 925033 h 925033"/>
              <a:gd name="connsiteX1-3" fmla="*/ 1371600 w 1488558"/>
              <a:gd name="connsiteY1-4" fmla="*/ 0 h 925033"/>
              <a:gd name="connsiteX2-5" fmla="*/ 1488558 w 1488558"/>
              <a:gd name="connsiteY2-6" fmla="*/ 53163 h 925033"/>
              <a:gd name="connsiteX3-7" fmla="*/ 0 w 1488558"/>
              <a:gd name="connsiteY3-8" fmla="*/ 925033 h 925033"/>
              <a:gd name="connsiteX0-9" fmla="*/ 0 w 1481414"/>
              <a:gd name="connsiteY0-10" fmla="*/ 925033 h 925033"/>
              <a:gd name="connsiteX1-11" fmla="*/ 1371600 w 1481414"/>
              <a:gd name="connsiteY1-12" fmla="*/ 0 h 925033"/>
              <a:gd name="connsiteX2-13" fmla="*/ 1481414 w 1481414"/>
              <a:gd name="connsiteY2-14" fmla="*/ 57926 h 925033"/>
              <a:gd name="connsiteX3-15" fmla="*/ 0 w 1481414"/>
              <a:gd name="connsiteY3-16" fmla="*/ 925033 h 925033"/>
              <a:gd name="connsiteX0-17" fmla="*/ 0 w 1476652"/>
              <a:gd name="connsiteY0-18" fmla="*/ 925033 h 925033"/>
              <a:gd name="connsiteX1-19" fmla="*/ 1371600 w 1476652"/>
              <a:gd name="connsiteY1-20" fmla="*/ 0 h 925033"/>
              <a:gd name="connsiteX2-21" fmla="*/ 1476652 w 1476652"/>
              <a:gd name="connsiteY2-22" fmla="*/ 60307 h 925033"/>
              <a:gd name="connsiteX3-23" fmla="*/ 0 w 1476652"/>
              <a:gd name="connsiteY3-24" fmla="*/ 925033 h 925033"/>
              <a:gd name="connsiteX0-25" fmla="*/ 0 w 1481414"/>
              <a:gd name="connsiteY0-26" fmla="*/ 925033 h 925033"/>
              <a:gd name="connsiteX1-27" fmla="*/ 1371600 w 1481414"/>
              <a:gd name="connsiteY1-28" fmla="*/ 0 h 925033"/>
              <a:gd name="connsiteX2-29" fmla="*/ 1481414 w 1481414"/>
              <a:gd name="connsiteY2-30" fmla="*/ 55545 h 925033"/>
              <a:gd name="connsiteX3-31" fmla="*/ 0 w 1481414"/>
              <a:gd name="connsiteY3-32" fmla="*/ 925033 h 925033"/>
              <a:gd name="connsiteX0-33" fmla="*/ 0 w 1476652"/>
              <a:gd name="connsiteY0-34" fmla="*/ 910746 h 910746"/>
              <a:gd name="connsiteX1-35" fmla="*/ 1366838 w 1476652"/>
              <a:gd name="connsiteY1-36" fmla="*/ 0 h 910746"/>
              <a:gd name="connsiteX2-37" fmla="*/ 1476652 w 1476652"/>
              <a:gd name="connsiteY2-38" fmla="*/ 55545 h 910746"/>
              <a:gd name="connsiteX3-39" fmla="*/ 0 w 1476652"/>
              <a:gd name="connsiteY3-40" fmla="*/ 910746 h 910746"/>
              <a:gd name="connsiteX0-41" fmla="*/ 0 w 1486177"/>
              <a:gd name="connsiteY0-42" fmla="*/ 922652 h 922652"/>
              <a:gd name="connsiteX1-43" fmla="*/ 1376363 w 1486177"/>
              <a:gd name="connsiteY1-44" fmla="*/ 0 h 922652"/>
              <a:gd name="connsiteX2-45" fmla="*/ 1486177 w 1486177"/>
              <a:gd name="connsiteY2-46" fmla="*/ 55545 h 922652"/>
              <a:gd name="connsiteX3-47" fmla="*/ 0 w 1486177"/>
              <a:gd name="connsiteY3-48" fmla="*/ 922652 h 922652"/>
              <a:gd name="connsiteX0-49" fmla="*/ 0 w 1490939"/>
              <a:gd name="connsiteY0-50" fmla="*/ 913127 h 913127"/>
              <a:gd name="connsiteX1-51" fmla="*/ 1381125 w 1490939"/>
              <a:gd name="connsiteY1-52" fmla="*/ 0 h 913127"/>
              <a:gd name="connsiteX2-53" fmla="*/ 1490939 w 1490939"/>
              <a:gd name="connsiteY2-54" fmla="*/ 55545 h 913127"/>
              <a:gd name="connsiteX3-55" fmla="*/ 0 w 1490939"/>
              <a:gd name="connsiteY3-56" fmla="*/ 913127 h 913127"/>
              <a:gd name="connsiteX0-57" fmla="*/ 0 w 1483795"/>
              <a:gd name="connsiteY0-58" fmla="*/ 915508 h 915508"/>
              <a:gd name="connsiteX1-59" fmla="*/ 1373981 w 1483795"/>
              <a:gd name="connsiteY1-60" fmla="*/ 0 h 915508"/>
              <a:gd name="connsiteX2-61" fmla="*/ 1483795 w 1483795"/>
              <a:gd name="connsiteY2-62" fmla="*/ 55545 h 915508"/>
              <a:gd name="connsiteX3-63" fmla="*/ 0 w 1483795"/>
              <a:gd name="connsiteY3-64" fmla="*/ 915508 h 915508"/>
            </a:gdLst>
            <a:ahLst/>
            <a:cxnLst>
              <a:cxn ang="0">
                <a:pos x="connsiteX0-1" y="connsiteY0-2"/>
              </a:cxn>
              <a:cxn ang="0">
                <a:pos x="connsiteX1-3" y="connsiteY1-4"/>
              </a:cxn>
              <a:cxn ang="0">
                <a:pos x="connsiteX2-5" y="connsiteY2-6"/>
              </a:cxn>
              <a:cxn ang="0">
                <a:pos x="connsiteX3-7" y="connsiteY3-8"/>
              </a:cxn>
            </a:cxnLst>
            <a:rect l="l" t="t" r="r" b="b"/>
            <a:pathLst>
              <a:path w="1483795" h="915508">
                <a:moveTo>
                  <a:pt x="0" y="915508"/>
                </a:moveTo>
                <a:lnTo>
                  <a:pt x="1373981" y="0"/>
                </a:lnTo>
                <a:lnTo>
                  <a:pt x="1483795" y="55545"/>
                </a:lnTo>
                <a:lnTo>
                  <a:pt x="0" y="915508"/>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6" name="Freeform: Shape 10"/>
          <p:cNvSpPr/>
          <p:nvPr/>
        </p:nvSpPr>
        <p:spPr>
          <a:xfrm>
            <a:off x="6581775" y="1389063"/>
            <a:ext cx="130175" cy="1730375"/>
          </a:xfrm>
          <a:custGeom>
            <a:avLst/>
            <a:gdLst>
              <a:gd name="connsiteX0" fmla="*/ 9525 w 130175"/>
              <a:gd name="connsiteY0" fmla="*/ 0 h 1730375"/>
              <a:gd name="connsiteX1" fmla="*/ 130175 w 130175"/>
              <a:gd name="connsiteY1" fmla="*/ 1689100 h 1730375"/>
              <a:gd name="connsiteX2" fmla="*/ 0 w 130175"/>
              <a:gd name="connsiteY2" fmla="*/ 1730375 h 1730375"/>
              <a:gd name="connsiteX3" fmla="*/ 9525 w 130175"/>
              <a:gd name="connsiteY3" fmla="*/ 0 h 1730375"/>
            </a:gdLst>
            <a:ahLst/>
            <a:cxnLst>
              <a:cxn ang="0">
                <a:pos x="connsiteX0" y="connsiteY0"/>
              </a:cxn>
              <a:cxn ang="0">
                <a:pos x="connsiteX1" y="connsiteY1"/>
              </a:cxn>
              <a:cxn ang="0">
                <a:pos x="connsiteX2" y="connsiteY2"/>
              </a:cxn>
              <a:cxn ang="0">
                <a:pos x="connsiteX3" y="connsiteY3"/>
              </a:cxn>
            </a:cxnLst>
            <a:rect l="l" t="t" r="r" b="b"/>
            <a:pathLst>
              <a:path w="130175" h="1730375">
                <a:moveTo>
                  <a:pt x="9525" y="0"/>
                </a:moveTo>
                <a:lnTo>
                  <a:pt x="130175" y="1689100"/>
                </a:lnTo>
                <a:lnTo>
                  <a:pt x="0" y="1730375"/>
                </a:lnTo>
                <a:cubicBezTo>
                  <a:pt x="2117" y="1153583"/>
                  <a:pt x="4233" y="576792"/>
                  <a:pt x="9525" y="0"/>
                </a:cubicBez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65" name="Group 12"/>
          <p:cNvGrpSpPr/>
          <p:nvPr/>
        </p:nvGrpSpPr>
        <p:grpSpPr>
          <a:xfrm>
            <a:off x="3562788" y="2466418"/>
            <a:ext cx="489858" cy="489858"/>
            <a:chOff x="1427243" y="1987229"/>
            <a:chExt cx="1016000" cy="1016000"/>
          </a:xfrm>
          <a:effectLst/>
        </p:grpSpPr>
        <p:sp>
          <p:nvSpPr>
            <p:cNvPr id="116" name="Oval 43"/>
            <p:cNvSpPr/>
            <p:nvPr/>
          </p:nvSpPr>
          <p:spPr>
            <a:xfrm>
              <a:off x="1427243" y="1987229"/>
              <a:ext cx="1016000" cy="10160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17" name="Freeform: Shape 44"/>
            <p:cNvSpPr/>
            <p:nvPr/>
          </p:nvSpPr>
          <p:spPr bwMode="auto">
            <a:xfrm>
              <a:off x="1748604" y="2300569"/>
              <a:ext cx="373276" cy="373276"/>
            </a:xfrm>
            <a:custGeom>
              <a:avLst/>
              <a:gdLst>
                <a:gd name="T0" fmla="*/ 177354294 w 21600"/>
                <a:gd name="T1" fmla="*/ 119619947 h 21600"/>
                <a:gd name="T2" fmla="*/ 181994773 w 21600"/>
                <a:gd name="T3" fmla="*/ 90970153 h 21600"/>
                <a:gd name="T4" fmla="*/ 90997440 w 21600"/>
                <a:gd name="T5" fmla="*/ 0 h 21600"/>
                <a:gd name="T6" fmla="*/ 0 w 21600"/>
                <a:gd name="T7" fmla="*/ 90970153 h 21600"/>
                <a:gd name="T8" fmla="*/ 90997440 w 21600"/>
                <a:gd name="T9" fmla="*/ 181941690 h 21600"/>
                <a:gd name="T10" fmla="*/ 119632265 w 21600"/>
                <a:gd name="T11" fmla="*/ 177314796 h 21600"/>
                <a:gd name="T12" fmla="*/ 140353873 w 21600"/>
                <a:gd name="T13" fmla="*/ 198036404 h 21600"/>
                <a:gd name="T14" fmla="*/ 184433669 w 21600"/>
                <a:gd name="T15" fmla="*/ 198036404 h 21600"/>
                <a:gd name="T16" fmla="*/ 184433669 w 21600"/>
                <a:gd name="T17" fmla="*/ 242088912 h 21600"/>
                <a:gd name="T18" fmla="*/ 184513921 w 21600"/>
                <a:gd name="T19" fmla="*/ 242169283 h 21600"/>
                <a:gd name="T20" fmla="*/ 228567695 w 21600"/>
                <a:gd name="T21" fmla="*/ 242169283 h 21600"/>
                <a:gd name="T22" fmla="*/ 228567695 w 21600"/>
                <a:gd name="T23" fmla="*/ 286223057 h 21600"/>
                <a:gd name="T24" fmla="*/ 228660384 w 21600"/>
                <a:gd name="T25" fmla="*/ 286302043 h 21600"/>
                <a:gd name="T26" fmla="*/ 286355233 w 21600"/>
                <a:gd name="T27" fmla="*/ 286302043 h 21600"/>
                <a:gd name="T28" fmla="*/ 286355233 w 21600"/>
                <a:gd name="T29" fmla="*/ 286355233 h 21600"/>
                <a:gd name="T30" fmla="*/ 286355233 w 21600"/>
                <a:gd name="T31" fmla="*/ 228580132 h 21600"/>
                <a:gd name="T32" fmla="*/ 177354294 w 21600"/>
                <a:gd name="T33" fmla="*/ 119619947 h 21600"/>
                <a:gd name="T34" fmla="*/ 72066037 w 21600"/>
                <a:gd name="T35" fmla="*/ 102106942 h 21600"/>
                <a:gd name="T36" fmla="*/ 41349250 w 21600"/>
                <a:gd name="T37" fmla="*/ 71416187 h 21600"/>
                <a:gd name="T38" fmla="*/ 72066037 w 21600"/>
                <a:gd name="T39" fmla="*/ 40712996 h 21600"/>
                <a:gd name="T40" fmla="*/ 102769110 w 21600"/>
                <a:gd name="T41" fmla="*/ 71416187 h 21600"/>
                <a:gd name="T42" fmla="*/ 72066037 w 21600"/>
                <a:gd name="T43" fmla="*/ 102106942 h 21600"/>
                <a:gd name="T44" fmla="*/ 72066037 w 21600"/>
                <a:gd name="T45" fmla="*/ 102106942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3378" y="9023"/>
                  </a:moveTo>
                  <a:cubicBezTo>
                    <a:pt x="13604" y="8343"/>
                    <a:pt x="13728" y="7617"/>
                    <a:pt x="13728" y="6862"/>
                  </a:cubicBezTo>
                  <a:cubicBezTo>
                    <a:pt x="13728" y="3072"/>
                    <a:pt x="10655" y="0"/>
                    <a:pt x="6864" y="0"/>
                  </a:cubicBezTo>
                  <a:cubicBezTo>
                    <a:pt x="3073" y="0"/>
                    <a:pt x="0" y="3072"/>
                    <a:pt x="0" y="6862"/>
                  </a:cubicBezTo>
                  <a:cubicBezTo>
                    <a:pt x="0" y="10652"/>
                    <a:pt x="3073" y="13724"/>
                    <a:pt x="6864" y="13724"/>
                  </a:cubicBezTo>
                  <a:cubicBezTo>
                    <a:pt x="7619" y="13724"/>
                    <a:pt x="8345" y="13600"/>
                    <a:pt x="9024" y="13375"/>
                  </a:cubicBezTo>
                  <a:lnTo>
                    <a:pt x="10587" y="14938"/>
                  </a:lnTo>
                  <a:lnTo>
                    <a:pt x="13912" y="14938"/>
                  </a:lnTo>
                  <a:lnTo>
                    <a:pt x="13912" y="18261"/>
                  </a:lnTo>
                  <a:lnTo>
                    <a:pt x="13918" y="18267"/>
                  </a:lnTo>
                  <a:lnTo>
                    <a:pt x="17241" y="18267"/>
                  </a:lnTo>
                  <a:lnTo>
                    <a:pt x="17241" y="21590"/>
                  </a:lnTo>
                  <a:lnTo>
                    <a:pt x="17248" y="21596"/>
                  </a:lnTo>
                  <a:lnTo>
                    <a:pt x="21600" y="21596"/>
                  </a:lnTo>
                  <a:lnTo>
                    <a:pt x="21600" y="21600"/>
                  </a:lnTo>
                  <a:lnTo>
                    <a:pt x="21600" y="17242"/>
                  </a:lnTo>
                  <a:lnTo>
                    <a:pt x="13378" y="9023"/>
                  </a:lnTo>
                  <a:close/>
                  <a:moveTo>
                    <a:pt x="5436" y="7702"/>
                  </a:moveTo>
                  <a:cubicBezTo>
                    <a:pt x="4157" y="7702"/>
                    <a:pt x="3119" y="6665"/>
                    <a:pt x="3119" y="5387"/>
                  </a:cubicBezTo>
                  <a:cubicBezTo>
                    <a:pt x="3119" y="4108"/>
                    <a:pt x="4157" y="3071"/>
                    <a:pt x="5436" y="3071"/>
                  </a:cubicBezTo>
                  <a:cubicBezTo>
                    <a:pt x="6715" y="3071"/>
                    <a:pt x="7752" y="4108"/>
                    <a:pt x="7752" y="5387"/>
                  </a:cubicBezTo>
                  <a:cubicBezTo>
                    <a:pt x="7751" y="6665"/>
                    <a:pt x="6715" y="7702"/>
                    <a:pt x="5436" y="7702"/>
                  </a:cubicBezTo>
                  <a:close/>
                  <a:moveTo>
                    <a:pt x="5436" y="7702"/>
                  </a:moveTo>
                </a:path>
              </a:pathLst>
            </a:custGeom>
            <a:solidFill>
              <a:srgbClr val="FFFFFF"/>
            </a:solidFill>
            <a:ln>
              <a:noFill/>
            </a:ln>
          </p:spPr>
          <p:txBody>
            <a:bodyPr anchor="ctr"/>
            <a:lstStyle/>
            <a:p>
              <a:pPr algn="ctr"/>
              <a:endParaRPr/>
            </a:p>
          </p:txBody>
        </p:sp>
      </p:grpSp>
      <p:grpSp>
        <p:nvGrpSpPr>
          <p:cNvPr id="66" name="Group 13"/>
          <p:cNvGrpSpPr/>
          <p:nvPr/>
        </p:nvGrpSpPr>
        <p:grpSpPr>
          <a:xfrm>
            <a:off x="3562788" y="4205435"/>
            <a:ext cx="489858" cy="489858"/>
            <a:chOff x="1427243" y="3314803"/>
            <a:chExt cx="1016000" cy="1016000"/>
          </a:xfrm>
          <a:effectLst/>
        </p:grpSpPr>
        <p:sp>
          <p:nvSpPr>
            <p:cNvPr id="114" name="Oval 41"/>
            <p:cNvSpPr/>
            <p:nvPr/>
          </p:nvSpPr>
          <p:spPr>
            <a:xfrm>
              <a:off x="1427243" y="3314803"/>
              <a:ext cx="1016000" cy="101600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15" name="Freeform: Shape 42"/>
            <p:cNvSpPr/>
            <p:nvPr/>
          </p:nvSpPr>
          <p:spPr bwMode="auto">
            <a:xfrm>
              <a:off x="1754561" y="3643499"/>
              <a:ext cx="327256" cy="373276"/>
            </a:xfrm>
            <a:custGeom>
              <a:avLst/>
              <a:gdLst>
                <a:gd name="T0" fmla="*/ 145512959 w 21600"/>
                <a:gd name="T1" fmla="*/ 203073433 h 21600"/>
                <a:gd name="T2" fmla="*/ 145802623 w 21600"/>
                <a:gd name="T3" fmla="*/ 194761133 h 21600"/>
                <a:gd name="T4" fmla="*/ 145802623 w 21600"/>
                <a:gd name="T5" fmla="*/ 125373600 h 21600"/>
                <a:gd name="T6" fmla="*/ 104926995 w 21600"/>
                <a:gd name="T7" fmla="*/ 39943277 h 21600"/>
                <a:gd name="T8" fmla="*/ 105749513 w 21600"/>
                <a:gd name="T9" fmla="*/ 31392540 h 21600"/>
                <a:gd name="T10" fmla="*/ 84532065 w 21600"/>
                <a:gd name="T11" fmla="*/ 0 h 21600"/>
                <a:gd name="T12" fmla="*/ 63314533 w 21600"/>
                <a:gd name="T13" fmla="*/ 31392540 h 21600"/>
                <a:gd name="T14" fmla="*/ 64145452 w 21600"/>
                <a:gd name="T15" fmla="*/ 39996478 h 21600"/>
                <a:gd name="T16" fmla="*/ 23363023 w 21600"/>
                <a:gd name="T17" fmla="*/ 125385918 h 21600"/>
                <a:gd name="T18" fmla="*/ 23363023 w 21600"/>
                <a:gd name="T19" fmla="*/ 194761133 h 21600"/>
                <a:gd name="T20" fmla="*/ 23645246 w 21600"/>
                <a:gd name="T21" fmla="*/ 203100602 h 21600"/>
                <a:gd name="T22" fmla="*/ 0 w 21600"/>
                <a:gd name="T23" fmla="*/ 236998693 h 21600"/>
                <a:gd name="T24" fmla="*/ 9272957 w 21600"/>
                <a:gd name="T25" fmla="*/ 250706436 h 21600"/>
                <a:gd name="T26" fmla="*/ 63534281 w 21600"/>
                <a:gd name="T27" fmla="*/ 250706436 h 21600"/>
                <a:gd name="T28" fmla="*/ 63314533 w 21600"/>
                <a:gd name="T29" fmla="*/ 254962705 h 21600"/>
                <a:gd name="T30" fmla="*/ 84532065 w 21600"/>
                <a:gd name="T31" fmla="*/ 286355233 h 21600"/>
                <a:gd name="T32" fmla="*/ 105749513 w 21600"/>
                <a:gd name="T33" fmla="*/ 254962705 h 21600"/>
                <a:gd name="T34" fmla="*/ 105529766 w 21600"/>
                <a:gd name="T35" fmla="*/ 250706436 h 21600"/>
                <a:gd name="T36" fmla="*/ 159908522 w 21600"/>
                <a:gd name="T37" fmla="*/ 250706436 h 21600"/>
                <a:gd name="T38" fmla="*/ 169173962 w 21600"/>
                <a:gd name="T39" fmla="*/ 236998693 h 21600"/>
                <a:gd name="T40" fmla="*/ 145512959 w 21600"/>
                <a:gd name="T41" fmla="*/ 203073433 h 21600"/>
                <a:gd name="T42" fmla="*/ 72721479 w 21600"/>
                <a:gd name="T43" fmla="*/ 31392540 h 21600"/>
                <a:gd name="T44" fmla="*/ 84532065 w 21600"/>
                <a:gd name="T45" fmla="*/ 13920288 h 21600"/>
                <a:gd name="T46" fmla="*/ 96343451 w 21600"/>
                <a:gd name="T47" fmla="*/ 31392540 h 21600"/>
                <a:gd name="T48" fmla="*/ 95802281 w 21600"/>
                <a:gd name="T49" fmla="*/ 36338135 h 21600"/>
                <a:gd name="T50" fmla="*/ 84587024 w 21600"/>
                <a:gd name="T51" fmla="*/ 34799986 h 21600"/>
                <a:gd name="T52" fmla="*/ 73269292 w 21600"/>
                <a:gd name="T53" fmla="*/ 36364156 h 21600"/>
                <a:gd name="T54" fmla="*/ 72721479 w 21600"/>
                <a:gd name="T55" fmla="*/ 31392540 h 21600"/>
                <a:gd name="T56" fmla="*/ 72721479 w 21600"/>
                <a:gd name="T57" fmla="*/ 31392540 h 216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1600" h="21600">
                  <a:moveTo>
                    <a:pt x="18579" y="15318"/>
                  </a:moveTo>
                  <a:cubicBezTo>
                    <a:pt x="18603" y="15119"/>
                    <a:pt x="18616" y="14912"/>
                    <a:pt x="18616" y="14691"/>
                  </a:cubicBezTo>
                  <a:lnTo>
                    <a:pt x="18616" y="9457"/>
                  </a:lnTo>
                  <a:cubicBezTo>
                    <a:pt x="18616" y="6480"/>
                    <a:pt x="16437" y="3949"/>
                    <a:pt x="13397" y="3013"/>
                  </a:cubicBezTo>
                  <a:cubicBezTo>
                    <a:pt x="13464" y="2807"/>
                    <a:pt x="13502" y="2592"/>
                    <a:pt x="13502" y="2368"/>
                  </a:cubicBezTo>
                  <a:cubicBezTo>
                    <a:pt x="13502" y="1061"/>
                    <a:pt x="12289" y="0"/>
                    <a:pt x="10793" y="0"/>
                  </a:cubicBezTo>
                  <a:cubicBezTo>
                    <a:pt x="9297" y="0"/>
                    <a:pt x="8084" y="1060"/>
                    <a:pt x="8084" y="2368"/>
                  </a:cubicBezTo>
                  <a:cubicBezTo>
                    <a:pt x="8084" y="2593"/>
                    <a:pt x="8122" y="2810"/>
                    <a:pt x="8190" y="3017"/>
                  </a:cubicBezTo>
                  <a:cubicBezTo>
                    <a:pt x="5156" y="3956"/>
                    <a:pt x="2983" y="6484"/>
                    <a:pt x="2983" y="9458"/>
                  </a:cubicBezTo>
                  <a:lnTo>
                    <a:pt x="2983" y="14691"/>
                  </a:lnTo>
                  <a:cubicBezTo>
                    <a:pt x="2983" y="14912"/>
                    <a:pt x="2996" y="15121"/>
                    <a:pt x="3019" y="15320"/>
                  </a:cubicBezTo>
                  <a:lnTo>
                    <a:pt x="0" y="17877"/>
                  </a:lnTo>
                  <a:cubicBezTo>
                    <a:pt x="0" y="18448"/>
                    <a:pt x="530" y="18911"/>
                    <a:pt x="1184" y="18911"/>
                  </a:cubicBezTo>
                  <a:lnTo>
                    <a:pt x="8112" y="18911"/>
                  </a:lnTo>
                  <a:cubicBezTo>
                    <a:pt x="8096" y="19017"/>
                    <a:pt x="8084" y="19123"/>
                    <a:pt x="8084" y="19232"/>
                  </a:cubicBezTo>
                  <a:cubicBezTo>
                    <a:pt x="8084" y="20540"/>
                    <a:pt x="9297" y="21600"/>
                    <a:pt x="10793" y="21600"/>
                  </a:cubicBezTo>
                  <a:cubicBezTo>
                    <a:pt x="12289" y="21600"/>
                    <a:pt x="13502" y="20540"/>
                    <a:pt x="13502" y="19232"/>
                  </a:cubicBezTo>
                  <a:cubicBezTo>
                    <a:pt x="13502" y="19123"/>
                    <a:pt x="13490" y="19016"/>
                    <a:pt x="13474" y="18911"/>
                  </a:cubicBezTo>
                  <a:lnTo>
                    <a:pt x="20417" y="18911"/>
                  </a:lnTo>
                  <a:cubicBezTo>
                    <a:pt x="21070" y="18911"/>
                    <a:pt x="21600" y="18448"/>
                    <a:pt x="21600" y="17877"/>
                  </a:cubicBezTo>
                  <a:lnTo>
                    <a:pt x="18579" y="15318"/>
                  </a:lnTo>
                  <a:close/>
                  <a:moveTo>
                    <a:pt x="9285" y="2368"/>
                  </a:moveTo>
                  <a:cubicBezTo>
                    <a:pt x="9285" y="1641"/>
                    <a:pt x="9962" y="1050"/>
                    <a:pt x="10793" y="1050"/>
                  </a:cubicBezTo>
                  <a:cubicBezTo>
                    <a:pt x="11624" y="1050"/>
                    <a:pt x="12301" y="1641"/>
                    <a:pt x="12301" y="2368"/>
                  </a:cubicBezTo>
                  <a:cubicBezTo>
                    <a:pt x="12301" y="2498"/>
                    <a:pt x="12272" y="2622"/>
                    <a:pt x="12232" y="2741"/>
                  </a:cubicBezTo>
                  <a:cubicBezTo>
                    <a:pt x="11767" y="2666"/>
                    <a:pt x="11289" y="2625"/>
                    <a:pt x="10800" y="2625"/>
                  </a:cubicBezTo>
                  <a:cubicBezTo>
                    <a:pt x="10306" y="2625"/>
                    <a:pt x="9824" y="2666"/>
                    <a:pt x="9355" y="2743"/>
                  </a:cubicBezTo>
                  <a:cubicBezTo>
                    <a:pt x="9314" y="2623"/>
                    <a:pt x="9285" y="2499"/>
                    <a:pt x="9285" y="2368"/>
                  </a:cubicBezTo>
                  <a:close/>
                  <a:moveTo>
                    <a:pt x="9285" y="2368"/>
                  </a:moveTo>
                </a:path>
              </a:pathLst>
            </a:custGeom>
            <a:solidFill>
              <a:srgbClr val="FFFFFF"/>
            </a:solidFill>
            <a:ln>
              <a:noFill/>
            </a:ln>
          </p:spPr>
          <p:txBody>
            <a:bodyPr anchor="ctr"/>
            <a:lstStyle/>
            <a:p>
              <a:pPr algn="ctr"/>
              <a:endParaRPr/>
            </a:p>
          </p:txBody>
        </p:sp>
      </p:grpSp>
      <p:sp>
        <p:nvSpPr>
          <p:cNvPr id="67" name="Rectangle 14"/>
          <p:cNvSpPr/>
          <p:nvPr/>
        </p:nvSpPr>
        <p:spPr>
          <a:xfrm>
            <a:off x="483870" y="1790065"/>
            <a:ext cx="4815840" cy="246380"/>
          </a:xfrm>
          <a:prstGeom prst="rect">
            <a:avLst/>
          </a:prstGeom>
        </p:spPr>
        <p:txBody>
          <a:bodyPr wrap="none" lIns="144000" tIns="0" rIns="144000" bIns="0">
            <a:normAutofit/>
            <a:scene3d>
              <a:camera prst="orthographicFront"/>
              <a:lightRig rig="threePt" dir="t"/>
            </a:scene3d>
          </a:bodyPr>
          <a:lstStyle/>
          <a:p>
            <a:pPr algn="r"/>
            <a:r>
              <a:rPr lang="zh-CN" altLang="en-US" sz="1600" b="1">
                <a:solidFill>
                  <a:schemeClr val="tx1"/>
                </a:solidFill>
                <a:effectLst>
                  <a:outerShdw blurRad="38100" dist="19050" dir="2700000" algn="tl" rotWithShape="0">
                    <a:schemeClr val="dk1">
                      <a:alpha val="40000"/>
                    </a:schemeClr>
                  </a:outerShdw>
                </a:effectLst>
                <a:latin typeface="Times New Roman" panose="02020603050405020304" charset="0"/>
                <a:ea typeface="汉仪全唐诗简" panose="00020600040101010101" charset="-122"/>
              </a:rPr>
              <a:t>餐具的清洗和消毒是食品安全保障的重要环节和关键</a:t>
            </a:r>
          </a:p>
        </p:txBody>
      </p:sp>
      <p:sp>
        <p:nvSpPr>
          <p:cNvPr id="70" name="Rectangle 17"/>
          <p:cNvSpPr/>
          <p:nvPr/>
        </p:nvSpPr>
        <p:spPr>
          <a:xfrm>
            <a:off x="4145380" y="5469256"/>
            <a:ext cx="4058185" cy="541210"/>
          </a:xfrm>
          <a:prstGeom prst="rect">
            <a:avLst/>
          </a:prstGeom>
          <a:ln w="12700">
            <a:gradFill>
              <a:gsLst>
                <a:gs pos="100000">
                  <a:srgbClr val="E06A6D"/>
                </a:gs>
                <a:gs pos="0">
                  <a:srgbClr val="FDB0BA"/>
                </a:gs>
              </a:gsLst>
              <a:lin ang="5400000" scaled="1"/>
            </a:gradFill>
          </a:ln>
        </p:spPr>
        <p:txBody>
          <a:bodyPr wrap="square" lIns="144000" tIns="0" rIns="144000" bIns="0">
            <a:noAutofit/>
          </a:bodyPr>
          <a:lstStyle/>
          <a:p>
            <a:pPr algn="l">
              <a:lnSpc>
                <a:spcPct val="120000"/>
              </a:lnSpc>
            </a:pPr>
            <a:r>
              <a:rPr lang="zh-CN" altLang="en-US" sz="1400" b="1" dirty="0">
                <a:solidFill>
                  <a:schemeClr val="dk1">
                    <a:lumMod val="100000"/>
                  </a:schemeClr>
                </a:solidFill>
                <a:latin typeface="Times New Roman" panose="02020603050405020304" charset="0"/>
                <a:ea typeface="汉仪全唐诗简" panose="00020600040101010101" charset="-122"/>
              </a:rPr>
              <a:t>认真做好餐具和炊事器具的日常清洗消毒工作，做好每日消毒记录保证餐饮具的卫生安全达标</a:t>
            </a:r>
          </a:p>
        </p:txBody>
      </p:sp>
      <p:grpSp>
        <p:nvGrpSpPr>
          <p:cNvPr id="71" name="Group 18"/>
          <p:cNvGrpSpPr/>
          <p:nvPr/>
        </p:nvGrpSpPr>
        <p:grpSpPr>
          <a:xfrm>
            <a:off x="8203336" y="4205435"/>
            <a:ext cx="489858" cy="489858"/>
            <a:chOff x="6262908" y="3314803"/>
            <a:chExt cx="1016000" cy="1016000"/>
          </a:xfrm>
          <a:effectLst/>
        </p:grpSpPr>
        <p:sp>
          <p:nvSpPr>
            <p:cNvPr id="107" name="Oval 34"/>
            <p:cNvSpPr/>
            <p:nvPr/>
          </p:nvSpPr>
          <p:spPr>
            <a:xfrm>
              <a:off x="6262908" y="3314803"/>
              <a:ext cx="1016000" cy="1016000"/>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nvGrpSpPr>
            <p:cNvPr id="108" name="Group 35"/>
            <p:cNvGrpSpPr/>
            <p:nvPr/>
          </p:nvGrpSpPr>
          <p:grpSpPr bwMode="auto">
            <a:xfrm>
              <a:off x="6582682" y="3643499"/>
              <a:ext cx="373277" cy="373278"/>
              <a:chOff x="0" y="0"/>
              <a:chExt cx="577" cy="574"/>
            </a:xfrm>
            <a:solidFill>
              <a:srgbClr val="FFFFFF"/>
            </a:solidFill>
          </p:grpSpPr>
          <p:sp>
            <p:nvSpPr>
              <p:cNvPr id="109" name="Freeform: Shape 36"/>
              <p:cNvSpPr/>
              <p:nvPr/>
            </p:nvSpPr>
            <p:spPr bwMode="auto">
              <a:xfrm>
                <a:off x="368" y="368"/>
                <a:ext cx="205" cy="20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8447" y="8564"/>
                    </a:moveTo>
                    <a:lnTo>
                      <a:pt x="6893" y="0"/>
                    </a:lnTo>
                    <a:lnTo>
                      <a:pt x="0" y="6909"/>
                    </a:lnTo>
                    <a:lnTo>
                      <a:pt x="8514" y="18507"/>
                    </a:lnTo>
                    <a:cubicBezTo>
                      <a:pt x="10541" y="16972"/>
                      <a:pt x="14706" y="18290"/>
                      <a:pt x="18327" y="21600"/>
                    </a:cubicBezTo>
                    <a:lnTo>
                      <a:pt x="21600" y="18319"/>
                    </a:lnTo>
                    <a:cubicBezTo>
                      <a:pt x="18344" y="14739"/>
                      <a:pt x="17015" y="10625"/>
                      <a:pt x="18447" y="8564"/>
                    </a:cubicBezTo>
                    <a:close/>
                    <a:moveTo>
                      <a:pt x="14477" y="14461"/>
                    </a:moveTo>
                    <a:cubicBezTo>
                      <a:pt x="13723" y="15214"/>
                      <a:pt x="12501" y="15214"/>
                      <a:pt x="11748" y="14461"/>
                    </a:cubicBezTo>
                    <a:cubicBezTo>
                      <a:pt x="10995" y="13705"/>
                      <a:pt x="10995" y="12479"/>
                      <a:pt x="11749" y="11725"/>
                    </a:cubicBezTo>
                    <a:cubicBezTo>
                      <a:pt x="12502" y="10969"/>
                      <a:pt x="13724" y="10969"/>
                      <a:pt x="14477" y="11725"/>
                    </a:cubicBezTo>
                    <a:cubicBezTo>
                      <a:pt x="15230" y="12479"/>
                      <a:pt x="15230" y="13705"/>
                      <a:pt x="14477" y="14461"/>
                    </a:cubicBezTo>
                    <a:close/>
                    <a:moveTo>
                      <a:pt x="14477" y="14461"/>
                    </a:moveTo>
                  </a:path>
                </a:pathLst>
              </a:custGeom>
              <a:grpFill/>
              <a:ln>
                <a:noFill/>
              </a:ln>
            </p:spPr>
            <p:txBody>
              <a:bodyPr anchor="ctr"/>
              <a:lstStyle/>
              <a:p>
                <a:pPr algn="ctr"/>
                <a:endParaRPr/>
              </a:p>
            </p:txBody>
          </p:sp>
          <p:sp>
            <p:nvSpPr>
              <p:cNvPr id="110" name="Freeform: Shape 37"/>
              <p:cNvSpPr/>
              <p:nvPr/>
            </p:nvSpPr>
            <p:spPr bwMode="auto">
              <a:xfrm>
                <a:off x="328" y="304"/>
                <a:ext cx="107" cy="13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4544" y="0"/>
                    </a:moveTo>
                    <a:lnTo>
                      <a:pt x="13967" y="562"/>
                    </a:lnTo>
                    <a:cubicBezTo>
                      <a:pt x="14018" y="3961"/>
                      <a:pt x="12593" y="7264"/>
                      <a:pt x="9866" y="9922"/>
                    </a:cubicBezTo>
                    <a:lnTo>
                      <a:pt x="24" y="19504"/>
                    </a:lnTo>
                    <a:cubicBezTo>
                      <a:pt x="18" y="19554"/>
                      <a:pt x="6" y="19602"/>
                      <a:pt x="0" y="19652"/>
                    </a:cubicBezTo>
                    <a:lnTo>
                      <a:pt x="2371" y="21600"/>
                    </a:lnTo>
                    <a:lnTo>
                      <a:pt x="21600" y="5798"/>
                    </a:lnTo>
                    <a:lnTo>
                      <a:pt x="14544" y="0"/>
                    </a:lnTo>
                    <a:close/>
                    <a:moveTo>
                      <a:pt x="14544" y="0"/>
                    </a:moveTo>
                  </a:path>
                </a:pathLst>
              </a:custGeom>
              <a:grpFill/>
              <a:ln>
                <a:noFill/>
              </a:ln>
            </p:spPr>
            <p:txBody>
              <a:bodyPr anchor="ctr"/>
              <a:lstStyle/>
              <a:p>
                <a:pPr algn="ctr"/>
                <a:endParaRPr/>
              </a:p>
            </p:txBody>
          </p:sp>
          <p:sp>
            <p:nvSpPr>
              <p:cNvPr id="111" name="Freeform: Shape 38"/>
              <p:cNvSpPr/>
              <p:nvPr/>
            </p:nvSpPr>
            <p:spPr bwMode="auto">
              <a:xfrm>
                <a:off x="0" y="0"/>
                <a:ext cx="297" cy="289"/>
              </a:xfrm>
              <a:custGeom>
                <a:avLst/>
                <a:gdLst>
                  <a:gd name="T0" fmla="*/ 0 w 21222"/>
                  <a:gd name="T1" fmla="*/ 0 h 21211"/>
                  <a:gd name="T2" fmla="*/ 0 w 21222"/>
                  <a:gd name="T3" fmla="*/ 0 h 21211"/>
                  <a:gd name="T4" fmla="*/ 0 w 21222"/>
                  <a:gd name="T5" fmla="*/ 0 h 21211"/>
                  <a:gd name="T6" fmla="*/ 0 w 21222"/>
                  <a:gd name="T7" fmla="*/ 0 h 21211"/>
                  <a:gd name="T8" fmla="*/ 0 w 21222"/>
                  <a:gd name="T9" fmla="*/ 0 h 21211"/>
                  <a:gd name="T10" fmla="*/ 0 w 21222"/>
                  <a:gd name="T11" fmla="*/ 0 h 21211"/>
                  <a:gd name="T12" fmla="*/ 0 w 21222"/>
                  <a:gd name="T13" fmla="*/ 0 h 21211"/>
                  <a:gd name="T14" fmla="*/ 0 w 21222"/>
                  <a:gd name="T15" fmla="*/ 0 h 21211"/>
                  <a:gd name="T16" fmla="*/ 0 w 21222"/>
                  <a:gd name="T17" fmla="*/ 0 h 21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222" h="21211">
                    <a:moveTo>
                      <a:pt x="15153" y="21211"/>
                    </a:moveTo>
                    <a:lnTo>
                      <a:pt x="17409" y="18463"/>
                    </a:lnTo>
                    <a:cubicBezTo>
                      <a:pt x="18368" y="17292"/>
                      <a:pt x="19694" y="16530"/>
                      <a:pt x="21146" y="16293"/>
                    </a:cubicBezTo>
                    <a:lnTo>
                      <a:pt x="21222" y="16201"/>
                    </a:lnTo>
                    <a:lnTo>
                      <a:pt x="6603" y="1165"/>
                    </a:lnTo>
                    <a:cubicBezTo>
                      <a:pt x="5093" y="-389"/>
                      <a:pt x="2643" y="-389"/>
                      <a:pt x="1133" y="1165"/>
                    </a:cubicBezTo>
                    <a:cubicBezTo>
                      <a:pt x="-378" y="2718"/>
                      <a:pt x="-378" y="5237"/>
                      <a:pt x="1133" y="6791"/>
                    </a:cubicBezTo>
                    <a:lnTo>
                      <a:pt x="15153" y="21211"/>
                    </a:lnTo>
                    <a:close/>
                    <a:moveTo>
                      <a:pt x="15153" y="21211"/>
                    </a:moveTo>
                  </a:path>
                </a:pathLst>
              </a:custGeom>
              <a:grpFill/>
              <a:ln>
                <a:noFill/>
              </a:ln>
            </p:spPr>
            <p:txBody>
              <a:bodyPr anchor="ctr"/>
              <a:lstStyle/>
              <a:p>
                <a:pPr algn="ctr"/>
                <a:endParaRPr/>
              </a:p>
            </p:txBody>
          </p:sp>
          <p:sp>
            <p:nvSpPr>
              <p:cNvPr id="112" name="Freeform: Shape 39"/>
              <p:cNvSpPr/>
              <p:nvPr/>
            </p:nvSpPr>
            <p:spPr bwMode="auto">
              <a:xfrm>
                <a:off x="0" y="328"/>
                <a:ext cx="298" cy="246"/>
              </a:xfrm>
              <a:custGeom>
                <a:avLst/>
                <a:gdLst>
                  <a:gd name="T0" fmla="*/ 0 w 21116"/>
                  <a:gd name="T1" fmla="*/ 0 h 21374"/>
                  <a:gd name="T2" fmla="*/ 0 w 21116"/>
                  <a:gd name="T3" fmla="*/ 0 h 21374"/>
                  <a:gd name="T4" fmla="*/ 0 w 21116"/>
                  <a:gd name="T5" fmla="*/ 0 h 21374"/>
                  <a:gd name="T6" fmla="*/ 0 w 21116"/>
                  <a:gd name="T7" fmla="*/ 0 h 21374"/>
                  <a:gd name="T8" fmla="*/ 0 w 21116"/>
                  <a:gd name="T9" fmla="*/ 0 h 21374"/>
                  <a:gd name="T10" fmla="*/ 0 w 21116"/>
                  <a:gd name="T11" fmla="*/ 0 h 21374"/>
                  <a:gd name="T12" fmla="*/ 0 w 21116"/>
                  <a:gd name="T13" fmla="*/ 0 h 21374"/>
                  <a:gd name="T14" fmla="*/ 0 w 21116"/>
                  <a:gd name="T15" fmla="*/ 0 h 21374"/>
                  <a:gd name="T16" fmla="*/ 0 w 21116"/>
                  <a:gd name="T17" fmla="*/ 0 h 213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116" h="21374">
                    <a:moveTo>
                      <a:pt x="17024" y="721"/>
                    </a:moveTo>
                    <a:cubicBezTo>
                      <a:pt x="16543" y="427"/>
                      <a:pt x="16052" y="191"/>
                      <a:pt x="15571" y="0"/>
                    </a:cubicBezTo>
                    <a:cubicBezTo>
                      <a:pt x="13915" y="235"/>
                      <a:pt x="7378" y="2037"/>
                      <a:pt x="6834" y="8291"/>
                    </a:cubicBezTo>
                    <a:cubicBezTo>
                      <a:pt x="6063" y="17146"/>
                      <a:pt x="1254" y="15657"/>
                      <a:pt x="153" y="15771"/>
                    </a:cubicBezTo>
                    <a:cubicBezTo>
                      <a:pt x="-484" y="15837"/>
                      <a:pt x="743" y="21126"/>
                      <a:pt x="6046" y="21364"/>
                    </a:cubicBezTo>
                    <a:cubicBezTo>
                      <a:pt x="11298" y="21600"/>
                      <a:pt x="20647" y="17485"/>
                      <a:pt x="21032" y="7006"/>
                    </a:cubicBezTo>
                    <a:lnTo>
                      <a:pt x="21116" y="6884"/>
                    </a:lnTo>
                    <a:cubicBezTo>
                      <a:pt x="20449" y="3612"/>
                      <a:pt x="18811" y="1844"/>
                      <a:pt x="17024" y="721"/>
                    </a:cubicBezTo>
                    <a:close/>
                    <a:moveTo>
                      <a:pt x="17024" y="721"/>
                    </a:moveTo>
                  </a:path>
                </a:pathLst>
              </a:custGeom>
              <a:grpFill/>
              <a:ln>
                <a:noFill/>
              </a:ln>
            </p:spPr>
            <p:txBody>
              <a:bodyPr anchor="ctr"/>
              <a:lstStyle/>
              <a:p>
                <a:pPr algn="ctr"/>
                <a:endParaRPr/>
              </a:p>
            </p:txBody>
          </p:sp>
          <p:sp>
            <p:nvSpPr>
              <p:cNvPr id="113" name="Freeform: Shape 40"/>
              <p:cNvSpPr/>
              <p:nvPr/>
            </p:nvSpPr>
            <p:spPr bwMode="auto">
              <a:xfrm>
                <a:off x="240" y="0"/>
                <a:ext cx="337" cy="385"/>
              </a:xfrm>
              <a:custGeom>
                <a:avLst/>
                <a:gdLst>
                  <a:gd name="T0" fmla="*/ 0 w 21345"/>
                  <a:gd name="T1" fmla="*/ 0 h 21376"/>
                  <a:gd name="T2" fmla="*/ 0 w 21345"/>
                  <a:gd name="T3" fmla="*/ 0 h 21376"/>
                  <a:gd name="T4" fmla="*/ 0 w 21345"/>
                  <a:gd name="T5" fmla="*/ 0 h 21376"/>
                  <a:gd name="T6" fmla="*/ 0 w 21345"/>
                  <a:gd name="T7" fmla="*/ 0 h 21376"/>
                  <a:gd name="T8" fmla="*/ 0 w 21345"/>
                  <a:gd name="T9" fmla="*/ 0 h 21376"/>
                  <a:gd name="T10" fmla="*/ 0 w 21345"/>
                  <a:gd name="T11" fmla="*/ 0 h 21376"/>
                  <a:gd name="T12" fmla="*/ 0 w 21345"/>
                  <a:gd name="T13" fmla="*/ 0 h 21376"/>
                  <a:gd name="T14" fmla="*/ 0 w 21345"/>
                  <a:gd name="T15" fmla="*/ 0 h 21376"/>
                  <a:gd name="T16" fmla="*/ 0 w 21345"/>
                  <a:gd name="T17" fmla="*/ 0 h 21376"/>
                  <a:gd name="T18" fmla="*/ 0 w 21345"/>
                  <a:gd name="T19" fmla="*/ 0 h 21376"/>
                  <a:gd name="T20" fmla="*/ 0 w 21345"/>
                  <a:gd name="T21" fmla="*/ 0 h 21376"/>
                  <a:gd name="T22" fmla="*/ 0 w 21345"/>
                  <a:gd name="T23" fmla="*/ 0 h 213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345" h="21376">
                    <a:moveTo>
                      <a:pt x="7963" y="16438"/>
                    </a:moveTo>
                    <a:lnTo>
                      <a:pt x="20844" y="3060"/>
                    </a:lnTo>
                    <a:cubicBezTo>
                      <a:pt x="21600" y="2274"/>
                      <a:pt x="21488" y="1102"/>
                      <a:pt x="20592" y="438"/>
                    </a:cubicBezTo>
                    <a:cubicBezTo>
                      <a:pt x="19696" y="-224"/>
                      <a:pt x="18359" y="-125"/>
                      <a:pt x="17602" y="661"/>
                    </a:cubicBezTo>
                    <a:lnTo>
                      <a:pt x="4720" y="14039"/>
                    </a:lnTo>
                    <a:cubicBezTo>
                      <a:pt x="3698" y="14005"/>
                      <a:pt x="2666" y="14368"/>
                      <a:pt x="1957" y="15106"/>
                    </a:cubicBezTo>
                    <a:lnTo>
                      <a:pt x="0" y="17139"/>
                    </a:lnTo>
                    <a:cubicBezTo>
                      <a:pt x="266" y="17232"/>
                      <a:pt x="533" y="17334"/>
                      <a:pt x="800" y="17450"/>
                    </a:cubicBezTo>
                    <a:cubicBezTo>
                      <a:pt x="2456" y="18154"/>
                      <a:pt x="4079" y="19406"/>
                      <a:pt x="4942" y="21376"/>
                    </a:cubicBezTo>
                    <a:lnTo>
                      <a:pt x="7225" y="19005"/>
                    </a:lnTo>
                    <a:cubicBezTo>
                      <a:pt x="7936" y="18266"/>
                      <a:pt x="8172" y="17316"/>
                      <a:pt x="7963" y="16438"/>
                    </a:cubicBezTo>
                    <a:close/>
                    <a:moveTo>
                      <a:pt x="7963" y="16438"/>
                    </a:moveTo>
                  </a:path>
                </a:pathLst>
              </a:custGeom>
              <a:grpFill/>
              <a:ln>
                <a:noFill/>
              </a:ln>
            </p:spPr>
            <p:txBody>
              <a:bodyPr anchor="ctr"/>
              <a:lstStyle/>
              <a:p>
                <a:pPr algn="ctr"/>
                <a:endParaRPr/>
              </a:p>
            </p:txBody>
          </p:sp>
        </p:grpSp>
      </p:grpSp>
      <p:grpSp>
        <p:nvGrpSpPr>
          <p:cNvPr id="72" name="Group 19"/>
          <p:cNvGrpSpPr/>
          <p:nvPr/>
        </p:nvGrpSpPr>
        <p:grpSpPr>
          <a:xfrm>
            <a:off x="8203336" y="2466418"/>
            <a:ext cx="489858" cy="489858"/>
            <a:chOff x="6262908" y="1987229"/>
            <a:chExt cx="1016000" cy="1016000"/>
          </a:xfrm>
          <a:effectLst/>
        </p:grpSpPr>
        <p:sp>
          <p:nvSpPr>
            <p:cNvPr id="77" name="Oval 24"/>
            <p:cNvSpPr/>
            <p:nvPr/>
          </p:nvSpPr>
          <p:spPr>
            <a:xfrm>
              <a:off x="6262908" y="1987229"/>
              <a:ext cx="1016000" cy="10160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nvGrpSpPr>
            <p:cNvPr id="78" name="Group 25"/>
            <p:cNvGrpSpPr/>
            <p:nvPr/>
          </p:nvGrpSpPr>
          <p:grpSpPr bwMode="auto">
            <a:xfrm>
              <a:off x="6581713" y="2281761"/>
              <a:ext cx="378392" cy="370722"/>
              <a:chOff x="0" y="0"/>
              <a:chExt cx="581" cy="573"/>
            </a:xfrm>
            <a:solidFill>
              <a:srgbClr val="FFFFFF"/>
            </a:solidFill>
          </p:grpSpPr>
          <p:sp>
            <p:nvSpPr>
              <p:cNvPr id="79" name="Freeform: Shape 26"/>
              <p:cNvSpPr/>
              <p:nvPr/>
            </p:nvSpPr>
            <p:spPr bwMode="auto">
              <a:xfrm>
                <a:off x="256" y="0"/>
                <a:ext cx="72" cy="18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0799" y="0"/>
                    </a:moveTo>
                    <a:cubicBezTo>
                      <a:pt x="4833" y="0"/>
                      <a:pt x="0" y="1476"/>
                      <a:pt x="0" y="3295"/>
                    </a:cubicBezTo>
                    <a:lnTo>
                      <a:pt x="0" y="18305"/>
                    </a:lnTo>
                    <a:cubicBezTo>
                      <a:pt x="0" y="20125"/>
                      <a:pt x="4833" y="21600"/>
                      <a:pt x="10799" y="21600"/>
                    </a:cubicBezTo>
                    <a:cubicBezTo>
                      <a:pt x="16762" y="21600"/>
                      <a:pt x="21600" y="20125"/>
                      <a:pt x="21600" y="18305"/>
                    </a:cubicBezTo>
                    <a:lnTo>
                      <a:pt x="21600" y="3295"/>
                    </a:lnTo>
                    <a:cubicBezTo>
                      <a:pt x="21600" y="1476"/>
                      <a:pt x="16762" y="0"/>
                      <a:pt x="10799" y="0"/>
                    </a:cubicBezTo>
                    <a:close/>
                    <a:moveTo>
                      <a:pt x="10799" y="0"/>
                    </a:moveTo>
                  </a:path>
                </a:pathLst>
              </a:custGeom>
              <a:grpFill/>
              <a:ln>
                <a:noFill/>
              </a:ln>
            </p:spPr>
            <p:txBody>
              <a:bodyPr anchor="ctr"/>
              <a:lstStyle/>
              <a:p>
                <a:pPr algn="ctr"/>
                <a:endParaRPr/>
              </a:p>
            </p:txBody>
          </p:sp>
          <p:sp>
            <p:nvSpPr>
              <p:cNvPr id="100" name="Freeform: Shape 27"/>
              <p:cNvSpPr/>
              <p:nvPr/>
            </p:nvSpPr>
            <p:spPr bwMode="auto">
              <a:xfrm>
                <a:off x="256" y="392"/>
                <a:ext cx="72" cy="18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0799" y="0"/>
                    </a:moveTo>
                    <a:cubicBezTo>
                      <a:pt x="4833" y="0"/>
                      <a:pt x="0" y="1476"/>
                      <a:pt x="0" y="3295"/>
                    </a:cubicBezTo>
                    <a:lnTo>
                      <a:pt x="0" y="18305"/>
                    </a:lnTo>
                    <a:cubicBezTo>
                      <a:pt x="0" y="20125"/>
                      <a:pt x="4833" y="21600"/>
                      <a:pt x="10799" y="21600"/>
                    </a:cubicBezTo>
                    <a:cubicBezTo>
                      <a:pt x="16762" y="21600"/>
                      <a:pt x="21600" y="20125"/>
                      <a:pt x="21600" y="18305"/>
                    </a:cubicBezTo>
                    <a:lnTo>
                      <a:pt x="21600" y="3295"/>
                    </a:lnTo>
                    <a:cubicBezTo>
                      <a:pt x="21600" y="1476"/>
                      <a:pt x="16762" y="0"/>
                      <a:pt x="10799" y="0"/>
                    </a:cubicBezTo>
                    <a:close/>
                    <a:moveTo>
                      <a:pt x="10799" y="0"/>
                    </a:moveTo>
                  </a:path>
                </a:pathLst>
              </a:custGeom>
              <a:grpFill/>
              <a:ln>
                <a:noFill/>
              </a:ln>
            </p:spPr>
            <p:txBody>
              <a:bodyPr anchor="ctr"/>
              <a:lstStyle/>
              <a:p>
                <a:pPr algn="ctr"/>
                <a:endParaRPr/>
              </a:p>
            </p:txBody>
          </p:sp>
          <p:sp>
            <p:nvSpPr>
              <p:cNvPr id="101" name="Freeform: Shape 28"/>
              <p:cNvSpPr/>
              <p:nvPr/>
            </p:nvSpPr>
            <p:spPr bwMode="auto">
              <a:xfrm>
                <a:off x="400" y="248"/>
                <a:ext cx="181" cy="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8305" y="0"/>
                    </a:moveTo>
                    <a:lnTo>
                      <a:pt x="3295" y="0"/>
                    </a:lnTo>
                    <a:cubicBezTo>
                      <a:pt x="1475" y="0"/>
                      <a:pt x="0" y="4834"/>
                      <a:pt x="0" y="10798"/>
                    </a:cubicBezTo>
                    <a:cubicBezTo>
                      <a:pt x="0" y="16762"/>
                      <a:pt x="1475" y="21600"/>
                      <a:pt x="3295" y="21600"/>
                    </a:cubicBezTo>
                    <a:lnTo>
                      <a:pt x="18305" y="21600"/>
                    </a:lnTo>
                    <a:cubicBezTo>
                      <a:pt x="20124" y="21600"/>
                      <a:pt x="21600" y="16762"/>
                      <a:pt x="21600" y="10798"/>
                    </a:cubicBezTo>
                    <a:cubicBezTo>
                      <a:pt x="21600" y="4834"/>
                      <a:pt x="20124" y="0"/>
                      <a:pt x="18305" y="0"/>
                    </a:cubicBezTo>
                    <a:close/>
                    <a:moveTo>
                      <a:pt x="18305" y="0"/>
                    </a:moveTo>
                  </a:path>
                </a:pathLst>
              </a:custGeom>
              <a:grpFill/>
              <a:ln>
                <a:noFill/>
              </a:ln>
            </p:spPr>
            <p:txBody>
              <a:bodyPr anchor="ctr"/>
              <a:lstStyle/>
              <a:p>
                <a:pPr algn="ctr"/>
                <a:endParaRPr/>
              </a:p>
            </p:txBody>
          </p:sp>
          <p:sp>
            <p:nvSpPr>
              <p:cNvPr id="102" name="Freeform: Shape 29"/>
              <p:cNvSpPr/>
              <p:nvPr/>
            </p:nvSpPr>
            <p:spPr bwMode="auto">
              <a:xfrm>
                <a:off x="0" y="248"/>
                <a:ext cx="181" cy="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10798"/>
                    </a:moveTo>
                    <a:cubicBezTo>
                      <a:pt x="21600" y="4834"/>
                      <a:pt x="20124" y="0"/>
                      <a:pt x="18304" y="0"/>
                    </a:cubicBezTo>
                    <a:lnTo>
                      <a:pt x="3295" y="0"/>
                    </a:lnTo>
                    <a:cubicBezTo>
                      <a:pt x="1475" y="0"/>
                      <a:pt x="0" y="4834"/>
                      <a:pt x="0" y="10798"/>
                    </a:cubicBezTo>
                    <a:cubicBezTo>
                      <a:pt x="0" y="16762"/>
                      <a:pt x="1475" y="21600"/>
                      <a:pt x="3295" y="21600"/>
                    </a:cubicBezTo>
                    <a:lnTo>
                      <a:pt x="18304" y="21600"/>
                    </a:lnTo>
                    <a:cubicBezTo>
                      <a:pt x="20124" y="21600"/>
                      <a:pt x="21600" y="16764"/>
                      <a:pt x="21600" y="10798"/>
                    </a:cubicBezTo>
                    <a:close/>
                    <a:moveTo>
                      <a:pt x="21600" y="10798"/>
                    </a:moveTo>
                  </a:path>
                </a:pathLst>
              </a:custGeom>
              <a:grpFill/>
              <a:ln>
                <a:noFill/>
              </a:ln>
            </p:spPr>
            <p:txBody>
              <a:bodyPr anchor="ctr"/>
              <a:lstStyle/>
              <a:p>
                <a:pPr algn="ctr"/>
                <a:endParaRPr/>
              </a:p>
            </p:txBody>
          </p:sp>
          <p:sp>
            <p:nvSpPr>
              <p:cNvPr id="103" name="Freeform: Shape 30"/>
              <p:cNvSpPr/>
              <p:nvPr/>
            </p:nvSpPr>
            <p:spPr bwMode="auto">
              <a:xfrm>
                <a:off x="352" y="64"/>
                <a:ext cx="153" cy="153"/>
              </a:xfrm>
              <a:custGeom>
                <a:avLst/>
                <a:gdLst>
                  <a:gd name="T0" fmla="*/ 0 w 20488"/>
                  <a:gd name="T1" fmla="*/ 0 h 20489"/>
                  <a:gd name="T2" fmla="*/ 0 w 20488"/>
                  <a:gd name="T3" fmla="*/ 0 h 20489"/>
                  <a:gd name="T4" fmla="*/ 0 w 20488"/>
                  <a:gd name="T5" fmla="*/ 0 h 20489"/>
                  <a:gd name="T6" fmla="*/ 0 w 20488"/>
                  <a:gd name="T7" fmla="*/ 0 h 20489"/>
                  <a:gd name="T8" fmla="*/ 0 w 20488"/>
                  <a:gd name="T9" fmla="*/ 0 h 20489"/>
                  <a:gd name="T10" fmla="*/ 0 w 20488"/>
                  <a:gd name="T11" fmla="*/ 0 h 20489"/>
                  <a:gd name="T12" fmla="*/ 0 w 20488"/>
                  <a:gd name="T13" fmla="*/ 0 h 20489"/>
                  <a:gd name="T14" fmla="*/ 0 w 20488"/>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8" h="20489">
                    <a:moveTo>
                      <a:pt x="7697" y="19601"/>
                    </a:moveTo>
                    <a:lnTo>
                      <a:pt x="19601" y="7697"/>
                    </a:lnTo>
                    <a:cubicBezTo>
                      <a:pt x="21044" y="6253"/>
                      <a:pt x="20690" y="3557"/>
                      <a:pt x="18809" y="1678"/>
                    </a:cubicBezTo>
                    <a:cubicBezTo>
                      <a:pt x="16928" y="-203"/>
                      <a:pt x="14234" y="-555"/>
                      <a:pt x="12792" y="887"/>
                    </a:cubicBezTo>
                    <a:lnTo>
                      <a:pt x="888" y="12791"/>
                    </a:lnTo>
                    <a:cubicBezTo>
                      <a:pt x="-556" y="14235"/>
                      <a:pt x="-202" y="16928"/>
                      <a:pt x="1679" y="18809"/>
                    </a:cubicBezTo>
                    <a:cubicBezTo>
                      <a:pt x="3558" y="20690"/>
                      <a:pt x="6252" y="21045"/>
                      <a:pt x="7697" y="19601"/>
                    </a:cubicBezTo>
                    <a:close/>
                    <a:moveTo>
                      <a:pt x="7697" y="19601"/>
                    </a:moveTo>
                  </a:path>
                </a:pathLst>
              </a:custGeom>
              <a:grpFill/>
              <a:ln>
                <a:noFill/>
              </a:ln>
            </p:spPr>
            <p:txBody>
              <a:bodyPr anchor="ctr"/>
              <a:lstStyle/>
              <a:p>
                <a:pPr algn="ctr"/>
                <a:endParaRPr/>
              </a:p>
            </p:txBody>
          </p:sp>
          <p:sp>
            <p:nvSpPr>
              <p:cNvPr id="104" name="Freeform: Shape 31"/>
              <p:cNvSpPr/>
              <p:nvPr/>
            </p:nvSpPr>
            <p:spPr bwMode="auto">
              <a:xfrm>
                <a:off x="72" y="344"/>
                <a:ext cx="153" cy="153"/>
              </a:xfrm>
              <a:custGeom>
                <a:avLst/>
                <a:gdLst>
                  <a:gd name="T0" fmla="*/ 0 w 20489"/>
                  <a:gd name="T1" fmla="*/ 0 h 20488"/>
                  <a:gd name="T2" fmla="*/ 0 w 20489"/>
                  <a:gd name="T3" fmla="*/ 0 h 20488"/>
                  <a:gd name="T4" fmla="*/ 0 w 20489"/>
                  <a:gd name="T5" fmla="*/ 0 h 20488"/>
                  <a:gd name="T6" fmla="*/ 0 w 20489"/>
                  <a:gd name="T7" fmla="*/ 0 h 20488"/>
                  <a:gd name="T8" fmla="*/ 0 w 20489"/>
                  <a:gd name="T9" fmla="*/ 0 h 20488"/>
                  <a:gd name="T10" fmla="*/ 0 w 20489"/>
                  <a:gd name="T11" fmla="*/ 0 h 20488"/>
                  <a:gd name="T12" fmla="*/ 0 w 20489"/>
                  <a:gd name="T13" fmla="*/ 0 h 20488"/>
                  <a:gd name="T14" fmla="*/ 0 w 20489"/>
                  <a:gd name="T15" fmla="*/ 0 h 204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8">
                    <a:moveTo>
                      <a:pt x="12792" y="888"/>
                    </a:moveTo>
                    <a:lnTo>
                      <a:pt x="888" y="12792"/>
                    </a:lnTo>
                    <a:cubicBezTo>
                      <a:pt x="-556" y="14236"/>
                      <a:pt x="-202" y="16929"/>
                      <a:pt x="1679" y="18809"/>
                    </a:cubicBezTo>
                    <a:cubicBezTo>
                      <a:pt x="3558" y="20689"/>
                      <a:pt x="6253" y="21044"/>
                      <a:pt x="7697" y="19601"/>
                    </a:cubicBezTo>
                    <a:lnTo>
                      <a:pt x="19601" y="7697"/>
                    </a:lnTo>
                    <a:cubicBezTo>
                      <a:pt x="21044" y="6254"/>
                      <a:pt x="20690" y="3559"/>
                      <a:pt x="18810" y="1679"/>
                    </a:cubicBezTo>
                    <a:cubicBezTo>
                      <a:pt x="16929" y="-203"/>
                      <a:pt x="14235" y="-556"/>
                      <a:pt x="12792" y="888"/>
                    </a:cubicBezTo>
                    <a:close/>
                    <a:moveTo>
                      <a:pt x="12792" y="888"/>
                    </a:moveTo>
                  </a:path>
                </a:pathLst>
              </a:custGeom>
              <a:grpFill/>
              <a:ln>
                <a:noFill/>
              </a:ln>
            </p:spPr>
            <p:txBody>
              <a:bodyPr anchor="ctr"/>
              <a:lstStyle/>
              <a:p>
                <a:pPr algn="ctr"/>
                <a:endParaRPr/>
              </a:p>
            </p:txBody>
          </p:sp>
          <p:sp>
            <p:nvSpPr>
              <p:cNvPr id="105" name="Freeform: Shape 32"/>
              <p:cNvSpPr/>
              <p:nvPr/>
            </p:nvSpPr>
            <p:spPr bwMode="auto">
              <a:xfrm>
                <a:off x="352" y="344"/>
                <a:ext cx="153" cy="153"/>
              </a:xfrm>
              <a:custGeom>
                <a:avLst/>
                <a:gdLst>
                  <a:gd name="T0" fmla="*/ 0 w 20489"/>
                  <a:gd name="T1" fmla="*/ 0 h 20489"/>
                  <a:gd name="T2" fmla="*/ 0 w 20489"/>
                  <a:gd name="T3" fmla="*/ 0 h 20489"/>
                  <a:gd name="T4" fmla="*/ 0 w 20489"/>
                  <a:gd name="T5" fmla="*/ 0 h 20489"/>
                  <a:gd name="T6" fmla="*/ 0 w 20489"/>
                  <a:gd name="T7" fmla="*/ 0 h 20489"/>
                  <a:gd name="T8" fmla="*/ 0 w 20489"/>
                  <a:gd name="T9" fmla="*/ 0 h 20489"/>
                  <a:gd name="T10" fmla="*/ 0 w 20489"/>
                  <a:gd name="T11" fmla="*/ 0 h 20489"/>
                  <a:gd name="T12" fmla="*/ 0 w 20489"/>
                  <a:gd name="T13" fmla="*/ 0 h 20489"/>
                  <a:gd name="T14" fmla="*/ 0 w 20489"/>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9">
                    <a:moveTo>
                      <a:pt x="7696" y="888"/>
                    </a:moveTo>
                    <a:cubicBezTo>
                      <a:pt x="6251" y="-556"/>
                      <a:pt x="3559" y="-202"/>
                      <a:pt x="1679" y="1678"/>
                    </a:cubicBezTo>
                    <a:cubicBezTo>
                      <a:pt x="-201" y="3558"/>
                      <a:pt x="-556" y="6251"/>
                      <a:pt x="888" y="7697"/>
                    </a:cubicBezTo>
                    <a:lnTo>
                      <a:pt x="12792" y="19601"/>
                    </a:lnTo>
                    <a:cubicBezTo>
                      <a:pt x="14236" y="21044"/>
                      <a:pt x="16932" y="20690"/>
                      <a:pt x="18811" y="18810"/>
                    </a:cubicBezTo>
                    <a:cubicBezTo>
                      <a:pt x="20691" y="16929"/>
                      <a:pt x="21044" y="14236"/>
                      <a:pt x="19601" y="12793"/>
                    </a:cubicBezTo>
                    <a:lnTo>
                      <a:pt x="7696" y="888"/>
                    </a:lnTo>
                    <a:close/>
                    <a:moveTo>
                      <a:pt x="7696" y="888"/>
                    </a:moveTo>
                  </a:path>
                </a:pathLst>
              </a:custGeom>
              <a:grpFill/>
              <a:ln>
                <a:noFill/>
              </a:ln>
            </p:spPr>
            <p:txBody>
              <a:bodyPr anchor="ctr"/>
              <a:lstStyle/>
              <a:p>
                <a:pPr algn="ctr"/>
                <a:endParaRPr/>
              </a:p>
            </p:txBody>
          </p:sp>
          <p:sp>
            <p:nvSpPr>
              <p:cNvPr id="106" name="Freeform: Shape 33"/>
              <p:cNvSpPr/>
              <p:nvPr/>
            </p:nvSpPr>
            <p:spPr bwMode="auto">
              <a:xfrm>
                <a:off x="71" y="71"/>
                <a:ext cx="154" cy="154"/>
              </a:xfrm>
              <a:custGeom>
                <a:avLst/>
                <a:gdLst>
                  <a:gd name="T0" fmla="*/ 0 w 20489"/>
                  <a:gd name="T1" fmla="*/ 0 h 20489"/>
                  <a:gd name="T2" fmla="*/ 0 w 20489"/>
                  <a:gd name="T3" fmla="*/ 0 h 20489"/>
                  <a:gd name="T4" fmla="*/ 0 w 20489"/>
                  <a:gd name="T5" fmla="*/ 0 h 20489"/>
                  <a:gd name="T6" fmla="*/ 0 w 20489"/>
                  <a:gd name="T7" fmla="*/ 0 h 20489"/>
                  <a:gd name="T8" fmla="*/ 0 w 20489"/>
                  <a:gd name="T9" fmla="*/ 0 h 20489"/>
                  <a:gd name="T10" fmla="*/ 0 w 20489"/>
                  <a:gd name="T11" fmla="*/ 0 h 20489"/>
                  <a:gd name="T12" fmla="*/ 0 w 20489"/>
                  <a:gd name="T13" fmla="*/ 0 h 20489"/>
                  <a:gd name="T14" fmla="*/ 0 w 20489"/>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9">
                    <a:moveTo>
                      <a:pt x="12792" y="19602"/>
                    </a:moveTo>
                    <a:cubicBezTo>
                      <a:pt x="14235" y="21045"/>
                      <a:pt x="16930" y="20691"/>
                      <a:pt x="18811" y="18810"/>
                    </a:cubicBezTo>
                    <a:cubicBezTo>
                      <a:pt x="20691" y="16930"/>
                      <a:pt x="21044" y="14236"/>
                      <a:pt x="19601" y="12793"/>
                    </a:cubicBezTo>
                    <a:lnTo>
                      <a:pt x="7696" y="888"/>
                    </a:lnTo>
                    <a:cubicBezTo>
                      <a:pt x="6252" y="-555"/>
                      <a:pt x="3560" y="-202"/>
                      <a:pt x="1679" y="1679"/>
                    </a:cubicBezTo>
                    <a:cubicBezTo>
                      <a:pt x="-201" y="3559"/>
                      <a:pt x="-556" y="6254"/>
                      <a:pt x="887" y="7697"/>
                    </a:cubicBezTo>
                    <a:lnTo>
                      <a:pt x="12792" y="19602"/>
                    </a:lnTo>
                    <a:close/>
                    <a:moveTo>
                      <a:pt x="12792" y="19602"/>
                    </a:moveTo>
                  </a:path>
                </a:pathLst>
              </a:custGeom>
              <a:grpFill/>
              <a:ln>
                <a:noFill/>
              </a:ln>
            </p:spPr>
            <p:txBody>
              <a:bodyPr anchor="ctr"/>
              <a:lstStyle/>
              <a:p>
                <a:pPr algn="ctr"/>
                <a:endParaRPr/>
              </a:p>
            </p:txBody>
          </p:sp>
        </p:grpSp>
      </p:grpSp>
      <p:sp>
        <p:nvSpPr>
          <p:cNvPr id="73" name="Rectangle 20"/>
          <p:cNvSpPr/>
          <p:nvPr/>
        </p:nvSpPr>
        <p:spPr>
          <a:xfrm>
            <a:off x="8746260" y="2443620"/>
            <a:ext cx="2587220" cy="246221"/>
          </a:xfrm>
          <a:prstGeom prst="rect">
            <a:avLst/>
          </a:prstGeom>
        </p:spPr>
        <p:txBody>
          <a:bodyPr wrap="none" lIns="144000" tIns="0" rIns="144000" bIns="0">
            <a:normAutofit/>
          </a:bodyPr>
          <a:lstStyle/>
          <a:p>
            <a:endParaRPr lang="zh-CN" altLang="en-US" sz="1600" b="1">
              <a:solidFill>
                <a:schemeClr val="accent2"/>
              </a:solidFill>
              <a:latin typeface="Times New Roman" panose="02020603050405020304" charset="0"/>
              <a:ea typeface="汉仪全唐诗简" panose="00020600040101010101" charset="-122"/>
            </a:endParaRPr>
          </a:p>
        </p:txBody>
      </p:sp>
      <p:pic>
        <p:nvPicPr>
          <p:cNvPr id="2" name="图片 1"/>
          <p:cNvPicPr/>
          <p:nvPr/>
        </p:nvPicPr>
        <p:blipFill>
          <a:blip r:embed="rId3"/>
          <a:stretch>
            <a:fillRect/>
          </a:stretch>
        </p:blipFill>
        <p:spPr>
          <a:xfrm>
            <a:off x="1343025" y="2036445"/>
            <a:ext cx="1992630" cy="2169160"/>
          </a:xfrm>
          <a:prstGeom prst="roundRect">
            <a:avLst/>
          </a:prstGeom>
        </p:spPr>
      </p:pic>
      <p:pic>
        <p:nvPicPr>
          <p:cNvPr id="12" name="图片 11"/>
          <p:cNvPicPr/>
          <p:nvPr/>
        </p:nvPicPr>
        <p:blipFill>
          <a:blip r:embed="rId4"/>
          <a:stretch>
            <a:fillRect/>
          </a:stretch>
        </p:blipFill>
        <p:spPr>
          <a:xfrm>
            <a:off x="8799286" y="1433448"/>
            <a:ext cx="2160000" cy="2520000"/>
          </a:xfrm>
          <a:prstGeom prst="roundRect">
            <a:avLst/>
          </a:prstGeom>
        </p:spPr>
      </p:pic>
      <p:pic>
        <p:nvPicPr>
          <p:cNvPr id="11" name="图片 10"/>
          <p:cNvPicPr>
            <a:picLocks noChangeAspect="1"/>
          </p:cNvPicPr>
          <p:nvPr/>
        </p:nvPicPr>
        <p:blipFill>
          <a:blip r:embed="rId5"/>
          <a:stretch>
            <a:fillRect/>
          </a:stretch>
        </p:blipFill>
        <p:spPr>
          <a:xfrm>
            <a:off x="8805545" y="4089400"/>
            <a:ext cx="2195195" cy="2376170"/>
          </a:xfrm>
          <a:prstGeom prst="roundRect">
            <a:avLst/>
          </a:prstGeom>
        </p:spPr>
      </p:pic>
      <p:pic>
        <p:nvPicPr>
          <p:cNvPr id="9" name="图片 8"/>
          <p:cNvPicPr>
            <a:picLocks noChangeAspect="1"/>
          </p:cNvPicPr>
          <p:nvPr/>
        </p:nvPicPr>
        <p:blipFill>
          <a:blip r:embed="rId6"/>
          <a:srcRect/>
          <a:stretch>
            <a:fillRect/>
          </a:stretch>
        </p:blipFill>
        <p:spPr>
          <a:xfrm>
            <a:off x="1352550" y="4290060"/>
            <a:ext cx="2033905" cy="2175510"/>
          </a:xfrm>
          <a:prstGeom prst="roundRect">
            <a:avLst/>
          </a:prstGeom>
        </p:spPr>
      </p:pic>
      <p:pic>
        <p:nvPicPr>
          <p:cNvPr id="5" name="图片 4" descr="华餐logo"/>
          <p:cNvPicPr>
            <a:picLocks noChangeAspect="1"/>
          </p:cNvPicPr>
          <p:nvPr/>
        </p:nvPicPr>
        <p:blipFill>
          <a:blip r:embed="rId7"/>
          <a:stretch>
            <a:fillRect/>
          </a:stretch>
        </p:blipFill>
        <p:spPr>
          <a:xfrm>
            <a:off x="9680575" y="58420"/>
            <a:ext cx="2283460" cy="58610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p:tgtEl>
                                          <p:spTgt spid="33"/>
                                        </p:tgtEl>
                                        <p:attrNameLst>
                                          <p:attrName>ppt_y</p:attrName>
                                        </p:attrNameLst>
                                      </p:cBhvr>
                                      <p:tavLst>
                                        <p:tav tm="0">
                                          <p:val>
                                            <p:strVal val="#ppt_y+#ppt_h*1.125000"/>
                                          </p:val>
                                        </p:tav>
                                        <p:tav tm="100000">
                                          <p:val>
                                            <p:strVal val="#ppt_y"/>
                                          </p:val>
                                        </p:tav>
                                      </p:tavLst>
                                    </p:anim>
                                    <p:animEffect transition="in" filter="wipe(up)">
                                      <p:cBhvr>
                                        <p:cTn id="8" dur="500"/>
                                        <p:tgtEl>
                                          <p:spTgt spid="33"/>
                                        </p:tgtEl>
                                      </p:cBhvr>
                                    </p:animEffect>
                                  </p:childTnLst>
                                </p:cTn>
                              </p:par>
                            </p:childTnLst>
                          </p:cTn>
                        </p:par>
                        <p:par>
                          <p:cTn id="9" fill="hold">
                            <p:stCondLst>
                              <p:cond delay="850"/>
                            </p:stCondLst>
                            <p:childTnLst>
                              <p:par>
                                <p:cTn id="10" presetID="12" presetClass="entr" presetSubtype="4" fill="hold" grpId="0" nodeType="afterEffect">
                                  <p:stCondLst>
                                    <p:cond delay="0"/>
                                  </p:stCondLst>
                                  <p:iterate type="lt">
                                    <p:tmPct val="10000"/>
                                  </p:iterate>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p:tgtEl>
                                          <p:spTgt spid="34"/>
                                        </p:tgtEl>
                                        <p:attrNameLst>
                                          <p:attrName>ppt_y</p:attrName>
                                        </p:attrNameLst>
                                      </p:cBhvr>
                                      <p:tavLst>
                                        <p:tav tm="0">
                                          <p:val>
                                            <p:strVal val="#ppt_y+#ppt_h*1.125000"/>
                                          </p:val>
                                        </p:tav>
                                        <p:tav tm="100000">
                                          <p:val>
                                            <p:strVal val="#ppt_y"/>
                                          </p:val>
                                        </p:tav>
                                      </p:tavLst>
                                    </p:anim>
                                    <p:animEffect transition="in" filter="wipe(up)">
                                      <p:cBhvr>
                                        <p:cTn id="13" dur="500"/>
                                        <p:tgtEl>
                                          <p:spTgt spid="34"/>
                                        </p:tgtEl>
                                      </p:cBhvr>
                                    </p:animEffect>
                                  </p:childTnLst>
                                </p:cTn>
                              </p:par>
                            </p:childTnLst>
                          </p:cTn>
                        </p:par>
                        <p:par>
                          <p:cTn id="14" fill="hold">
                            <p:stCondLst>
                              <p:cond delay="1899"/>
                            </p:stCondLst>
                            <p:childTnLst>
                              <p:par>
                                <p:cTn id="15" presetID="53" presetClass="entr" presetSubtype="16" fill="hold" grpId="0" nodeType="afterEffect">
                                  <p:stCondLst>
                                    <p:cond delay="0"/>
                                  </p:stCondLst>
                                  <p:childTnLst>
                                    <p:set>
                                      <p:cBhvr>
                                        <p:cTn id="16" dur="1" fill="hold">
                                          <p:stCondLst>
                                            <p:cond delay="0"/>
                                          </p:stCondLst>
                                        </p:cTn>
                                        <p:tgtEl>
                                          <p:spTgt spid="118"/>
                                        </p:tgtEl>
                                        <p:attrNameLst>
                                          <p:attrName>style.visibility</p:attrName>
                                        </p:attrNameLst>
                                      </p:cBhvr>
                                      <p:to>
                                        <p:strVal val="visible"/>
                                      </p:to>
                                    </p:set>
                                    <p:anim calcmode="lin" valueType="num">
                                      <p:cBhvr>
                                        <p:cTn id="17" dur="500" fill="hold"/>
                                        <p:tgtEl>
                                          <p:spTgt spid="118"/>
                                        </p:tgtEl>
                                        <p:attrNameLst>
                                          <p:attrName>ppt_w</p:attrName>
                                        </p:attrNameLst>
                                      </p:cBhvr>
                                      <p:tavLst>
                                        <p:tav tm="0">
                                          <p:val>
                                            <p:fltVal val="0"/>
                                          </p:val>
                                        </p:tav>
                                        <p:tav tm="100000">
                                          <p:val>
                                            <p:strVal val="#ppt_w"/>
                                          </p:val>
                                        </p:tav>
                                      </p:tavLst>
                                    </p:anim>
                                    <p:anim calcmode="lin" valueType="num">
                                      <p:cBhvr>
                                        <p:cTn id="18" dur="500" fill="hold"/>
                                        <p:tgtEl>
                                          <p:spTgt spid="118"/>
                                        </p:tgtEl>
                                        <p:attrNameLst>
                                          <p:attrName>ppt_h</p:attrName>
                                        </p:attrNameLst>
                                      </p:cBhvr>
                                      <p:tavLst>
                                        <p:tav tm="0">
                                          <p:val>
                                            <p:fltVal val="0"/>
                                          </p:val>
                                        </p:tav>
                                        <p:tav tm="100000">
                                          <p:val>
                                            <p:strVal val="#ppt_h"/>
                                          </p:val>
                                        </p:tav>
                                      </p:tavLst>
                                    </p:anim>
                                    <p:animEffect transition="in" filter="fade">
                                      <p:cBhvr>
                                        <p:cTn id="19" dur="500"/>
                                        <p:tgtEl>
                                          <p:spTgt spid="118"/>
                                        </p:tgtEl>
                                      </p:cBhvr>
                                    </p:animEffect>
                                  </p:childTnLst>
                                </p:cTn>
                              </p:par>
                            </p:childTnLst>
                          </p:cTn>
                        </p:par>
                        <p:par>
                          <p:cTn id="20" fill="hold">
                            <p:stCondLst>
                              <p:cond delay="2399"/>
                            </p:stCondLst>
                            <p:childTnLst>
                              <p:par>
                                <p:cTn id="21" presetID="53" presetClass="entr" presetSubtype="16" fill="hold" grpId="0" nodeType="afterEffect">
                                  <p:stCondLst>
                                    <p:cond delay="0"/>
                                  </p:stCondLst>
                                  <p:childTnLst>
                                    <p:set>
                                      <p:cBhvr>
                                        <p:cTn id="22" dur="1" fill="hold">
                                          <p:stCondLst>
                                            <p:cond delay="0"/>
                                          </p:stCondLst>
                                        </p:cTn>
                                        <p:tgtEl>
                                          <p:spTgt spid="119"/>
                                        </p:tgtEl>
                                        <p:attrNameLst>
                                          <p:attrName>style.visibility</p:attrName>
                                        </p:attrNameLst>
                                      </p:cBhvr>
                                      <p:to>
                                        <p:strVal val="visible"/>
                                      </p:to>
                                    </p:set>
                                    <p:anim calcmode="lin" valueType="num">
                                      <p:cBhvr>
                                        <p:cTn id="23" dur="500" fill="hold"/>
                                        <p:tgtEl>
                                          <p:spTgt spid="119"/>
                                        </p:tgtEl>
                                        <p:attrNameLst>
                                          <p:attrName>ppt_w</p:attrName>
                                        </p:attrNameLst>
                                      </p:cBhvr>
                                      <p:tavLst>
                                        <p:tav tm="0">
                                          <p:val>
                                            <p:fltVal val="0"/>
                                          </p:val>
                                        </p:tav>
                                        <p:tav tm="100000">
                                          <p:val>
                                            <p:strVal val="#ppt_w"/>
                                          </p:val>
                                        </p:tav>
                                      </p:tavLst>
                                    </p:anim>
                                    <p:anim calcmode="lin" valueType="num">
                                      <p:cBhvr>
                                        <p:cTn id="24" dur="500" fill="hold"/>
                                        <p:tgtEl>
                                          <p:spTgt spid="119"/>
                                        </p:tgtEl>
                                        <p:attrNameLst>
                                          <p:attrName>ppt_h</p:attrName>
                                        </p:attrNameLst>
                                      </p:cBhvr>
                                      <p:tavLst>
                                        <p:tav tm="0">
                                          <p:val>
                                            <p:fltVal val="0"/>
                                          </p:val>
                                        </p:tav>
                                        <p:tav tm="100000">
                                          <p:val>
                                            <p:strVal val="#ppt_h"/>
                                          </p:val>
                                        </p:tav>
                                      </p:tavLst>
                                    </p:anim>
                                    <p:animEffect transition="in" filter="fade">
                                      <p:cBhvr>
                                        <p:cTn id="25" dur="500"/>
                                        <p:tgtEl>
                                          <p:spTgt spid="119"/>
                                        </p:tgtEl>
                                      </p:cBhvr>
                                    </p:animEffect>
                                  </p:childTnLst>
                                </p:cTn>
                              </p:par>
                            </p:childTnLst>
                          </p:cTn>
                        </p:par>
                        <p:par>
                          <p:cTn id="26" fill="hold">
                            <p:stCondLst>
                              <p:cond delay="2899"/>
                            </p:stCondLst>
                            <p:childTnLst>
                              <p:par>
                                <p:cTn id="27" presetID="53" presetClass="entr" presetSubtype="16" fill="hold" grpId="0" nodeType="afterEffect">
                                  <p:stCondLst>
                                    <p:cond delay="0"/>
                                  </p:stCondLst>
                                  <p:childTnLst>
                                    <p:set>
                                      <p:cBhvr>
                                        <p:cTn id="28" dur="1" fill="hold">
                                          <p:stCondLst>
                                            <p:cond delay="0"/>
                                          </p:stCondLst>
                                        </p:cTn>
                                        <p:tgtEl>
                                          <p:spTgt spid="120"/>
                                        </p:tgtEl>
                                        <p:attrNameLst>
                                          <p:attrName>style.visibility</p:attrName>
                                        </p:attrNameLst>
                                      </p:cBhvr>
                                      <p:to>
                                        <p:strVal val="visible"/>
                                      </p:to>
                                    </p:set>
                                    <p:anim calcmode="lin" valueType="num">
                                      <p:cBhvr>
                                        <p:cTn id="29" dur="500" fill="hold"/>
                                        <p:tgtEl>
                                          <p:spTgt spid="120"/>
                                        </p:tgtEl>
                                        <p:attrNameLst>
                                          <p:attrName>ppt_w</p:attrName>
                                        </p:attrNameLst>
                                      </p:cBhvr>
                                      <p:tavLst>
                                        <p:tav tm="0">
                                          <p:val>
                                            <p:fltVal val="0"/>
                                          </p:val>
                                        </p:tav>
                                        <p:tav tm="100000">
                                          <p:val>
                                            <p:strVal val="#ppt_w"/>
                                          </p:val>
                                        </p:tav>
                                      </p:tavLst>
                                    </p:anim>
                                    <p:anim calcmode="lin" valueType="num">
                                      <p:cBhvr>
                                        <p:cTn id="30" dur="500" fill="hold"/>
                                        <p:tgtEl>
                                          <p:spTgt spid="120"/>
                                        </p:tgtEl>
                                        <p:attrNameLst>
                                          <p:attrName>ppt_h</p:attrName>
                                        </p:attrNameLst>
                                      </p:cBhvr>
                                      <p:tavLst>
                                        <p:tav tm="0">
                                          <p:val>
                                            <p:fltVal val="0"/>
                                          </p:val>
                                        </p:tav>
                                        <p:tav tm="100000">
                                          <p:val>
                                            <p:strVal val="#ppt_h"/>
                                          </p:val>
                                        </p:tav>
                                      </p:tavLst>
                                    </p:anim>
                                    <p:animEffect transition="in" filter="fade">
                                      <p:cBhvr>
                                        <p:cTn id="31" dur="500"/>
                                        <p:tgtEl>
                                          <p:spTgt spid="120"/>
                                        </p:tgtEl>
                                      </p:cBhvr>
                                    </p:animEffect>
                                  </p:childTnLst>
                                </p:cTn>
                              </p:par>
                            </p:childTnLst>
                          </p:cTn>
                        </p:par>
                        <p:par>
                          <p:cTn id="32" fill="hold">
                            <p:stCondLst>
                              <p:cond delay="3399"/>
                            </p:stCondLst>
                            <p:childTnLst>
                              <p:par>
                                <p:cTn id="33" presetID="53" presetClass="entr" presetSubtype="16" fill="hold" grpId="0" nodeType="afterEffect">
                                  <p:stCondLst>
                                    <p:cond delay="0"/>
                                  </p:stCondLst>
                                  <p:childTnLst>
                                    <p:set>
                                      <p:cBhvr>
                                        <p:cTn id="34" dur="1" fill="hold">
                                          <p:stCondLst>
                                            <p:cond delay="0"/>
                                          </p:stCondLst>
                                        </p:cTn>
                                        <p:tgtEl>
                                          <p:spTgt spid="121"/>
                                        </p:tgtEl>
                                        <p:attrNameLst>
                                          <p:attrName>style.visibility</p:attrName>
                                        </p:attrNameLst>
                                      </p:cBhvr>
                                      <p:to>
                                        <p:strVal val="visible"/>
                                      </p:to>
                                    </p:set>
                                    <p:anim calcmode="lin" valueType="num">
                                      <p:cBhvr>
                                        <p:cTn id="35" dur="500" fill="hold"/>
                                        <p:tgtEl>
                                          <p:spTgt spid="121"/>
                                        </p:tgtEl>
                                        <p:attrNameLst>
                                          <p:attrName>ppt_w</p:attrName>
                                        </p:attrNameLst>
                                      </p:cBhvr>
                                      <p:tavLst>
                                        <p:tav tm="0">
                                          <p:val>
                                            <p:fltVal val="0"/>
                                          </p:val>
                                        </p:tav>
                                        <p:tav tm="100000">
                                          <p:val>
                                            <p:strVal val="#ppt_w"/>
                                          </p:val>
                                        </p:tav>
                                      </p:tavLst>
                                    </p:anim>
                                    <p:anim calcmode="lin" valueType="num">
                                      <p:cBhvr>
                                        <p:cTn id="36" dur="500" fill="hold"/>
                                        <p:tgtEl>
                                          <p:spTgt spid="121"/>
                                        </p:tgtEl>
                                        <p:attrNameLst>
                                          <p:attrName>ppt_h</p:attrName>
                                        </p:attrNameLst>
                                      </p:cBhvr>
                                      <p:tavLst>
                                        <p:tav tm="0">
                                          <p:val>
                                            <p:fltVal val="0"/>
                                          </p:val>
                                        </p:tav>
                                        <p:tav tm="100000">
                                          <p:val>
                                            <p:strVal val="#ppt_h"/>
                                          </p:val>
                                        </p:tav>
                                      </p:tavLst>
                                    </p:anim>
                                    <p:animEffect transition="in" filter="fade">
                                      <p:cBhvr>
                                        <p:cTn id="37" dur="500"/>
                                        <p:tgtEl>
                                          <p:spTgt spid="121"/>
                                        </p:tgtEl>
                                      </p:cBhvr>
                                    </p:animEffect>
                                  </p:childTnLst>
                                </p:cTn>
                              </p:par>
                            </p:childTnLst>
                          </p:cTn>
                        </p:par>
                        <p:par>
                          <p:cTn id="38" fill="hold">
                            <p:stCondLst>
                              <p:cond delay="3899"/>
                            </p:stCondLst>
                            <p:childTnLst>
                              <p:par>
                                <p:cTn id="39" presetID="53" presetClass="entr" presetSubtype="16" fill="hold" grpId="0" nodeType="afterEffect">
                                  <p:stCondLst>
                                    <p:cond delay="0"/>
                                  </p:stCondLst>
                                  <p:childTnLst>
                                    <p:set>
                                      <p:cBhvr>
                                        <p:cTn id="40" dur="1" fill="hold">
                                          <p:stCondLst>
                                            <p:cond delay="0"/>
                                          </p:stCondLst>
                                        </p:cTn>
                                        <p:tgtEl>
                                          <p:spTgt spid="122"/>
                                        </p:tgtEl>
                                        <p:attrNameLst>
                                          <p:attrName>style.visibility</p:attrName>
                                        </p:attrNameLst>
                                      </p:cBhvr>
                                      <p:to>
                                        <p:strVal val="visible"/>
                                      </p:to>
                                    </p:set>
                                    <p:anim calcmode="lin" valueType="num">
                                      <p:cBhvr>
                                        <p:cTn id="41" dur="500" fill="hold"/>
                                        <p:tgtEl>
                                          <p:spTgt spid="122"/>
                                        </p:tgtEl>
                                        <p:attrNameLst>
                                          <p:attrName>ppt_w</p:attrName>
                                        </p:attrNameLst>
                                      </p:cBhvr>
                                      <p:tavLst>
                                        <p:tav tm="0">
                                          <p:val>
                                            <p:fltVal val="0"/>
                                          </p:val>
                                        </p:tav>
                                        <p:tav tm="100000">
                                          <p:val>
                                            <p:strVal val="#ppt_w"/>
                                          </p:val>
                                        </p:tav>
                                      </p:tavLst>
                                    </p:anim>
                                    <p:anim calcmode="lin" valueType="num">
                                      <p:cBhvr>
                                        <p:cTn id="42" dur="500" fill="hold"/>
                                        <p:tgtEl>
                                          <p:spTgt spid="122"/>
                                        </p:tgtEl>
                                        <p:attrNameLst>
                                          <p:attrName>ppt_h</p:attrName>
                                        </p:attrNameLst>
                                      </p:cBhvr>
                                      <p:tavLst>
                                        <p:tav tm="0">
                                          <p:val>
                                            <p:fltVal val="0"/>
                                          </p:val>
                                        </p:tav>
                                        <p:tav tm="100000">
                                          <p:val>
                                            <p:strVal val="#ppt_h"/>
                                          </p:val>
                                        </p:tav>
                                      </p:tavLst>
                                    </p:anim>
                                    <p:animEffect transition="in" filter="fade">
                                      <p:cBhvr>
                                        <p:cTn id="43" dur="500"/>
                                        <p:tgtEl>
                                          <p:spTgt spid="122"/>
                                        </p:tgtEl>
                                      </p:cBhvr>
                                    </p:animEffect>
                                  </p:childTnLst>
                                </p:cTn>
                              </p:par>
                            </p:childTnLst>
                          </p:cTn>
                        </p:par>
                        <p:par>
                          <p:cTn id="44" fill="hold">
                            <p:stCondLst>
                              <p:cond delay="4399"/>
                            </p:stCondLst>
                            <p:childTnLst>
                              <p:par>
                                <p:cTn id="45" presetID="53" presetClass="entr" presetSubtype="16" fill="hold" grpId="0" nodeType="afterEffect">
                                  <p:stCondLst>
                                    <p:cond delay="0"/>
                                  </p:stCondLst>
                                  <p:childTnLst>
                                    <p:set>
                                      <p:cBhvr>
                                        <p:cTn id="46" dur="1" fill="hold">
                                          <p:stCondLst>
                                            <p:cond delay="0"/>
                                          </p:stCondLst>
                                        </p:cTn>
                                        <p:tgtEl>
                                          <p:spTgt spid="123"/>
                                        </p:tgtEl>
                                        <p:attrNameLst>
                                          <p:attrName>style.visibility</p:attrName>
                                        </p:attrNameLst>
                                      </p:cBhvr>
                                      <p:to>
                                        <p:strVal val="visible"/>
                                      </p:to>
                                    </p:set>
                                    <p:anim calcmode="lin" valueType="num">
                                      <p:cBhvr>
                                        <p:cTn id="47" dur="500" fill="hold"/>
                                        <p:tgtEl>
                                          <p:spTgt spid="123"/>
                                        </p:tgtEl>
                                        <p:attrNameLst>
                                          <p:attrName>ppt_w</p:attrName>
                                        </p:attrNameLst>
                                      </p:cBhvr>
                                      <p:tavLst>
                                        <p:tav tm="0">
                                          <p:val>
                                            <p:fltVal val="0"/>
                                          </p:val>
                                        </p:tav>
                                        <p:tav tm="100000">
                                          <p:val>
                                            <p:strVal val="#ppt_w"/>
                                          </p:val>
                                        </p:tav>
                                      </p:tavLst>
                                    </p:anim>
                                    <p:anim calcmode="lin" valueType="num">
                                      <p:cBhvr>
                                        <p:cTn id="48" dur="500" fill="hold"/>
                                        <p:tgtEl>
                                          <p:spTgt spid="123"/>
                                        </p:tgtEl>
                                        <p:attrNameLst>
                                          <p:attrName>ppt_h</p:attrName>
                                        </p:attrNameLst>
                                      </p:cBhvr>
                                      <p:tavLst>
                                        <p:tav tm="0">
                                          <p:val>
                                            <p:fltVal val="0"/>
                                          </p:val>
                                        </p:tav>
                                        <p:tav tm="100000">
                                          <p:val>
                                            <p:strVal val="#ppt_h"/>
                                          </p:val>
                                        </p:tav>
                                      </p:tavLst>
                                    </p:anim>
                                    <p:animEffect transition="in" filter="fade">
                                      <p:cBhvr>
                                        <p:cTn id="49" dur="500"/>
                                        <p:tgtEl>
                                          <p:spTgt spid="123"/>
                                        </p:tgtEl>
                                      </p:cBhvr>
                                    </p:animEffect>
                                  </p:childTnLst>
                                </p:cTn>
                              </p:par>
                            </p:childTnLst>
                          </p:cTn>
                        </p:par>
                        <p:par>
                          <p:cTn id="50" fill="hold">
                            <p:stCondLst>
                              <p:cond delay="4899"/>
                            </p:stCondLst>
                            <p:childTnLst>
                              <p:par>
                                <p:cTn id="51" presetID="53" presetClass="entr" presetSubtype="16" fill="hold" grpId="0" nodeType="afterEffect">
                                  <p:stCondLst>
                                    <p:cond delay="0"/>
                                  </p:stCondLst>
                                  <p:childTnLst>
                                    <p:set>
                                      <p:cBhvr>
                                        <p:cTn id="52" dur="1" fill="hold">
                                          <p:stCondLst>
                                            <p:cond delay="0"/>
                                          </p:stCondLst>
                                        </p:cTn>
                                        <p:tgtEl>
                                          <p:spTgt spid="124"/>
                                        </p:tgtEl>
                                        <p:attrNameLst>
                                          <p:attrName>style.visibility</p:attrName>
                                        </p:attrNameLst>
                                      </p:cBhvr>
                                      <p:to>
                                        <p:strVal val="visible"/>
                                      </p:to>
                                    </p:set>
                                    <p:anim calcmode="lin" valueType="num">
                                      <p:cBhvr>
                                        <p:cTn id="53" dur="500" fill="hold"/>
                                        <p:tgtEl>
                                          <p:spTgt spid="124"/>
                                        </p:tgtEl>
                                        <p:attrNameLst>
                                          <p:attrName>ppt_w</p:attrName>
                                        </p:attrNameLst>
                                      </p:cBhvr>
                                      <p:tavLst>
                                        <p:tav tm="0">
                                          <p:val>
                                            <p:fltVal val="0"/>
                                          </p:val>
                                        </p:tav>
                                        <p:tav tm="100000">
                                          <p:val>
                                            <p:strVal val="#ppt_w"/>
                                          </p:val>
                                        </p:tav>
                                      </p:tavLst>
                                    </p:anim>
                                    <p:anim calcmode="lin" valueType="num">
                                      <p:cBhvr>
                                        <p:cTn id="54" dur="500" fill="hold"/>
                                        <p:tgtEl>
                                          <p:spTgt spid="124"/>
                                        </p:tgtEl>
                                        <p:attrNameLst>
                                          <p:attrName>ppt_h</p:attrName>
                                        </p:attrNameLst>
                                      </p:cBhvr>
                                      <p:tavLst>
                                        <p:tav tm="0">
                                          <p:val>
                                            <p:fltVal val="0"/>
                                          </p:val>
                                        </p:tav>
                                        <p:tav tm="100000">
                                          <p:val>
                                            <p:strVal val="#ppt_h"/>
                                          </p:val>
                                        </p:tav>
                                      </p:tavLst>
                                    </p:anim>
                                    <p:animEffect transition="in" filter="fade">
                                      <p:cBhvr>
                                        <p:cTn id="55" dur="500"/>
                                        <p:tgtEl>
                                          <p:spTgt spid="124"/>
                                        </p:tgtEl>
                                      </p:cBhvr>
                                    </p:animEffect>
                                  </p:childTnLst>
                                </p:cTn>
                              </p:par>
                            </p:childTnLst>
                          </p:cTn>
                        </p:par>
                        <p:par>
                          <p:cTn id="56" fill="hold">
                            <p:stCondLst>
                              <p:cond delay="5399"/>
                            </p:stCondLst>
                            <p:childTnLst>
                              <p:par>
                                <p:cTn id="57" presetID="53" presetClass="entr" presetSubtype="16" fill="hold" grpId="0" nodeType="afterEffect">
                                  <p:stCondLst>
                                    <p:cond delay="0"/>
                                  </p:stCondLst>
                                  <p:childTnLst>
                                    <p:set>
                                      <p:cBhvr>
                                        <p:cTn id="58" dur="1" fill="hold">
                                          <p:stCondLst>
                                            <p:cond delay="0"/>
                                          </p:stCondLst>
                                        </p:cTn>
                                        <p:tgtEl>
                                          <p:spTgt spid="125"/>
                                        </p:tgtEl>
                                        <p:attrNameLst>
                                          <p:attrName>style.visibility</p:attrName>
                                        </p:attrNameLst>
                                      </p:cBhvr>
                                      <p:to>
                                        <p:strVal val="visible"/>
                                      </p:to>
                                    </p:set>
                                    <p:anim calcmode="lin" valueType="num">
                                      <p:cBhvr>
                                        <p:cTn id="59" dur="500" fill="hold"/>
                                        <p:tgtEl>
                                          <p:spTgt spid="125"/>
                                        </p:tgtEl>
                                        <p:attrNameLst>
                                          <p:attrName>ppt_w</p:attrName>
                                        </p:attrNameLst>
                                      </p:cBhvr>
                                      <p:tavLst>
                                        <p:tav tm="0">
                                          <p:val>
                                            <p:fltVal val="0"/>
                                          </p:val>
                                        </p:tav>
                                        <p:tav tm="100000">
                                          <p:val>
                                            <p:strVal val="#ppt_w"/>
                                          </p:val>
                                        </p:tav>
                                      </p:tavLst>
                                    </p:anim>
                                    <p:anim calcmode="lin" valueType="num">
                                      <p:cBhvr>
                                        <p:cTn id="60" dur="500" fill="hold"/>
                                        <p:tgtEl>
                                          <p:spTgt spid="125"/>
                                        </p:tgtEl>
                                        <p:attrNameLst>
                                          <p:attrName>ppt_h</p:attrName>
                                        </p:attrNameLst>
                                      </p:cBhvr>
                                      <p:tavLst>
                                        <p:tav tm="0">
                                          <p:val>
                                            <p:fltVal val="0"/>
                                          </p:val>
                                        </p:tav>
                                        <p:tav tm="100000">
                                          <p:val>
                                            <p:strVal val="#ppt_h"/>
                                          </p:val>
                                        </p:tav>
                                      </p:tavLst>
                                    </p:anim>
                                    <p:animEffect transition="in" filter="fade">
                                      <p:cBhvr>
                                        <p:cTn id="61" dur="500"/>
                                        <p:tgtEl>
                                          <p:spTgt spid="125"/>
                                        </p:tgtEl>
                                      </p:cBhvr>
                                    </p:animEffect>
                                  </p:childTnLst>
                                </p:cTn>
                              </p:par>
                            </p:childTnLst>
                          </p:cTn>
                        </p:par>
                        <p:par>
                          <p:cTn id="62" fill="hold">
                            <p:stCondLst>
                              <p:cond delay="5899"/>
                            </p:stCondLst>
                            <p:childTnLst>
                              <p:par>
                                <p:cTn id="63" presetID="53" presetClass="entr" presetSubtype="16" fill="hold" grpId="0" nodeType="afterEffect">
                                  <p:stCondLst>
                                    <p:cond delay="0"/>
                                  </p:stCondLst>
                                  <p:childTnLst>
                                    <p:set>
                                      <p:cBhvr>
                                        <p:cTn id="64" dur="1" fill="hold">
                                          <p:stCondLst>
                                            <p:cond delay="0"/>
                                          </p:stCondLst>
                                        </p:cTn>
                                        <p:tgtEl>
                                          <p:spTgt spid="126"/>
                                        </p:tgtEl>
                                        <p:attrNameLst>
                                          <p:attrName>style.visibility</p:attrName>
                                        </p:attrNameLst>
                                      </p:cBhvr>
                                      <p:to>
                                        <p:strVal val="visible"/>
                                      </p:to>
                                    </p:set>
                                    <p:anim calcmode="lin" valueType="num">
                                      <p:cBhvr>
                                        <p:cTn id="65" dur="500" fill="hold"/>
                                        <p:tgtEl>
                                          <p:spTgt spid="126"/>
                                        </p:tgtEl>
                                        <p:attrNameLst>
                                          <p:attrName>ppt_w</p:attrName>
                                        </p:attrNameLst>
                                      </p:cBhvr>
                                      <p:tavLst>
                                        <p:tav tm="0">
                                          <p:val>
                                            <p:fltVal val="0"/>
                                          </p:val>
                                        </p:tav>
                                        <p:tav tm="100000">
                                          <p:val>
                                            <p:strVal val="#ppt_w"/>
                                          </p:val>
                                        </p:tav>
                                      </p:tavLst>
                                    </p:anim>
                                    <p:anim calcmode="lin" valueType="num">
                                      <p:cBhvr>
                                        <p:cTn id="66" dur="500" fill="hold"/>
                                        <p:tgtEl>
                                          <p:spTgt spid="126"/>
                                        </p:tgtEl>
                                        <p:attrNameLst>
                                          <p:attrName>ppt_h</p:attrName>
                                        </p:attrNameLst>
                                      </p:cBhvr>
                                      <p:tavLst>
                                        <p:tav tm="0">
                                          <p:val>
                                            <p:fltVal val="0"/>
                                          </p:val>
                                        </p:tav>
                                        <p:tav tm="100000">
                                          <p:val>
                                            <p:strVal val="#ppt_h"/>
                                          </p:val>
                                        </p:tav>
                                      </p:tavLst>
                                    </p:anim>
                                    <p:animEffect transition="in" filter="fade">
                                      <p:cBhvr>
                                        <p:cTn id="67" dur="500"/>
                                        <p:tgtEl>
                                          <p:spTgt spid="126"/>
                                        </p:tgtEl>
                                      </p:cBhvr>
                                    </p:animEffect>
                                  </p:childTnLst>
                                </p:cTn>
                              </p:par>
                            </p:childTnLst>
                          </p:cTn>
                        </p:par>
                        <p:par>
                          <p:cTn id="68" fill="hold">
                            <p:stCondLst>
                              <p:cond delay="6399"/>
                            </p:stCondLst>
                            <p:childTnLst>
                              <p:par>
                                <p:cTn id="69" presetID="53" presetClass="entr" presetSubtype="16" fill="hold"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500" fill="hold"/>
                                        <p:tgtEl>
                                          <p:spTgt spid="65"/>
                                        </p:tgtEl>
                                        <p:attrNameLst>
                                          <p:attrName>ppt_w</p:attrName>
                                        </p:attrNameLst>
                                      </p:cBhvr>
                                      <p:tavLst>
                                        <p:tav tm="0">
                                          <p:val>
                                            <p:fltVal val="0"/>
                                          </p:val>
                                        </p:tav>
                                        <p:tav tm="100000">
                                          <p:val>
                                            <p:strVal val="#ppt_w"/>
                                          </p:val>
                                        </p:tav>
                                      </p:tavLst>
                                    </p:anim>
                                    <p:anim calcmode="lin" valueType="num">
                                      <p:cBhvr>
                                        <p:cTn id="72" dur="500" fill="hold"/>
                                        <p:tgtEl>
                                          <p:spTgt spid="65"/>
                                        </p:tgtEl>
                                        <p:attrNameLst>
                                          <p:attrName>ppt_h</p:attrName>
                                        </p:attrNameLst>
                                      </p:cBhvr>
                                      <p:tavLst>
                                        <p:tav tm="0">
                                          <p:val>
                                            <p:fltVal val="0"/>
                                          </p:val>
                                        </p:tav>
                                        <p:tav tm="100000">
                                          <p:val>
                                            <p:strVal val="#ppt_h"/>
                                          </p:val>
                                        </p:tav>
                                      </p:tavLst>
                                    </p:anim>
                                    <p:animEffect transition="in" filter="fade">
                                      <p:cBhvr>
                                        <p:cTn id="73" dur="500"/>
                                        <p:tgtEl>
                                          <p:spTgt spid="65"/>
                                        </p:tgtEl>
                                      </p:cBhvr>
                                    </p:animEffect>
                                  </p:childTnLst>
                                </p:cTn>
                              </p:par>
                            </p:childTnLst>
                          </p:cTn>
                        </p:par>
                        <p:par>
                          <p:cTn id="74" fill="hold">
                            <p:stCondLst>
                              <p:cond delay="6899"/>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7399"/>
                            </p:stCondLst>
                            <p:childTnLst>
                              <p:par>
                                <p:cTn id="81" presetID="53" presetClass="entr" presetSubtype="16" fill="hold" grpId="0" nodeType="afterEffect">
                                  <p:stCondLst>
                                    <p:cond delay="0"/>
                                  </p:stCondLst>
                                  <p:childTnLst>
                                    <p:set>
                                      <p:cBhvr>
                                        <p:cTn id="82" dur="1" fill="hold">
                                          <p:stCondLst>
                                            <p:cond delay="0"/>
                                          </p:stCondLst>
                                        </p:cTn>
                                        <p:tgtEl>
                                          <p:spTgt spid="67"/>
                                        </p:tgtEl>
                                        <p:attrNameLst>
                                          <p:attrName>style.visibility</p:attrName>
                                        </p:attrNameLst>
                                      </p:cBhvr>
                                      <p:to>
                                        <p:strVal val="visible"/>
                                      </p:to>
                                    </p:set>
                                    <p:anim calcmode="lin" valueType="num">
                                      <p:cBhvr>
                                        <p:cTn id="83" dur="500" fill="hold"/>
                                        <p:tgtEl>
                                          <p:spTgt spid="67"/>
                                        </p:tgtEl>
                                        <p:attrNameLst>
                                          <p:attrName>ppt_w</p:attrName>
                                        </p:attrNameLst>
                                      </p:cBhvr>
                                      <p:tavLst>
                                        <p:tav tm="0">
                                          <p:val>
                                            <p:fltVal val="0"/>
                                          </p:val>
                                        </p:tav>
                                        <p:tav tm="100000">
                                          <p:val>
                                            <p:strVal val="#ppt_w"/>
                                          </p:val>
                                        </p:tav>
                                      </p:tavLst>
                                    </p:anim>
                                    <p:anim calcmode="lin" valueType="num">
                                      <p:cBhvr>
                                        <p:cTn id="84" dur="500" fill="hold"/>
                                        <p:tgtEl>
                                          <p:spTgt spid="67"/>
                                        </p:tgtEl>
                                        <p:attrNameLst>
                                          <p:attrName>ppt_h</p:attrName>
                                        </p:attrNameLst>
                                      </p:cBhvr>
                                      <p:tavLst>
                                        <p:tav tm="0">
                                          <p:val>
                                            <p:fltVal val="0"/>
                                          </p:val>
                                        </p:tav>
                                        <p:tav tm="100000">
                                          <p:val>
                                            <p:strVal val="#ppt_h"/>
                                          </p:val>
                                        </p:tav>
                                      </p:tavLst>
                                    </p:anim>
                                    <p:animEffect transition="in" filter="fade">
                                      <p:cBhvr>
                                        <p:cTn id="85" dur="500"/>
                                        <p:tgtEl>
                                          <p:spTgt spid="67"/>
                                        </p:tgtEl>
                                      </p:cBhvr>
                                    </p:animEffect>
                                  </p:childTnLst>
                                </p:cTn>
                              </p:par>
                            </p:childTnLst>
                          </p:cTn>
                        </p:par>
                        <p:par>
                          <p:cTn id="86" fill="hold">
                            <p:stCondLst>
                              <p:cond delay="7899"/>
                            </p:stCondLst>
                            <p:childTnLst>
                              <p:par>
                                <p:cTn id="87" presetID="53" presetClass="entr" presetSubtype="16" fill="hold" grpId="0" nodeType="afterEffect">
                                  <p:stCondLst>
                                    <p:cond delay="0"/>
                                  </p:stCondLst>
                                  <p:childTnLst>
                                    <p:set>
                                      <p:cBhvr>
                                        <p:cTn id="88" dur="1" fill="hold">
                                          <p:stCondLst>
                                            <p:cond delay="0"/>
                                          </p:stCondLst>
                                        </p:cTn>
                                        <p:tgtEl>
                                          <p:spTgt spid="70"/>
                                        </p:tgtEl>
                                        <p:attrNameLst>
                                          <p:attrName>style.visibility</p:attrName>
                                        </p:attrNameLst>
                                      </p:cBhvr>
                                      <p:to>
                                        <p:strVal val="visible"/>
                                      </p:to>
                                    </p:set>
                                    <p:anim calcmode="lin" valueType="num">
                                      <p:cBhvr>
                                        <p:cTn id="89" dur="500" fill="hold"/>
                                        <p:tgtEl>
                                          <p:spTgt spid="70"/>
                                        </p:tgtEl>
                                        <p:attrNameLst>
                                          <p:attrName>ppt_w</p:attrName>
                                        </p:attrNameLst>
                                      </p:cBhvr>
                                      <p:tavLst>
                                        <p:tav tm="0">
                                          <p:val>
                                            <p:fltVal val="0"/>
                                          </p:val>
                                        </p:tav>
                                        <p:tav tm="100000">
                                          <p:val>
                                            <p:strVal val="#ppt_w"/>
                                          </p:val>
                                        </p:tav>
                                      </p:tavLst>
                                    </p:anim>
                                    <p:anim calcmode="lin" valueType="num">
                                      <p:cBhvr>
                                        <p:cTn id="90" dur="500" fill="hold"/>
                                        <p:tgtEl>
                                          <p:spTgt spid="70"/>
                                        </p:tgtEl>
                                        <p:attrNameLst>
                                          <p:attrName>ppt_h</p:attrName>
                                        </p:attrNameLst>
                                      </p:cBhvr>
                                      <p:tavLst>
                                        <p:tav tm="0">
                                          <p:val>
                                            <p:fltVal val="0"/>
                                          </p:val>
                                        </p:tav>
                                        <p:tav tm="100000">
                                          <p:val>
                                            <p:strVal val="#ppt_h"/>
                                          </p:val>
                                        </p:tav>
                                      </p:tavLst>
                                    </p:anim>
                                    <p:animEffect transition="in" filter="fade">
                                      <p:cBhvr>
                                        <p:cTn id="91" dur="500"/>
                                        <p:tgtEl>
                                          <p:spTgt spid="70"/>
                                        </p:tgtEl>
                                      </p:cBhvr>
                                    </p:animEffect>
                                  </p:childTnLst>
                                </p:cTn>
                              </p:par>
                            </p:childTnLst>
                          </p:cTn>
                        </p:par>
                        <p:par>
                          <p:cTn id="92" fill="hold">
                            <p:stCondLst>
                              <p:cond delay="8399"/>
                            </p:stCondLst>
                            <p:childTnLst>
                              <p:par>
                                <p:cTn id="93" presetID="53" presetClass="entr" presetSubtype="16" fill="hold" nodeType="afterEffect">
                                  <p:stCondLst>
                                    <p:cond delay="0"/>
                                  </p:stCondLst>
                                  <p:childTnLst>
                                    <p:set>
                                      <p:cBhvr>
                                        <p:cTn id="94" dur="1" fill="hold">
                                          <p:stCondLst>
                                            <p:cond delay="0"/>
                                          </p:stCondLst>
                                        </p:cTn>
                                        <p:tgtEl>
                                          <p:spTgt spid="71"/>
                                        </p:tgtEl>
                                        <p:attrNameLst>
                                          <p:attrName>style.visibility</p:attrName>
                                        </p:attrNameLst>
                                      </p:cBhvr>
                                      <p:to>
                                        <p:strVal val="visible"/>
                                      </p:to>
                                    </p:set>
                                    <p:anim calcmode="lin" valueType="num">
                                      <p:cBhvr>
                                        <p:cTn id="95" dur="500" fill="hold"/>
                                        <p:tgtEl>
                                          <p:spTgt spid="71"/>
                                        </p:tgtEl>
                                        <p:attrNameLst>
                                          <p:attrName>ppt_w</p:attrName>
                                        </p:attrNameLst>
                                      </p:cBhvr>
                                      <p:tavLst>
                                        <p:tav tm="0">
                                          <p:val>
                                            <p:fltVal val="0"/>
                                          </p:val>
                                        </p:tav>
                                        <p:tav tm="100000">
                                          <p:val>
                                            <p:strVal val="#ppt_w"/>
                                          </p:val>
                                        </p:tav>
                                      </p:tavLst>
                                    </p:anim>
                                    <p:anim calcmode="lin" valueType="num">
                                      <p:cBhvr>
                                        <p:cTn id="96" dur="500" fill="hold"/>
                                        <p:tgtEl>
                                          <p:spTgt spid="71"/>
                                        </p:tgtEl>
                                        <p:attrNameLst>
                                          <p:attrName>ppt_h</p:attrName>
                                        </p:attrNameLst>
                                      </p:cBhvr>
                                      <p:tavLst>
                                        <p:tav tm="0">
                                          <p:val>
                                            <p:fltVal val="0"/>
                                          </p:val>
                                        </p:tav>
                                        <p:tav tm="100000">
                                          <p:val>
                                            <p:strVal val="#ppt_h"/>
                                          </p:val>
                                        </p:tav>
                                      </p:tavLst>
                                    </p:anim>
                                    <p:animEffect transition="in" filter="fade">
                                      <p:cBhvr>
                                        <p:cTn id="97" dur="500"/>
                                        <p:tgtEl>
                                          <p:spTgt spid="71"/>
                                        </p:tgtEl>
                                      </p:cBhvr>
                                    </p:animEffect>
                                  </p:childTnLst>
                                </p:cTn>
                              </p:par>
                            </p:childTnLst>
                          </p:cTn>
                        </p:par>
                        <p:par>
                          <p:cTn id="98" fill="hold">
                            <p:stCondLst>
                              <p:cond delay="8899"/>
                            </p:stCondLst>
                            <p:childTnLst>
                              <p:par>
                                <p:cTn id="99" presetID="53" presetClass="entr" presetSubtype="16" fill="hold" nodeType="afterEffect">
                                  <p:stCondLst>
                                    <p:cond delay="0"/>
                                  </p:stCondLst>
                                  <p:childTnLst>
                                    <p:set>
                                      <p:cBhvr>
                                        <p:cTn id="100" dur="1" fill="hold">
                                          <p:stCondLst>
                                            <p:cond delay="0"/>
                                          </p:stCondLst>
                                        </p:cTn>
                                        <p:tgtEl>
                                          <p:spTgt spid="72"/>
                                        </p:tgtEl>
                                        <p:attrNameLst>
                                          <p:attrName>style.visibility</p:attrName>
                                        </p:attrNameLst>
                                      </p:cBhvr>
                                      <p:to>
                                        <p:strVal val="visible"/>
                                      </p:to>
                                    </p:set>
                                    <p:anim calcmode="lin" valueType="num">
                                      <p:cBhvr>
                                        <p:cTn id="101" dur="500" fill="hold"/>
                                        <p:tgtEl>
                                          <p:spTgt spid="72"/>
                                        </p:tgtEl>
                                        <p:attrNameLst>
                                          <p:attrName>ppt_w</p:attrName>
                                        </p:attrNameLst>
                                      </p:cBhvr>
                                      <p:tavLst>
                                        <p:tav tm="0">
                                          <p:val>
                                            <p:fltVal val="0"/>
                                          </p:val>
                                        </p:tav>
                                        <p:tav tm="100000">
                                          <p:val>
                                            <p:strVal val="#ppt_w"/>
                                          </p:val>
                                        </p:tav>
                                      </p:tavLst>
                                    </p:anim>
                                    <p:anim calcmode="lin" valueType="num">
                                      <p:cBhvr>
                                        <p:cTn id="102" dur="500" fill="hold"/>
                                        <p:tgtEl>
                                          <p:spTgt spid="72"/>
                                        </p:tgtEl>
                                        <p:attrNameLst>
                                          <p:attrName>ppt_h</p:attrName>
                                        </p:attrNameLst>
                                      </p:cBhvr>
                                      <p:tavLst>
                                        <p:tav tm="0">
                                          <p:val>
                                            <p:fltVal val="0"/>
                                          </p:val>
                                        </p:tav>
                                        <p:tav tm="100000">
                                          <p:val>
                                            <p:strVal val="#ppt_h"/>
                                          </p:val>
                                        </p:tav>
                                      </p:tavLst>
                                    </p:anim>
                                    <p:animEffect transition="in" filter="fade">
                                      <p:cBhvr>
                                        <p:cTn id="103" dur="500"/>
                                        <p:tgtEl>
                                          <p:spTgt spid="72"/>
                                        </p:tgtEl>
                                      </p:cBhvr>
                                    </p:animEffect>
                                  </p:childTnLst>
                                </p:cTn>
                              </p:par>
                            </p:childTnLst>
                          </p:cTn>
                        </p:par>
                        <p:par>
                          <p:cTn id="104" fill="hold">
                            <p:stCondLst>
                              <p:cond delay="9399"/>
                            </p:stCondLst>
                            <p:childTnLst>
                              <p:par>
                                <p:cTn id="105" presetID="53" presetClass="entr" presetSubtype="16" fill="hold" grpId="0" nodeType="afterEffect">
                                  <p:stCondLst>
                                    <p:cond delay="0"/>
                                  </p:stCondLst>
                                  <p:childTnLst>
                                    <p:set>
                                      <p:cBhvr>
                                        <p:cTn id="106" dur="1" fill="hold">
                                          <p:stCondLst>
                                            <p:cond delay="0"/>
                                          </p:stCondLst>
                                        </p:cTn>
                                        <p:tgtEl>
                                          <p:spTgt spid="73"/>
                                        </p:tgtEl>
                                        <p:attrNameLst>
                                          <p:attrName>style.visibility</p:attrName>
                                        </p:attrNameLst>
                                      </p:cBhvr>
                                      <p:to>
                                        <p:strVal val="visible"/>
                                      </p:to>
                                    </p:set>
                                    <p:anim calcmode="lin" valueType="num">
                                      <p:cBhvr>
                                        <p:cTn id="107" dur="500" fill="hold"/>
                                        <p:tgtEl>
                                          <p:spTgt spid="73"/>
                                        </p:tgtEl>
                                        <p:attrNameLst>
                                          <p:attrName>ppt_w</p:attrName>
                                        </p:attrNameLst>
                                      </p:cBhvr>
                                      <p:tavLst>
                                        <p:tav tm="0">
                                          <p:val>
                                            <p:fltVal val="0"/>
                                          </p:val>
                                        </p:tav>
                                        <p:tav tm="100000">
                                          <p:val>
                                            <p:strVal val="#ppt_w"/>
                                          </p:val>
                                        </p:tav>
                                      </p:tavLst>
                                    </p:anim>
                                    <p:anim calcmode="lin" valueType="num">
                                      <p:cBhvr>
                                        <p:cTn id="108" dur="500" fill="hold"/>
                                        <p:tgtEl>
                                          <p:spTgt spid="73"/>
                                        </p:tgtEl>
                                        <p:attrNameLst>
                                          <p:attrName>ppt_h</p:attrName>
                                        </p:attrNameLst>
                                      </p:cBhvr>
                                      <p:tavLst>
                                        <p:tav tm="0">
                                          <p:val>
                                            <p:fltVal val="0"/>
                                          </p:val>
                                        </p:tav>
                                        <p:tav tm="100000">
                                          <p:val>
                                            <p:strVal val="#ppt_h"/>
                                          </p:val>
                                        </p:tav>
                                      </p:tavLst>
                                    </p:anim>
                                    <p:animEffect transition="in" filter="fade">
                                      <p:cBhvr>
                                        <p:cTn id="10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118" grpId="0" bldLvl="0" animBg="1"/>
      <p:bldP spid="119" grpId="0" bldLvl="0" animBg="1"/>
      <p:bldP spid="120" grpId="0" bldLvl="0" animBg="1"/>
      <p:bldP spid="121" grpId="0" bldLvl="0" animBg="1"/>
      <p:bldP spid="122" grpId="0" bldLvl="0" animBg="1"/>
      <p:bldP spid="123" grpId="0" bldLvl="0" animBg="1"/>
      <p:bldP spid="124" grpId="0" bldLvl="0" animBg="1"/>
      <p:bldP spid="125" grpId="0" bldLvl="0" animBg="1"/>
      <p:bldP spid="126" grpId="0" bldLvl="0" animBg="1"/>
      <p:bldP spid="67" grpId="0"/>
      <p:bldP spid="70" grpId="0" bldLvl="0" animBg="1"/>
      <p:bldP spid="7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6"/>
          <p:cNvSpPr txBox="1"/>
          <p:nvPr/>
        </p:nvSpPr>
        <p:spPr>
          <a:xfrm>
            <a:off x="2336800" y="356628"/>
            <a:ext cx="7518400" cy="4713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3200" dirty="0">
                <a:solidFill>
                  <a:schemeClr val="accent1"/>
                </a:solidFill>
                <a:effectLst>
                  <a:outerShdw blurRad="38100" dist="25400" dir="5400000" algn="ctr" rotWithShape="0">
                    <a:srgbClr val="6E747A">
                      <a:alpha val="43000"/>
                    </a:srgbClr>
                  </a:outerShdw>
                </a:effectLst>
                <a:latin typeface="Times New Roman" panose="02020603050405020304" charset="0"/>
                <a:ea typeface="汉仪大宋简" panose="02010600000101010101" charset="-122"/>
                <a:cs typeface="+mn-ea"/>
                <a:sym typeface="+mn-lt"/>
              </a:rPr>
              <a:t>食品安全及卫管理</a:t>
            </a:r>
          </a:p>
        </p:txBody>
      </p:sp>
      <p:sp>
        <p:nvSpPr>
          <p:cNvPr id="34" name="Text Placeholder 7"/>
          <p:cNvSpPr txBox="1"/>
          <p:nvPr/>
        </p:nvSpPr>
        <p:spPr>
          <a:xfrm>
            <a:off x="3352800" y="825950"/>
            <a:ext cx="5486400" cy="26766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dirty="0">
                <a:solidFill>
                  <a:schemeClr val="accent1"/>
                </a:solidFill>
                <a:latin typeface="Times New Roman" panose="02020603050405020304" charset="0"/>
                <a:ea typeface="汉仪大宋简" panose="02010600000101010101" charset="-122"/>
                <a:cs typeface="+mn-ea"/>
                <a:sym typeface="+mn-lt"/>
              </a:rPr>
              <a:t>卫生管理</a:t>
            </a:r>
          </a:p>
        </p:txBody>
      </p:sp>
      <p:sp>
        <p:nvSpPr>
          <p:cNvPr id="120" name="Freeform: Shape 4"/>
          <p:cNvSpPr/>
          <p:nvPr/>
        </p:nvSpPr>
        <p:spPr bwMode="auto">
          <a:xfrm rot="11640000">
            <a:off x="4220210" y="1368425"/>
            <a:ext cx="1672590" cy="2788920"/>
          </a:xfrm>
          <a:custGeom>
            <a:avLst/>
            <a:gdLst>
              <a:gd name="T0" fmla="*/ 1885 w 1885"/>
              <a:gd name="T1" fmla="*/ 0 h 2425"/>
              <a:gd name="T2" fmla="*/ 1885 w 1885"/>
              <a:gd name="T3" fmla="*/ 31 h 2425"/>
              <a:gd name="T4" fmla="*/ 1885 w 1885"/>
              <a:gd name="T5" fmla="*/ 1314 h 2425"/>
              <a:gd name="T6" fmla="*/ 1638 w 1885"/>
              <a:gd name="T7" fmla="*/ 1171 h 2425"/>
              <a:gd name="T8" fmla="*/ 1634 w 1885"/>
              <a:gd name="T9" fmla="*/ 1161 h 2425"/>
              <a:gd name="T10" fmla="*/ 1631 w 1885"/>
              <a:gd name="T11" fmla="*/ 1166 h 2425"/>
              <a:gd name="T12" fmla="*/ 1123 w 1885"/>
              <a:gd name="T13" fmla="*/ 2048 h 2425"/>
              <a:gd name="T14" fmla="*/ 1123 w 1885"/>
              <a:gd name="T15" fmla="*/ 1778 h 2425"/>
              <a:gd name="T16" fmla="*/ 0 w 1885"/>
              <a:gd name="T17" fmla="*/ 2425 h 2425"/>
              <a:gd name="T18" fmla="*/ 952 w 1885"/>
              <a:gd name="T19" fmla="*/ 774 h 2425"/>
              <a:gd name="T20" fmla="*/ 748 w 1885"/>
              <a:gd name="T21" fmla="*/ 657 h 2425"/>
              <a:gd name="T22" fmla="*/ 1158 w 1885"/>
              <a:gd name="T23" fmla="*/ 420 h 2425"/>
              <a:gd name="T24" fmla="*/ 1870 w 1885"/>
              <a:gd name="T25" fmla="*/ 7 h 2425"/>
              <a:gd name="T26" fmla="*/ 1885 w 1885"/>
              <a:gd name="T27" fmla="*/ 0 h 24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5" h="2425">
                <a:moveTo>
                  <a:pt x="1885" y="0"/>
                </a:moveTo>
                <a:lnTo>
                  <a:pt x="1885" y="31"/>
                </a:lnTo>
                <a:lnTo>
                  <a:pt x="1885" y="1314"/>
                </a:lnTo>
                <a:lnTo>
                  <a:pt x="1638" y="1171"/>
                </a:lnTo>
                <a:lnTo>
                  <a:pt x="1634" y="1161"/>
                </a:lnTo>
                <a:lnTo>
                  <a:pt x="1631" y="1166"/>
                </a:lnTo>
                <a:lnTo>
                  <a:pt x="1123" y="2048"/>
                </a:lnTo>
                <a:lnTo>
                  <a:pt x="1123" y="1778"/>
                </a:lnTo>
                <a:lnTo>
                  <a:pt x="0" y="2425"/>
                </a:lnTo>
                <a:lnTo>
                  <a:pt x="952" y="774"/>
                </a:lnTo>
                <a:lnTo>
                  <a:pt x="748" y="657"/>
                </a:lnTo>
                <a:lnTo>
                  <a:pt x="1158" y="420"/>
                </a:lnTo>
                <a:lnTo>
                  <a:pt x="1870" y="7"/>
                </a:lnTo>
                <a:lnTo>
                  <a:pt x="1885" y="0"/>
                </a:lnTo>
                <a:close/>
              </a:path>
            </a:pathLst>
          </a:custGeom>
          <a:solidFill>
            <a:schemeClr val="accent1"/>
          </a:solidFill>
          <a:ln w="9525" cap="flat" cmpd="sng" algn="ctr">
            <a:solidFill>
              <a:schemeClr val="bg1"/>
            </a:solidFill>
            <a:prstDash val="solid"/>
            <a:round/>
            <a:headEnd type="none" w="med" len="med"/>
            <a:tailEnd type="none" w="med" len="med"/>
          </a:ln>
          <a:effectLst/>
        </p:spPr>
        <p:txBody>
          <a:bodyPr anchor="ctr"/>
          <a:lstStyle/>
          <a:p>
            <a:pPr algn="ctr"/>
            <a:endParaRPr/>
          </a:p>
        </p:txBody>
      </p:sp>
      <p:sp>
        <p:nvSpPr>
          <p:cNvPr id="122" name="Freeform: Shape 6"/>
          <p:cNvSpPr/>
          <p:nvPr/>
        </p:nvSpPr>
        <p:spPr bwMode="auto">
          <a:xfrm rot="20040000">
            <a:off x="6447790" y="1277620"/>
            <a:ext cx="1302385" cy="2971800"/>
          </a:xfrm>
          <a:custGeom>
            <a:avLst/>
            <a:gdLst>
              <a:gd name="T0" fmla="*/ 1390 w 1390"/>
              <a:gd name="T1" fmla="*/ 1503 h 2816"/>
              <a:gd name="T2" fmla="*/ 1390 w 1390"/>
              <a:gd name="T3" fmla="*/ 1981 h 2816"/>
              <a:gd name="T4" fmla="*/ 1390 w 1390"/>
              <a:gd name="T5" fmla="*/ 2816 h 2816"/>
              <a:gd name="T6" fmla="*/ 254 w 1390"/>
              <a:gd name="T7" fmla="*/ 2160 h 2816"/>
              <a:gd name="T8" fmla="*/ 500 w 1390"/>
              <a:gd name="T9" fmla="*/ 2017 h 2816"/>
              <a:gd name="T10" fmla="*/ 507 w 1390"/>
              <a:gd name="T11" fmla="*/ 2017 h 2816"/>
              <a:gd name="T12" fmla="*/ 504 w 1390"/>
              <a:gd name="T13" fmla="*/ 2014 h 2816"/>
              <a:gd name="T14" fmla="*/ 0 w 1390"/>
              <a:gd name="T15" fmla="*/ 1140 h 2816"/>
              <a:gd name="T16" fmla="*/ 247 w 1390"/>
              <a:gd name="T17" fmla="*/ 1283 h 2816"/>
              <a:gd name="T18" fmla="*/ 247 w 1390"/>
              <a:gd name="T19" fmla="*/ 0 h 2816"/>
              <a:gd name="T20" fmla="*/ 1184 w 1390"/>
              <a:gd name="T21" fmla="*/ 1623 h 2816"/>
              <a:gd name="T22" fmla="*/ 1390 w 1390"/>
              <a:gd name="T23" fmla="*/ 1503 h 28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90" h="2816">
                <a:moveTo>
                  <a:pt x="1390" y="1503"/>
                </a:moveTo>
                <a:lnTo>
                  <a:pt x="1390" y="1981"/>
                </a:lnTo>
                <a:lnTo>
                  <a:pt x="1390" y="2816"/>
                </a:lnTo>
                <a:lnTo>
                  <a:pt x="254" y="2160"/>
                </a:lnTo>
                <a:lnTo>
                  <a:pt x="500" y="2017"/>
                </a:lnTo>
                <a:lnTo>
                  <a:pt x="507" y="2017"/>
                </a:lnTo>
                <a:lnTo>
                  <a:pt x="504" y="2014"/>
                </a:lnTo>
                <a:lnTo>
                  <a:pt x="0" y="1140"/>
                </a:lnTo>
                <a:lnTo>
                  <a:pt x="247" y="1283"/>
                </a:lnTo>
                <a:lnTo>
                  <a:pt x="247" y="0"/>
                </a:lnTo>
                <a:lnTo>
                  <a:pt x="1184" y="1623"/>
                </a:lnTo>
                <a:lnTo>
                  <a:pt x="1390" y="1503"/>
                </a:lnTo>
                <a:close/>
              </a:path>
            </a:pathLst>
          </a:custGeom>
          <a:solidFill>
            <a:schemeClr val="accent4"/>
          </a:solidFill>
          <a:ln w="9525" cap="flat" cmpd="sng" algn="ctr">
            <a:solidFill>
              <a:schemeClr val="bg1"/>
            </a:solidFill>
            <a:prstDash val="solid"/>
            <a:round/>
            <a:headEnd type="none" w="med" len="med"/>
            <a:tailEnd type="none" w="med" len="med"/>
          </a:ln>
        </p:spPr>
        <p:txBody>
          <a:bodyPr anchor="ctr"/>
          <a:lstStyle/>
          <a:p>
            <a:pPr algn="ctr"/>
            <a:endParaRPr/>
          </a:p>
        </p:txBody>
      </p:sp>
      <p:sp>
        <p:nvSpPr>
          <p:cNvPr id="67" name="Rectangle 14"/>
          <p:cNvSpPr/>
          <p:nvPr/>
        </p:nvSpPr>
        <p:spPr>
          <a:xfrm>
            <a:off x="946785" y="1207910"/>
            <a:ext cx="2587220" cy="246221"/>
          </a:xfrm>
          <a:prstGeom prst="rect">
            <a:avLst/>
          </a:prstGeom>
        </p:spPr>
        <p:txBody>
          <a:bodyPr wrap="none" lIns="144000" tIns="0" rIns="144000" bIns="0">
            <a:normAutofit/>
          </a:bodyPr>
          <a:lstStyle/>
          <a:p>
            <a:pPr algn="r"/>
            <a:r>
              <a:rPr lang="zh-CN" altLang="en-US" sz="1600" b="1">
                <a:solidFill>
                  <a:schemeClr val="accent1"/>
                </a:solidFill>
                <a:latin typeface="Times New Roman" panose="02020603050405020304" charset="0"/>
                <a:ea typeface="汉仪全唐诗简" panose="00020600040101010101" charset="-122"/>
              </a:rPr>
              <a:t>人员卫生管理</a:t>
            </a:r>
          </a:p>
        </p:txBody>
      </p:sp>
      <p:sp>
        <p:nvSpPr>
          <p:cNvPr id="68" name="Rectangle 15"/>
          <p:cNvSpPr/>
          <p:nvPr/>
        </p:nvSpPr>
        <p:spPr>
          <a:xfrm>
            <a:off x="1553210" y="1454150"/>
            <a:ext cx="3522345" cy="417830"/>
          </a:xfrm>
          <a:prstGeom prst="rect">
            <a:avLst/>
          </a:prstGeom>
        </p:spPr>
        <p:txBody>
          <a:bodyPr wrap="square" lIns="144000" tIns="0" rIns="144000" bIns="0"/>
          <a:lstStyle/>
          <a:p>
            <a:pPr algn="l">
              <a:lnSpc>
                <a:spcPct val="120000"/>
              </a:lnSpc>
            </a:pPr>
            <a:r>
              <a:rPr lang="zh-CN" altLang="en-US" sz="1200">
                <a:solidFill>
                  <a:schemeClr val="dk1">
                    <a:lumMod val="100000"/>
                  </a:schemeClr>
                </a:solidFill>
                <a:latin typeface="Times New Roman" panose="02020603050405020304" charset="0"/>
                <a:ea typeface="汉仪全唐诗简" panose="00020600040101010101" charset="-122"/>
              </a:rPr>
              <a:t>对人员上岗前的工装，手部等卫生进行监督检查，严格执行晨检制度，确保人员操作卫生符合要求</a:t>
            </a:r>
          </a:p>
        </p:txBody>
      </p:sp>
      <p:sp>
        <p:nvSpPr>
          <p:cNvPr id="73" name="Rectangle 20"/>
          <p:cNvSpPr/>
          <p:nvPr/>
        </p:nvSpPr>
        <p:spPr>
          <a:xfrm>
            <a:off x="8839200" y="890270"/>
            <a:ext cx="2586990" cy="369570"/>
          </a:xfrm>
          <a:prstGeom prst="rect">
            <a:avLst/>
          </a:prstGeom>
        </p:spPr>
        <p:txBody>
          <a:bodyPr wrap="none" lIns="144000" tIns="0" rIns="144000" bIns="0">
            <a:normAutofit/>
          </a:bodyPr>
          <a:lstStyle/>
          <a:p>
            <a:r>
              <a:rPr lang="zh-CN" altLang="en-US" sz="1600" b="1">
                <a:solidFill>
                  <a:schemeClr val="accent1"/>
                </a:solidFill>
                <a:effectLst>
                  <a:outerShdw blurRad="38100" dist="25400" dir="5400000" algn="ctr" rotWithShape="0">
                    <a:srgbClr val="6E747A">
                      <a:alpha val="43000"/>
                    </a:srgbClr>
                  </a:outerShdw>
                </a:effectLst>
                <a:latin typeface="Times New Roman" panose="02020603050405020304" charset="0"/>
                <a:ea typeface="汉仪全唐诗简" panose="00020600040101010101" charset="-122"/>
              </a:rPr>
              <a:t>环境卫生管理</a:t>
            </a:r>
          </a:p>
        </p:txBody>
      </p:sp>
      <p:sp>
        <p:nvSpPr>
          <p:cNvPr id="74" name="Rectangle 21"/>
          <p:cNvSpPr/>
          <p:nvPr/>
        </p:nvSpPr>
        <p:spPr>
          <a:xfrm>
            <a:off x="8016240" y="1257300"/>
            <a:ext cx="3133090" cy="535940"/>
          </a:xfrm>
          <a:prstGeom prst="rect">
            <a:avLst/>
          </a:prstGeom>
        </p:spPr>
        <p:txBody>
          <a:bodyPr wrap="square" lIns="144000" tIns="0" rIns="144000" bIns="0">
            <a:normAutofit fontScale="92500"/>
          </a:bodyPr>
          <a:lstStyle/>
          <a:p>
            <a:pPr>
              <a:lnSpc>
                <a:spcPct val="120000"/>
              </a:lnSpc>
            </a:pPr>
            <a:r>
              <a:rPr lang="zh-CN" altLang="en-US" sz="1100">
                <a:solidFill>
                  <a:schemeClr val="dk1">
                    <a:lumMod val="100000"/>
                  </a:schemeClr>
                </a:solidFill>
                <a:latin typeface="Times New Roman" panose="02020603050405020304" charset="0"/>
                <a:ea typeface="汉仪全唐诗简" panose="00020600040101010101" charset="-122"/>
              </a:rPr>
              <a:t>执行日清及周清计划，每日认真执行清洁，检查监督。养成良好的卫生习惯保证餐厅内外无死角。</a:t>
            </a:r>
          </a:p>
        </p:txBody>
      </p:sp>
      <p:pic>
        <p:nvPicPr>
          <p:cNvPr id="7" name="图片 6"/>
          <p:cNvPicPr>
            <a:picLocks noChangeAspect="1"/>
          </p:cNvPicPr>
          <p:nvPr/>
        </p:nvPicPr>
        <p:blipFill>
          <a:blip r:embed="rId3"/>
          <a:stretch>
            <a:fillRect/>
          </a:stretch>
        </p:blipFill>
        <p:spPr>
          <a:xfrm>
            <a:off x="1468755" y="1948815"/>
            <a:ext cx="2211070" cy="2306320"/>
          </a:xfrm>
          <a:prstGeom prst="roundRect">
            <a:avLst/>
          </a:prstGeom>
        </p:spPr>
      </p:pic>
      <p:pic>
        <p:nvPicPr>
          <p:cNvPr id="6" name="图片 5" descr="6c8cc9655ab44097375623ce985eb67"/>
          <p:cNvPicPr/>
          <p:nvPr/>
        </p:nvPicPr>
        <p:blipFill>
          <a:blip r:embed="rId4"/>
          <a:srcRect/>
          <a:stretch>
            <a:fillRect/>
          </a:stretch>
        </p:blipFill>
        <p:spPr>
          <a:xfrm>
            <a:off x="8498205" y="1793240"/>
            <a:ext cx="2386965" cy="2268220"/>
          </a:xfrm>
          <a:prstGeom prst="roundRect">
            <a:avLst/>
          </a:prstGeom>
        </p:spPr>
      </p:pic>
      <p:pic>
        <p:nvPicPr>
          <p:cNvPr id="9" name="图片 8" descr="华餐logo"/>
          <p:cNvPicPr>
            <a:picLocks noChangeAspect="1"/>
          </p:cNvPicPr>
          <p:nvPr/>
        </p:nvPicPr>
        <p:blipFill>
          <a:blip r:embed="rId5"/>
          <a:stretch>
            <a:fillRect/>
          </a:stretch>
        </p:blipFill>
        <p:spPr>
          <a:xfrm>
            <a:off x="9680575" y="58420"/>
            <a:ext cx="2283460" cy="586105"/>
          </a:xfrm>
          <a:prstGeom prst="rect">
            <a:avLst/>
          </a:prstGeom>
        </p:spPr>
      </p:pic>
      <p:pic>
        <p:nvPicPr>
          <p:cNvPr id="10" name="图片 9" descr="15095e0f12fb74d86e5477224c884f4"/>
          <p:cNvPicPr/>
          <p:nvPr/>
        </p:nvPicPr>
        <p:blipFill>
          <a:blip r:embed="rId6"/>
          <a:srcRect/>
          <a:stretch>
            <a:fillRect/>
          </a:stretch>
        </p:blipFill>
        <p:spPr>
          <a:xfrm>
            <a:off x="8498205" y="4211320"/>
            <a:ext cx="2424430" cy="2309495"/>
          </a:xfrm>
          <a:prstGeom prst="roundRect">
            <a:avLst/>
          </a:prstGeom>
        </p:spPr>
      </p:pic>
      <p:pic>
        <p:nvPicPr>
          <p:cNvPr id="11" name="图片 10"/>
          <p:cNvPicPr/>
          <p:nvPr/>
        </p:nvPicPr>
        <p:blipFill>
          <a:blip r:embed="rId7"/>
          <a:stretch>
            <a:fillRect/>
          </a:stretch>
        </p:blipFill>
        <p:spPr>
          <a:xfrm>
            <a:off x="4816475" y="4258945"/>
            <a:ext cx="2476500" cy="2309495"/>
          </a:xfrm>
          <a:prstGeom prst="roundRect">
            <a:avLst/>
          </a:prstGeom>
        </p:spPr>
      </p:pic>
      <p:pic>
        <p:nvPicPr>
          <p:cNvPr id="14" name="图片 13"/>
          <p:cNvPicPr>
            <a:picLocks noChangeAspect="1"/>
          </p:cNvPicPr>
          <p:nvPr/>
        </p:nvPicPr>
        <p:blipFill>
          <a:blip r:embed="rId8"/>
          <a:stretch>
            <a:fillRect/>
          </a:stretch>
        </p:blipFill>
        <p:spPr>
          <a:xfrm>
            <a:off x="1291590" y="4331970"/>
            <a:ext cx="2319655" cy="2236470"/>
          </a:xfrm>
          <a:prstGeom prst="round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p:tgtEl>
                                          <p:spTgt spid="33"/>
                                        </p:tgtEl>
                                        <p:attrNameLst>
                                          <p:attrName>ppt_y</p:attrName>
                                        </p:attrNameLst>
                                      </p:cBhvr>
                                      <p:tavLst>
                                        <p:tav tm="0">
                                          <p:val>
                                            <p:strVal val="#ppt_y+#ppt_h*1.125000"/>
                                          </p:val>
                                        </p:tav>
                                        <p:tav tm="100000">
                                          <p:val>
                                            <p:strVal val="#ppt_y"/>
                                          </p:val>
                                        </p:tav>
                                      </p:tavLst>
                                    </p:anim>
                                    <p:animEffect transition="in" filter="wipe(up)">
                                      <p:cBhvr>
                                        <p:cTn id="8" dur="500"/>
                                        <p:tgtEl>
                                          <p:spTgt spid="33"/>
                                        </p:tgtEl>
                                      </p:cBhvr>
                                    </p:animEffect>
                                  </p:childTnLst>
                                </p:cTn>
                              </p:par>
                            </p:childTnLst>
                          </p:cTn>
                        </p:par>
                        <p:par>
                          <p:cTn id="9" fill="hold">
                            <p:stCondLst>
                              <p:cond delay="850"/>
                            </p:stCondLst>
                            <p:childTnLst>
                              <p:par>
                                <p:cTn id="10" presetID="12" presetClass="entr" presetSubtype="4" fill="hold" grpId="0" nodeType="afterEffect">
                                  <p:stCondLst>
                                    <p:cond delay="0"/>
                                  </p:stCondLst>
                                  <p:iterate type="lt">
                                    <p:tmPct val="10000"/>
                                  </p:iterate>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p:tgtEl>
                                          <p:spTgt spid="34"/>
                                        </p:tgtEl>
                                        <p:attrNameLst>
                                          <p:attrName>ppt_y</p:attrName>
                                        </p:attrNameLst>
                                      </p:cBhvr>
                                      <p:tavLst>
                                        <p:tav tm="0">
                                          <p:val>
                                            <p:strVal val="#ppt_y+#ppt_h*1.125000"/>
                                          </p:val>
                                        </p:tav>
                                        <p:tav tm="100000">
                                          <p:val>
                                            <p:strVal val="#ppt_y"/>
                                          </p:val>
                                        </p:tav>
                                      </p:tavLst>
                                    </p:anim>
                                    <p:animEffect transition="in" filter="wipe(up)">
                                      <p:cBhvr>
                                        <p:cTn id="13" dur="500"/>
                                        <p:tgtEl>
                                          <p:spTgt spid="34"/>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120"/>
                                        </p:tgtEl>
                                        <p:attrNameLst>
                                          <p:attrName>style.visibility</p:attrName>
                                        </p:attrNameLst>
                                      </p:cBhvr>
                                      <p:to>
                                        <p:strVal val="visible"/>
                                      </p:to>
                                    </p:set>
                                    <p:anim calcmode="lin" valueType="num">
                                      <p:cBhvr>
                                        <p:cTn id="17" dur="500" fill="hold"/>
                                        <p:tgtEl>
                                          <p:spTgt spid="120"/>
                                        </p:tgtEl>
                                        <p:attrNameLst>
                                          <p:attrName>ppt_w</p:attrName>
                                        </p:attrNameLst>
                                      </p:cBhvr>
                                      <p:tavLst>
                                        <p:tav tm="0">
                                          <p:val>
                                            <p:fltVal val="0"/>
                                          </p:val>
                                        </p:tav>
                                        <p:tav tm="100000">
                                          <p:val>
                                            <p:strVal val="#ppt_w"/>
                                          </p:val>
                                        </p:tav>
                                      </p:tavLst>
                                    </p:anim>
                                    <p:anim calcmode="lin" valueType="num">
                                      <p:cBhvr>
                                        <p:cTn id="18" dur="500" fill="hold"/>
                                        <p:tgtEl>
                                          <p:spTgt spid="120"/>
                                        </p:tgtEl>
                                        <p:attrNameLst>
                                          <p:attrName>ppt_h</p:attrName>
                                        </p:attrNameLst>
                                      </p:cBhvr>
                                      <p:tavLst>
                                        <p:tav tm="0">
                                          <p:val>
                                            <p:fltVal val="0"/>
                                          </p:val>
                                        </p:tav>
                                        <p:tav tm="100000">
                                          <p:val>
                                            <p:strVal val="#ppt_h"/>
                                          </p:val>
                                        </p:tav>
                                      </p:tavLst>
                                    </p:anim>
                                    <p:animEffect transition="in" filter="fade">
                                      <p:cBhvr>
                                        <p:cTn id="19" dur="500"/>
                                        <p:tgtEl>
                                          <p:spTgt spid="120"/>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22"/>
                                        </p:tgtEl>
                                        <p:attrNameLst>
                                          <p:attrName>style.visibility</p:attrName>
                                        </p:attrNameLst>
                                      </p:cBhvr>
                                      <p:to>
                                        <p:strVal val="visible"/>
                                      </p:to>
                                    </p:set>
                                    <p:anim calcmode="lin" valueType="num">
                                      <p:cBhvr>
                                        <p:cTn id="23" dur="500" fill="hold"/>
                                        <p:tgtEl>
                                          <p:spTgt spid="122"/>
                                        </p:tgtEl>
                                        <p:attrNameLst>
                                          <p:attrName>ppt_w</p:attrName>
                                        </p:attrNameLst>
                                      </p:cBhvr>
                                      <p:tavLst>
                                        <p:tav tm="0">
                                          <p:val>
                                            <p:fltVal val="0"/>
                                          </p:val>
                                        </p:tav>
                                        <p:tav tm="100000">
                                          <p:val>
                                            <p:strVal val="#ppt_w"/>
                                          </p:val>
                                        </p:tav>
                                      </p:tavLst>
                                    </p:anim>
                                    <p:anim calcmode="lin" valueType="num">
                                      <p:cBhvr>
                                        <p:cTn id="24" dur="500" fill="hold"/>
                                        <p:tgtEl>
                                          <p:spTgt spid="122"/>
                                        </p:tgtEl>
                                        <p:attrNameLst>
                                          <p:attrName>ppt_h</p:attrName>
                                        </p:attrNameLst>
                                      </p:cBhvr>
                                      <p:tavLst>
                                        <p:tav tm="0">
                                          <p:val>
                                            <p:fltVal val="0"/>
                                          </p:val>
                                        </p:tav>
                                        <p:tav tm="100000">
                                          <p:val>
                                            <p:strVal val="#ppt_h"/>
                                          </p:val>
                                        </p:tav>
                                      </p:tavLst>
                                    </p:anim>
                                    <p:animEffect transition="in" filter="fade">
                                      <p:cBhvr>
                                        <p:cTn id="25" dur="500"/>
                                        <p:tgtEl>
                                          <p:spTgt spid="122"/>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 calcmode="lin" valueType="num">
                                      <p:cBhvr>
                                        <p:cTn id="29" dur="500" fill="hold"/>
                                        <p:tgtEl>
                                          <p:spTgt spid="67"/>
                                        </p:tgtEl>
                                        <p:attrNameLst>
                                          <p:attrName>ppt_w</p:attrName>
                                        </p:attrNameLst>
                                      </p:cBhvr>
                                      <p:tavLst>
                                        <p:tav tm="0">
                                          <p:val>
                                            <p:fltVal val="0"/>
                                          </p:val>
                                        </p:tav>
                                        <p:tav tm="100000">
                                          <p:val>
                                            <p:strVal val="#ppt_w"/>
                                          </p:val>
                                        </p:tav>
                                      </p:tavLst>
                                    </p:anim>
                                    <p:anim calcmode="lin" valueType="num">
                                      <p:cBhvr>
                                        <p:cTn id="30" dur="500" fill="hold"/>
                                        <p:tgtEl>
                                          <p:spTgt spid="67"/>
                                        </p:tgtEl>
                                        <p:attrNameLst>
                                          <p:attrName>ppt_h</p:attrName>
                                        </p:attrNameLst>
                                      </p:cBhvr>
                                      <p:tavLst>
                                        <p:tav tm="0">
                                          <p:val>
                                            <p:fltVal val="0"/>
                                          </p:val>
                                        </p:tav>
                                        <p:tav tm="100000">
                                          <p:val>
                                            <p:strVal val="#ppt_h"/>
                                          </p:val>
                                        </p:tav>
                                      </p:tavLst>
                                    </p:anim>
                                    <p:animEffect transition="in" filter="fade">
                                      <p:cBhvr>
                                        <p:cTn id="31" dur="500"/>
                                        <p:tgtEl>
                                          <p:spTgt spid="67"/>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p:cTn id="35" dur="500" fill="hold"/>
                                        <p:tgtEl>
                                          <p:spTgt spid="68"/>
                                        </p:tgtEl>
                                        <p:attrNameLst>
                                          <p:attrName>ppt_w</p:attrName>
                                        </p:attrNameLst>
                                      </p:cBhvr>
                                      <p:tavLst>
                                        <p:tav tm="0">
                                          <p:val>
                                            <p:fltVal val="0"/>
                                          </p:val>
                                        </p:tav>
                                        <p:tav tm="100000">
                                          <p:val>
                                            <p:strVal val="#ppt_w"/>
                                          </p:val>
                                        </p:tav>
                                      </p:tavLst>
                                    </p:anim>
                                    <p:anim calcmode="lin" valueType="num">
                                      <p:cBhvr>
                                        <p:cTn id="36" dur="500" fill="hold"/>
                                        <p:tgtEl>
                                          <p:spTgt spid="68"/>
                                        </p:tgtEl>
                                        <p:attrNameLst>
                                          <p:attrName>ppt_h</p:attrName>
                                        </p:attrNameLst>
                                      </p:cBhvr>
                                      <p:tavLst>
                                        <p:tav tm="0">
                                          <p:val>
                                            <p:fltVal val="0"/>
                                          </p:val>
                                        </p:tav>
                                        <p:tav tm="100000">
                                          <p:val>
                                            <p:strVal val="#ppt_h"/>
                                          </p:val>
                                        </p:tav>
                                      </p:tavLst>
                                    </p:anim>
                                    <p:animEffect transition="in" filter="fade">
                                      <p:cBhvr>
                                        <p:cTn id="37" dur="500"/>
                                        <p:tgtEl>
                                          <p:spTgt spid="68"/>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73"/>
                                        </p:tgtEl>
                                        <p:attrNameLst>
                                          <p:attrName>style.visibility</p:attrName>
                                        </p:attrNameLst>
                                      </p:cBhvr>
                                      <p:to>
                                        <p:strVal val="visible"/>
                                      </p:to>
                                    </p:set>
                                    <p:anim calcmode="lin" valueType="num">
                                      <p:cBhvr>
                                        <p:cTn id="41" dur="500" fill="hold"/>
                                        <p:tgtEl>
                                          <p:spTgt spid="73"/>
                                        </p:tgtEl>
                                        <p:attrNameLst>
                                          <p:attrName>ppt_w</p:attrName>
                                        </p:attrNameLst>
                                      </p:cBhvr>
                                      <p:tavLst>
                                        <p:tav tm="0">
                                          <p:val>
                                            <p:fltVal val="0"/>
                                          </p:val>
                                        </p:tav>
                                        <p:tav tm="100000">
                                          <p:val>
                                            <p:strVal val="#ppt_w"/>
                                          </p:val>
                                        </p:tav>
                                      </p:tavLst>
                                    </p:anim>
                                    <p:anim calcmode="lin" valueType="num">
                                      <p:cBhvr>
                                        <p:cTn id="42" dur="500" fill="hold"/>
                                        <p:tgtEl>
                                          <p:spTgt spid="73"/>
                                        </p:tgtEl>
                                        <p:attrNameLst>
                                          <p:attrName>ppt_h</p:attrName>
                                        </p:attrNameLst>
                                      </p:cBhvr>
                                      <p:tavLst>
                                        <p:tav tm="0">
                                          <p:val>
                                            <p:fltVal val="0"/>
                                          </p:val>
                                        </p:tav>
                                        <p:tav tm="100000">
                                          <p:val>
                                            <p:strVal val="#ppt_h"/>
                                          </p:val>
                                        </p:tav>
                                      </p:tavLst>
                                    </p:anim>
                                    <p:animEffect transition="in" filter="fade">
                                      <p:cBhvr>
                                        <p:cTn id="43" dur="500"/>
                                        <p:tgtEl>
                                          <p:spTgt spid="73"/>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74"/>
                                        </p:tgtEl>
                                        <p:attrNameLst>
                                          <p:attrName>style.visibility</p:attrName>
                                        </p:attrNameLst>
                                      </p:cBhvr>
                                      <p:to>
                                        <p:strVal val="visible"/>
                                      </p:to>
                                    </p:set>
                                    <p:anim calcmode="lin" valueType="num">
                                      <p:cBhvr>
                                        <p:cTn id="47" dur="500" fill="hold"/>
                                        <p:tgtEl>
                                          <p:spTgt spid="74"/>
                                        </p:tgtEl>
                                        <p:attrNameLst>
                                          <p:attrName>ppt_w</p:attrName>
                                        </p:attrNameLst>
                                      </p:cBhvr>
                                      <p:tavLst>
                                        <p:tav tm="0">
                                          <p:val>
                                            <p:fltVal val="0"/>
                                          </p:val>
                                        </p:tav>
                                        <p:tav tm="100000">
                                          <p:val>
                                            <p:strVal val="#ppt_w"/>
                                          </p:val>
                                        </p:tav>
                                      </p:tavLst>
                                    </p:anim>
                                    <p:anim calcmode="lin" valueType="num">
                                      <p:cBhvr>
                                        <p:cTn id="48" dur="500" fill="hold"/>
                                        <p:tgtEl>
                                          <p:spTgt spid="74"/>
                                        </p:tgtEl>
                                        <p:attrNameLst>
                                          <p:attrName>ppt_h</p:attrName>
                                        </p:attrNameLst>
                                      </p:cBhvr>
                                      <p:tavLst>
                                        <p:tav tm="0">
                                          <p:val>
                                            <p:fltVal val="0"/>
                                          </p:val>
                                        </p:tav>
                                        <p:tav tm="100000">
                                          <p:val>
                                            <p:strVal val="#ppt_h"/>
                                          </p:val>
                                        </p:tav>
                                      </p:tavLst>
                                    </p:anim>
                                    <p:animEffect transition="in" filter="fade">
                                      <p:cBhvr>
                                        <p:cTn id="49"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120" grpId="0" bldLvl="0" animBg="1"/>
      <p:bldP spid="122" grpId="0" bldLvl="0" animBg="1"/>
      <p:bldP spid="67" grpId="0"/>
      <p:bldP spid="68" grpId="0"/>
      <p:bldP spid="73" grpId="0"/>
      <p:bldP spid="74"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32dcfb72-ac53-4748-b15a-92d1f3c79eae"/>
  <p:tag name="COMMONDATA" val="eyJjb3VudCI6ODgsImhkaWQiOiI4ZmZkM2ZiOGUxYThmMzUwNWE0NGFiN2Y2MDhkYjkwMiIsInVzZXJDb3VudCI6ODh9"/>
  <p:tag name="FULLTEXTBEAUTIFYED" val="1"/>
</p:tagLst>
</file>

<file path=ppt/tags/tag10.xml><?xml version="1.0" encoding="utf-8"?>
<p:tagLst xmlns:a="http://schemas.openxmlformats.org/drawingml/2006/main" xmlns:r="http://schemas.openxmlformats.org/officeDocument/2006/relationships" xmlns:p="http://schemas.openxmlformats.org/presentationml/2006/main">
  <p:tag name="MH" val="20170626134538"/>
  <p:tag name="MH_LIBRARY" val="CONTENTS"/>
  <p:tag name="MH_TYPE" val="ENTRY"/>
  <p:tag name="ID" val="545841"/>
  <p:tag name="MH_ORDER" val="4"/>
  <p:tag name="PA" val="v3.2.0"/>
</p:tagLst>
</file>

<file path=ppt/tags/tag11.xml><?xml version="1.0" encoding="utf-8"?>
<p:tagLst xmlns:a="http://schemas.openxmlformats.org/drawingml/2006/main" xmlns:r="http://schemas.openxmlformats.org/officeDocument/2006/relationships" xmlns:p="http://schemas.openxmlformats.org/presentationml/2006/main">
  <p:tag name="MH" val="20170626134538"/>
  <p:tag name="MH_LIBRARY" val="CONTENTS"/>
  <p:tag name="MH_TYPE" val="OTHERS"/>
  <p:tag name="ID" val="545841"/>
  <p:tag name="PA" val="v3.2.0"/>
</p:tagLst>
</file>

<file path=ppt/tags/tag12.xml><?xml version="1.0" encoding="utf-8"?>
<p:tagLst xmlns:a="http://schemas.openxmlformats.org/drawingml/2006/main" xmlns:r="http://schemas.openxmlformats.org/officeDocument/2006/relationships" xmlns:p="http://schemas.openxmlformats.org/presentationml/2006/main">
  <p:tag name="MH" val="20170626134538"/>
  <p:tag name="MH_LIBRARY" val="CONTENTS"/>
  <p:tag name="MH_TYPE" val="OTHERS"/>
  <p:tag name="ID" val="545841"/>
  <p:tag name="PA" val="v3.2.0"/>
</p:tagLst>
</file>

<file path=ppt/tags/tag13.xml><?xml version="1.0" encoding="utf-8"?>
<p:tagLst xmlns:a="http://schemas.openxmlformats.org/drawingml/2006/main" xmlns:r="http://schemas.openxmlformats.org/officeDocument/2006/relationships" xmlns:p="http://schemas.openxmlformats.org/presentationml/2006/main">
  <p:tag name="MH" val="20170626134538"/>
  <p:tag name="MH_LIBRARY" val="CONTENTS"/>
  <p:tag name="MH_TYPE" val="OTHERS"/>
  <p:tag name="ID" val="545841"/>
  <p:tag name="PA" val="v3.2.0"/>
</p:tagLst>
</file>

<file path=ppt/tags/tag14.xml><?xml version="1.0" encoding="utf-8"?>
<p:tagLst xmlns:a="http://schemas.openxmlformats.org/drawingml/2006/main" xmlns:r="http://schemas.openxmlformats.org/officeDocument/2006/relationships" xmlns:p="http://schemas.openxmlformats.org/presentationml/2006/main">
  <p:tag name="MH" val="20170626134538"/>
  <p:tag name="MH_LIBRARY" val="CONTENTS"/>
  <p:tag name="MH_TYPE" val="OTHERS"/>
  <p:tag name="ID" val="545841"/>
  <p:tag name="PA" val="v3.2.0"/>
</p:tagLst>
</file>

<file path=ppt/tags/tag15.xml><?xml version="1.0" encoding="utf-8"?>
<p:tagLst xmlns:a="http://schemas.openxmlformats.org/drawingml/2006/main" xmlns:r="http://schemas.openxmlformats.org/officeDocument/2006/relationships" xmlns:p="http://schemas.openxmlformats.org/presentationml/2006/main">
  <p:tag name="PA" val="v3.2.0"/>
</p:tagLst>
</file>

<file path=ppt/tags/tag16.xml><?xml version="1.0" encoding="utf-8"?>
<p:tagLst xmlns:a="http://schemas.openxmlformats.org/drawingml/2006/main" xmlns:r="http://schemas.openxmlformats.org/officeDocument/2006/relationships" xmlns:p="http://schemas.openxmlformats.org/presentationml/2006/main">
  <p:tag name="PA" val="v3.2.0"/>
</p:tagLst>
</file>

<file path=ppt/tags/tag17.xml><?xml version="1.0" encoding="utf-8"?>
<p:tagLst xmlns:a="http://schemas.openxmlformats.org/drawingml/2006/main" xmlns:r="http://schemas.openxmlformats.org/officeDocument/2006/relationships" xmlns:p="http://schemas.openxmlformats.org/presentationml/2006/main">
  <p:tag name="PA" val="v3.2.0"/>
</p:tagLst>
</file>

<file path=ppt/tags/tag18.xml><?xml version="1.0" encoding="utf-8"?>
<p:tagLst xmlns:a="http://schemas.openxmlformats.org/drawingml/2006/main" xmlns:r="http://schemas.openxmlformats.org/officeDocument/2006/relationships" xmlns:p="http://schemas.openxmlformats.org/presentationml/2006/main">
  <p:tag name="PA" val="v3.2.0"/>
</p:tagLst>
</file>

<file path=ppt/tags/tag19.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MH" val="20170626134538"/>
  <p:tag name="MH_LIBRARY" val="CONTENTS"/>
  <p:tag name="MH_AUTOCOLOR" val="TRUE"/>
  <p:tag name="MH_TYPE" val="CONTENTS"/>
  <p:tag name="ID" val="545841"/>
</p:tagLst>
</file>

<file path=ppt/tags/tag20.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3403,&quot;width&quot;:3934}"/>
</p:tagLst>
</file>

<file path=ppt/tags/tag21.xml><?xml version="1.0" encoding="utf-8"?>
<p:tagLst xmlns:a="http://schemas.openxmlformats.org/drawingml/2006/main" xmlns:r="http://schemas.openxmlformats.org/officeDocument/2006/relationships" xmlns:p="http://schemas.openxmlformats.org/presentationml/2006/main">
  <p:tag name="PA" val="v3.2.0"/>
</p:tagLst>
</file>

<file path=ppt/tags/tag22.xml><?xml version="1.0" encoding="utf-8"?>
<p:tagLst xmlns:a="http://schemas.openxmlformats.org/drawingml/2006/main" xmlns:r="http://schemas.openxmlformats.org/officeDocument/2006/relationships" xmlns:p="http://schemas.openxmlformats.org/presentationml/2006/main">
  <p:tag name="PA" val="v3.2.0"/>
</p:tagLst>
</file>

<file path=ppt/tags/tag23.xml><?xml version="1.0" encoding="utf-8"?>
<p:tagLst xmlns:a="http://schemas.openxmlformats.org/drawingml/2006/main" xmlns:r="http://schemas.openxmlformats.org/officeDocument/2006/relationships" xmlns:p="http://schemas.openxmlformats.org/presentationml/2006/main">
  <p:tag name="PA" val="v3.2.0"/>
</p:tagLst>
</file>

<file path=ppt/tags/tag24.xml><?xml version="1.0" encoding="utf-8"?>
<p:tagLst xmlns:a="http://schemas.openxmlformats.org/drawingml/2006/main" xmlns:r="http://schemas.openxmlformats.org/officeDocument/2006/relationships" xmlns:p="http://schemas.openxmlformats.org/presentationml/2006/main">
  <p:tag name="PA" val="v3.2.0"/>
</p:tagLst>
</file>

<file path=ppt/tags/tag25.xml><?xml version="1.0" encoding="utf-8"?>
<p:tagLst xmlns:a="http://schemas.openxmlformats.org/drawingml/2006/main" xmlns:r="http://schemas.openxmlformats.org/officeDocument/2006/relationships" xmlns:p="http://schemas.openxmlformats.org/presentationml/2006/main">
  <p:tag name="PA" val="v3.2.0"/>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PA" val="v3.2.0"/>
</p:tagLst>
</file>

<file path=ppt/tags/tag28.xml><?xml version="1.0" encoding="utf-8"?>
<p:tagLst xmlns:a="http://schemas.openxmlformats.org/drawingml/2006/main" xmlns:r="http://schemas.openxmlformats.org/officeDocument/2006/relationships" xmlns:p="http://schemas.openxmlformats.org/presentationml/2006/main">
  <p:tag name="PA" val="v3.2.0"/>
</p:tagLst>
</file>

<file path=ppt/tags/tag29.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MH" val="20170626134538"/>
  <p:tag name="MH_LIBRARY" val="CONTENTS"/>
  <p:tag name="MH_TYPE" val="NUMBER"/>
  <p:tag name="ID" val="545841"/>
  <p:tag name="MH_ORDER" val="1"/>
  <p:tag name="PA" val="v3.2.0"/>
</p:tagLst>
</file>

<file path=ppt/tags/tag30.xml><?xml version="1.0" encoding="utf-8"?>
<p:tagLst xmlns:a="http://schemas.openxmlformats.org/drawingml/2006/main" xmlns:r="http://schemas.openxmlformats.org/officeDocument/2006/relationships" xmlns:p="http://schemas.openxmlformats.org/presentationml/2006/main">
  <p:tag name="PA" val="v3.2.0"/>
</p:tagLst>
</file>

<file path=ppt/tags/tag31.xml><?xml version="1.0" encoding="utf-8"?>
<p:tagLst xmlns:a="http://schemas.openxmlformats.org/drawingml/2006/main" xmlns:r="http://schemas.openxmlformats.org/officeDocument/2006/relationships" xmlns:p="http://schemas.openxmlformats.org/presentationml/2006/main">
  <p:tag name="PA" val="v3.2.0"/>
</p:tagLst>
</file>

<file path=ppt/tags/tag32.xml><?xml version="1.0" encoding="utf-8"?>
<p:tagLst xmlns:a="http://schemas.openxmlformats.org/drawingml/2006/main" xmlns:r="http://schemas.openxmlformats.org/officeDocument/2006/relationships" xmlns:p="http://schemas.openxmlformats.org/presentationml/2006/main">
  <p:tag name="PA" val="v3.2.0"/>
</p:tagLst>
</file>

<file path=ppt/tags/tag33.xml><?xml version="1.0" encoding="utf-8"?>
<p:tagLst xmlns:a="http://schemas.openxmlformats.org/drawingml/2006/main" xmlns:r="http://schemas.openxmlformats.org/officeDocument/2006/relationships" xmlns:p="http://schemas.openxmlformats.org/presentationml/2006/main">
  <p:tag name="PA" val="v3.2.0"/>
</p:tagLst>
</file>

<file path=ppt/tags/tag34.xml><?xml version="1.0" encoding="utf-8"?>
<p:tagLst xmlns:a="http://schemas.openxmlformats.org/drawingml/2006/main" xmlns:r="http://schemas.openxmlformats.org/officeDocument/2006/relationships" xmlns:p="http://schemas.openxmlformats.org/presentationml/2006/main">
  <p:tag name="PA" val="v3.2.0"/>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PA" val="v3.2.0"/>
</p:tagLst>
</file>

<file path=ppt/tags/tag39.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MH" val="20170626134538"/>
  <p:tag name="MH_LIBRARY" val="CONTENTS"/>
  <p:tag name="MH_TYPE" val="ENTRY"/>
  <p:tag name="ID" val="545841"/>
  <p:tag name="MH_ORDER" val="1"/>
  <p:tag name="PA" val="v3.2.0"/>
</p:tagLst>
</file>

<file path=ppt/tags/tag40.xml><?xml version="1.0" encoding="utf-8"?>
<p:tagLst xmlns:a="http://schemas.openxmlformats.org/drawingml/2006/main" xmlns:r="http://schemas.openxmlformats.org/officeDocument/2006/relationships" xmlns:p="http://schemas.openxmlformats.org/presentationml/2006/main">
  <p:tag name="PA" val="v3.2.0"/>
</p:tagLst>
</file>

<file path=ppt/tags/tag41.xml><?xml version="1.0" encoding="utf-8"?>
<p:tagLst xmlns:a="http://schemas.openxmlformats.org/drawingml/2006/main" xmlns:r="http://schemas.openxmlformats.org/officeDocument/2006/relationships" xmlns:p="http://schemas.openxmlformats.org/presentationml/2006/main">
  <p:tag name="PA" val="v3.2.0"/>
</p:tagLst>
</file>

<file path=ppt/tags/tag42.xml><?xml version="1.0" encoding="utf-8"?>
<p:tagLst xmlns:a="http://schemas.openxmlformats.org/drawingml/2006/main" xmlns:r="http://schemas.openxmlformats.org/officeDocument/2006/relationships" xmlns:p="http://schemas.openxmlformats.org/presentationml/2006/main">
  <p:tag name="PA" val="v3.2.0"/>
</p:tagLst>
</file>

<file path=ppt/tags/tag43.xml><?xml version="1.0" encoding="utf-8"?>
<p:tagLst xmlns:a="http://schemas.openxmlformats.org/drawingml/2006/main" xmlns:r="http://schemas.openxmlformats.org/officeDocument/2006/relationships" xmlns:p="http://schemas.openxmlformats.org/presentationml/2006/main">
  <p:tag name="PA" val="v3.2.0"/>
</p:tagLst>
</file>

<file path=ppt/tags/tag44.xml><?xml version="1.0" encoding="utf-8"?>
<p:tagLst xmlns:a="http://schemas.openxmlformats.org/drawingml/2006/main" xmlns:r="http://schemas.openxmlformats.org/officeDocument/2006/relationships" xmlns:p="http://schemas.openxmlformats.org/presentationml/2006/main">
  <p:tag name="PA" val="v3.2.0"/>
</p:tagLst>
</file>

<file path=ppt/tags/tag45.xml><?xml version="1.0" encoding="utf-8"?>
<p:tagLst xmlns:a="http://schemas.openxmlformats.org/drawingml/2006/main" xmlns:r="http://schemas.openxmlformats.org/officeDocument/2006/relationships" xmlns:p="http://schemas.openxmlformats.org/presentationml/2006/main">
  <p:tag name="PA" val="v3.2.0"/>
</p:tagLst>
</file>

<file path=ppt/tags/tag46.xml><?xml version="1.0" encoding="utf-8"?>
<p:tagLst xmlns:a="http://schemas.openxmlformats.org/drawingml/2006/main" xmlns:r="http://schemas.openxmlformats.org/officeDocument/2006/relationships" xmlns:p="http://schemas.openxmlformats.org/presentationml/2006/main">
  <p:tag name="PA" val="v3.2.0"/>
</p:tagLst>
</file>

<file path=ppt/tags/tag47.xml><?xml version="1.0" encoding="utf-8"?>
<p:tagLst xmlns:a="http://schemas.openxmlformats.org/drawingml/2006/main" xmlns:r="http://schemas.openxmlformats.org/officeDocument/2006/relationships" xmlns:p="http://schemas.openxmlformats.org/presentationml/2006/main">
  <p:tag name="PA" val="v3.2.0"/>
</p:tagLst>
</file>

<file path=ppt/tags/tag48.xml><?xml version="1.0" encoding="utf-8"?>
<p:tagLst xmlns:a="http://schemas.openxmlformats.org/drawingml/2006/main" xmlns:r="http://schemas.openxmlformats.org/officeDocument/2006/relationships" xmlns:p="http://schemas.openxmlformats.org/presentationml/2006/main">
  <p:tag name="PA" val="v3.2.0"/>
</p:tagLst>
</file>

<file path=ppt/tags/tag49.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626134538"/>
  <p:tag name="MH_LIBRARY" val="CONTENTS"/>
  <p:tag name="MH_TYPE" val="NUMBER"/>
  <p:tag name="ID" val="545841"/>
  <p:tag name="MH_ORDER" val="3"/>
  <p:tag name="PA" val="v3.2.0"/>
</p:tagLst>
</file>

<file path=ppt/tags/tag50.xml><?xml version="1.0" encoding="utf-8"?>
<p:tagLst xmlns:a="http://schemas.openxmlformats.org/drawingml/2006/main" xmlns:r="http://schemas.openxmlformats.org/officeDocument/2006/relationships" xmlns:p="http://schemas.openxmlformats.org/presentationml/2006/main">
  <p:tag name="PA" val="v3.2.0"/>
</p:tagLst>
</file>

<file path=ppt/tags/tag51.xml><?xml version="1.0" encoding="utf-8"?>
<p:tagLst xmlns:a="http://schemas.openxmlformats.org/drawingml/2006/main" xmlns:r="http://schemas.openxmlformats.org/officeDocument/2006/relationships" xmlns:p="http://schemas.openxmlformats.org/presentationml/2006/main">
  <p:tag name="PA" val="v3.2.0"/>
</p:tagLst>
</file>

<file path=ppt/tags/tag52.xml><?xml version="1.0" encoding="utf-8"?>
<p:tagLst xmlns:a="http://schemas.openxmlformats.org/drawingml/2006/main" xmlns:r="http://schemas.openxmlformats.org/officeDocument/2006/relationships" xmlns:p="http://schemas.openxmlformats.org/presentationml/2006/main">
  <p:tag name="PA" val="v3.2.0"/>
</p:tagLst>
</file>

<file path=ppt/tags/tag53.xml><?xml version="1.0" encoding="utf-8"?>
<p:tagLst xmlns:a="http://schemas.openxmlformats.org/drawingml/2006/main" xmlns:r="http://schemas.openxmlformats.org/officeDocument/2006/relationships" xmlns:p="http://schemas.openxmlformats.org/presentationml/2006/main">
  <p:tag name="PA" val="v3.2.0"/>
</p:tagLst>
</file>

<file path=ppt/tags/tag54.xml><?xml version="1.0" encoding="utf-8"?>
<p:tagLst xmlns:a="http://schemas.openxmlformats.org/drawingml/2006/main" xmlns:r="http://schemas.openxmlformats.org/officeDocument/2006/relationships" xmlns:p="http://schemas.openxmlformats.org/presentationml/2006/main">
  <p:tag name="PA" val="v3.2.0"/>
</p:tagLst>
</file>

<file path=ppt/tags/tag55.xml><?xml version="1.0" encoding="utf-8"?>
<p:tagLst xmlns:a="http://schemas.openxmlformats.org/drawingml/2006/main" xmlns:r="http://schemas.openxmlformats.org/officeDocument/2006/relationships" xmlns:p="http://schemas.openxmlformats.org/presentationml/2006/main">
  <p:tag name="PA" val="v3.2.0"/>
</p:tagLst>
</file>

<file path=ppt/tags/tag56.xml><?xml version="1.0" encoding="utf-8"?>
<p:tagLst xmlns:a="http://schemas.openxmlformats.org/drawingml/2006/main" xmlns:r="http://schemas.openxmlformats.org/officeDocument/2006/relationships" xmlns:p="http://schemas.openxmlformats.org/presentationml/2006/main">
  <p:tag name="PA" val="v3.2.0"/>
</p:tagLst>
</file>

<file path=ppt/tags/tag57.xml><?xml version="1.0" encoding="utf-8"?>
<p:tagLst xmlns:a="http://schemas.openxmlformats.org/drawingml/2006/main" xmlns:r="http://schemas.openxmlformats.org/officeDocument/2006/relationships" xmlns:p="http://schemas.openxmlformats.org/presentationml/2006/main">
  <p:tag name="PA" val="v3.2.0"/>
</p:tagLst>
</file>

<file path=ppt/tags/tag58.xml><?xml version="1.0" encoding="utf-8"?>
<p:tagLst xmlns:a="http://schemas.openxmlformats.org/drawingml/2006/main" xmlns:r="http://schemas.openxmlformats.org/officeDocument/2006/relationships" xmlns:p="http://schemas.openxmlformats.org/presentationml/2006/main">
  <p:tag name="PA" val="v3.2.0"/>
</p:tagLst>
</file>

<file path=ppt/tags/tag59.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MH" val="20170626134538"/>
  <p:tag name="MH_LIBRARY" val="CONTENTS"/>
  <p:tag name="MH_TYPE" val="ENTRY"/>
  <p:tag name="ID" val="545841"/>
  <p:tag name="MH_ORDER" val="3"/>
  <p:tag name="PA" val="v3.2.0"/>
</p:tagLst>
</file>

<file path=ppt/tags/tag60.xml><?xml version="1.0" encoding="utf-8"?>
<p:tagLst xmlns:a="http://schemas.openxmlformats.org/drawingml/2006/main" xmlns:r="http://schemas.openxmlformats.org/officeDocument/2006/relationships" xmlns:p="http://schemas.openxmlformats.org/presentationml/2006/main">
  <p:tag name="PA" val="v3.0.0"/>
</p:tagLst>
</file>

<file path=ppt/tags/tag61.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MH" val="20170626134538"/>
  <p:tag name="MH_LIBRARY" val="CONTENTS"/>
  <p:tag name="MH_TYPE" val="NUMBER"/>
  <p:tag name="ID" val="545841"/>
  <p:tag name="MH_ORDER" val="2"/>
  <p:tag name="PA" val="v3.2.0"/>
</p:tagLst>
</file>

<file path=ppt/tags/tag8.xml><?xml version="1.0" encoding="utf-8"?>
<p:tagLst xmlns:a="http://schemas.openxmlformats.org/drawingml/2006/main" xmlns:r="http://schemas.openxmlformats.org/officeDocument/2006/relationships" xmlns:p="http://schemas.openxmlformats.org/presentationml/2006/main">
  <p:tag name="MH" val="20170626134538"/>
  <p:tag name="MH_LIBRARY" val="CONTENTS"/>
  <p:tag name="MH_TYPE" val="ENTRY"/>
  <p:tag name="ID" val="545841"/>
  <p:tag name="MH_ORDER" val="2"/>
  <p:tag name="PA" val="v3.2.0"/>
</p:tagLst>
</file>

<file path=ppt/tags/tag9.xml><?xml version="1.0" encoding="utf-8"?>
<p:tagLst xmlns:a="http://schemas.openxmlformats.org/drawingml/2006/main" xmlns:r="http://schemas.openxmlformats.org/officeDocument/2006/relationships" xmlns:p="http://schemas.openxmlformats.org/presentationml/2006/main">
  <p:tag name="MH" val="20170626134538"/>
  <p:tag name="MH_LIBRARY" val="CONTENTS"/>
  <p:tag name="MH_TYPE" val="NUMBER"/>
  <p:tag name="ID" val="545841"/>
  <p:tag name="MH_ORDER" val="4"/>
  <p:tag name="PA" val="v3.2.0"/>
</p:tagLst>
</file>

<file path=ppt/theme/theme1.xml><?xml version="1.0" encoding="utf-8"?>
<a:theme xmlns:a="http://schemas.openxmlformats.org/drawingml/2006/main" name="Office 主题​​">
  <a:themeElements>
    <a:clrScheme name="自定义 80">
      <a:dk1>
        <a:srgbClr val="262626"/>
      </a:dk1>
      <a:lt1>
        <a:srgbClr val="FFFFFF"/>
      </a:lt1>
      <a:dk2>
        <a:srgbClr val="262626"/>
      </a:dk2>
      <a:lt2>
        <a:srgbClr val="FFFFFF"/>
      </a:lt2>
      <a:accent1>
        <a:srgbClr val="D78AA3"/>
      </a:accent1>
      <a:accent2>
        <a:srgbClr val="F4C4C9"/>
      </a:accent2>
      <a:accent3>
        <a:srgbClr val="E1B2CE"/>
      </a:accent3>
      <a:accent4>
        <a:srgbClr val="D78AA3"/>
      </a:accent4>
      <a:accent5>
        <a:srgbClr val="F4C4C9"/>
      </a:accent5>
      <a:accent6>
        <a:srgbClr val="E1B2CE"/>
      </a:accent6>
      <a:hlink>
        <a:srgbClr val="D78AA3"/>
      </a:hlink>
      <a:folHlink>
        <a:srgbClr val="F4C4C9"/>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1868</Words>
  <Application>Microsoft Office PowerPoint</Application>
  <PresentationFormat>宽屏</PresentationFormat>
  <Paragraphs>213</Paragraphs>
  <Slides>22</Slides>
  <Notes>19</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22</vt:i4>
      </vt:variant>
    </vt:vector>
  </HeadingPairs>
  <TitlesOfParts>
    <vt:vector size="34" baseType="lpstr">
      <vt:lpstr>等线</vt:lpstr>
      <vt:lpstr>等线 Light</vt:lpstr>
      <vt:lpstr>汉仪大宋简</vt:lpstr>
      <vt:lpstr>汉仪全唐诗繁</vt:lpstr>
      <vt:lpstr>汉仪全唐诗简</vt:lpstr>
      <vt:lpstr>汉仪秀英体简</vt:lpstr>
      <vt:lpstr>华文细黑</vt:lpstr>
      <vt:lpstr>宋体</vt:lpstr>
      <vt:lpstr>Arial</vt:lpstr>
      <vt:lpstr>Calibri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楚 小凝</dc:creator>
  <cp:lastModifiedBy>mqf</cp:lastModifiedBy>
  <cp:revision>100</cp:revision>
  <dcterms:created xsi:type="dcterms:W3CDTF">2019-03-24T11:41:00Z</dcterms:created>
  <dcterms:modified xsi:type="dcterms:W3CDTF">2022-12-02T15:24:59Z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KSOTemplateUUID">
    <vt:lpwstr>v1.0_mb_hNJTerZAtsPSx+q0wE4XMg==</vt:lpwstr>
  </property>
  <property fmtid="{D5CDD505-2E9C-101B-9397-08002B2CF9AE}" pid="4" name="ICV">
    <vt:lpwstr>82EF2D9DD67C4D45812B80F025892559</vt:lpwstr>
  </property>
</Properties>
</file>