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notesSlides/notesSlide1.xml" ContentType="application/vnd.openxmlformats-officedocument.presentationml.notesSlide+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notesSlides/notesSlide2.xml" ContentType="application/vnd.openxmlformats-officedocument.presentationml.notesSlide+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 id="2147483660" r:id="rId3"/>
    <p:sldMasterId id="2147483672" r:id="rId4"/>
  </p:sldMasterIdLst>
  <p:notesMasterIdLst>
    <p:notesMasterId r:id="rId45"/>
  </p:notesMasterIdLst>
  <p:handoutMasterIdLst>
    <p:handoutMasterId r:id="rId46"/>
  </p:handoutMasterIdLst>
  <p:sldIdLst>
    <p:sldId id="344" r:id="rId5"/>
    <p:sldId id="259" r:id="rId6"/>
    <p:sldId id="297" r:id="rId7"/>
    <p:sldId id="345" r:id="rId8"/>
    <p:sldId id="346" r:id="rId9"/>
    <p:sldId id="298" r:id="rId10"/>
    <p:sldId id="279" r:id="rId11"/>
    <p:sldId id="337" r:id="rId12"/>
    <p:sldId id="329" r:id="rId13"/>
    <p:sldId id="330" r:id="rId14"/>
    <p:sldId id="315" r:id="rId15"/>
    <p:sldId id="262" r:id="rId16"/>
    <p:sldId id="280" r:id="rId17"/>
    <p:sldId id="282" r:id="rId18"/>
    <p:sldId id="284" r:id="rId19"/>
    <p:sldId id="281" r:id="rId20"/>
    <p:sldId id="304" r:id="rId21"/>
    <p:sldId id="332" r:id="rId22"/>
    <p:sldId id="347" r:id="rId23"/>
    <p:sldId id="264" r:id="rId24"/>
    <p:sldId id="308" r:id="rId25"/>
    <p:sldId id="265" r:id="rId26"/>
    <p:sldId id="309" r:id="rId27"/>
    <p:sldId id="307" r:id="rId28"/>
    <p:sldId id="348" r:id="rId29"/>
    <p:sldId id="316" r:id="rId30"/>
    <p:sldId id="312" r:id="rId31"/>
    <p:sldId id="333" r:id="rId32"/>
    <p:sldId id="342" r:id="rId33"/>
    <p:sldId id="302" r:id="rId34"/>
    <p:sldId id="270" r:id="rId35"/>
    <p:sldId id="313" r:id="rId36"/>
    <p:sldId id="349" r:id="rId37"/>
    <p:sldId id="287" r:id="rId38"/>
    <p:sldId id="301" r:id="rId39"/>
    <p:sldId id="341" r:id="rId40"/>
    <p:sldId id="350" r:id="rId41"/>
    <p:sldId id="291" r:id="rId42"/>
    <p:sldId id="334" r:id="rId43"/>
    <p:sldId id="351" r:id="rId44"/>
  </p:sldIdLst>
  <p:sldSz cx="12192000" cy="6858000"/>
  <p:notesSz cx="7104063" cy="10234613"/>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91" d="100"/>
          <a:sy n="91" d="100"/>
        </p:scale>
        <p:origin x="90" y="90"/>
      </p:cViewPr>
      <p:guideLst>
        <p:guide orient="horz" pos="2223"/>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1.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slideMaster" Target="slideMasters/slideMaster2.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2026-6-8</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2026-6-8</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10" Type="http://schemas.microsoft.com/office/2007/relationships/hdphoto" Target="../media/hdphoto1.wdp"/><Relationship Id="rId4" Type="http://schemas.openxmlformats.org/officeDocument/2006/relationships/tags" Target="../tags/tag14.xml"/><Relationship Id="rId9"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84.xml"/><Relationship Id="rId3" Type="http://schemas.openxmlformats.org/officeDocument/2006/relationships/tags" Target="../tags/tag79.xml"/><Relationship Id="rId7" Type="http://schemas.openxmlformats.org/officeDocument/2006/relationships/tags" Target="../tags/tag83.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microsoft.com/office/2007/relationships/hdphoto" Target="../media/hdphoto1.wdp"/><Relationship Id="rId5" Type="http://schemas.openxmlformats.org/officeDocument/2006/relationships/tags" Target="../tags/tag81.xml"/><Relationship Id="rId10" Type="http://schemas.openxmlformats.org/officeDocument/2006/relationships/image" Target="../media/image1.png"/><Relationship Id="rId4" Type="http://schemas.openxmlformats.org/officeDocument/2006/relationships/tags" Target="../tags/tag80.xml"/><Relationship Id="rId9"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2.xml"/><Relationship Id="rId3" Type="http://schemas.openxmlformats.org/officeDocument/2006/relationships/tags" Target="../tags/tag87.xml"/><Relationship Id="rId7" Type="http://schemas.openxmlformats.org/officeDocument/2006/relationships/tags" Target="../tags/tag91.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microsoft.com/office/2007/relationships/hdphoto" Target="../media/hdphoto1.wdp"/><Relationship Id="rId5" Type="http://schemas.openxmlformats.org/officeDocument/2006/relationships/tags" Target="../tags/tag89.xml"/><Relationship Id="rId10" Type="http://schemas.openxmlformats.org/officeDocument/2006/relationships/image" Target="../media/image1.png"/><Relationship Id="rId4" Type="http://schemas.openxmlformats.org/officeDocument/2006/relationships/tags" Target="../tags/tag88.xml"/><Relationship Id="rId9"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4.xml"/><Relationship Id="rId7" Type="http://schemas.openxmlformats.org/officeDocument/2006/relationships/tags" Target="../tags/tag108.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5" Type="http://schemas.openxmlformats.org/officeDocument/2006/relationships/tags" Target="../tags/tag106.xml"/><Relationship Id="rId10" Type="http://schemas.microsoft.com/office/2007/relationships/hdphoto" Target="../media/hdphoto1.wdp"/><Relationship Id="rId4" Type="http://schemas.openxmlformats.org/officeDocument/2006/relationships/tags" Target="../tags/tag105.xml"/><Relationship Id="rId9"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6.xml"/><Relationship Id="rId13" Type="http://schemas.microsoft.com/office/2007/relationships/hdphoto" Target="../media/hdphoto1.wdp"/><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image" Target="../media/image1.png"/><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slideMaster" Target="../slideMasters/slideMaster2.xml"/><Relationship Id="rId5" Type="http://schemas.openxmlformats.org/officeDocument/2006/relationships/tags" Target="../tags/tag113.xml"/><Relationship Id="rId10" Type="http://schemas.openxmlformats.org/officeDocument/2006/relationships/tags" Target="../tags/tag118.xml"/><Relationship Id="rId4" Type="http://schemas.openxmlformats.org/officeDocument/2006/relationships/tags" Target="../tags/tag112.xml"/><Relationship Id="rId9" Type="http://schemas.openxmlformats.org/officeDocument/2006/relationships/tags" Target="../tags/tag117.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26.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microsoft.com/office/2007/relationships/hdphoto" Target="../media/hdphoto1.wdp"/><Relationship Id="rId5" Type="http://schemas.openxmlformats.org/officeDocument/2006/relationships/tags" Target="../tags/tag123.xml"/><Relationship Id="rId10" Type="http://schemas.openxmlformats.org/officeDocument/2006/relationships/image" Target="../media/image1.png"/><Relationship Id="rId4" Type="http://schemas.openxmlformats.org/officeDocument/2006/relationships/tags" Target="../tags/tag122.xml"/><Relationship Id="rId9"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34.xml"/><Relationship Id="rId13" Type="http://schemas.microsoft.com/office/2007/relationships/hdphoto" Target="../media/hdphoto1.wdp"/><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image" Target="../media/image1.png"/><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slideMaster" Target="../slideMasters/slideMaster2.xml"/><Relationship Id="rId5" Type="http://schemas.openxmlformats.org/officeDocument/2006/relationships/tags" Target="../tags/tag131.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39.xml"/><Relationship Id="rId7" Type="http://schemas.openxmlformats.org/officeDocument/2006/relationships/slideMaster" Target="../slideMasters/slideMaster2.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9" Type="http://schemas.microsoft.com/office/2007/relationships/hdphoto" Target="../media/hdphoto1.wdp"/></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45.xml"/><Relationship Id="rId7" Type="http://schemas.microsoft.com/office/2007/relationships/hdphoto" Target="../media/hdphoto1.wdp"/><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tags" Target="../tags/tag146.xml"/></Relationships>
</file>

<file path=ppt/slideLayouts/_rels/slideLayout1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149.xml"/><Relationship Id="rId7" Type="http://schemas.openxmlformats.org/officeDocument/2006/relationships/image" Target="../media/image1.png"/><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slideMaster" Target="../slideMasters/slideMaster2.xml"/><Relationship Id="rId5" Type="http://schemas.openxmlformats.org/officeDocument/2006/relationships/tags" Target="../tags/tag151.xml"/><Relationship Id="rId4" Type="http://schemas.openxmlformats.org/officeDocument/2006/relationships/tags" Target="../tags/tag150.xml"/></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4.xml"/><Relationship Id="rId7" Type="http://schemas.openxmlformats.org/officeDocument/2006/relationships/tags" Target="../tags/tag158.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5" Type="http://schemas.openxmlformats.org/officeDocument/2006/relationships/tags" Target="../tags/tag156.xml"/><Relationship Id="rId10" Type="http://schemas.microsoft.com/office/2007/relationships/hdphoto" Target="../media/hdphoto1.wdp"/><Relationship Id="rId4" Type="http://schemas.openxmlformats.org/officeDocument/2006/relationships/tags" Target="../tags/tag155.xml"/><Relationship Id="rId9"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5.xml"/><Relationship Id="rId13" Type="http://schemas.microsoft.com/office/2007/relationships/hdphoto" Target="../media/hdphoto1.wdp"/><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1.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slideMaster" Target="../slideMasters/slideMaster1.xml"/><Relationship Id="rId5" Type="http://schemas.openxmlformats.org/officeDocument/2006/relationships/tags" Target="../tags/tag2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66.xml"/><Relationship Id="rId3" Type="http://schemas.openxmlformats.org/officeDocument/2006/relationships/tags" Target="../tags/tag161.xml"/><Relationship Id="rId7" Type="http://schemas.openxmlformats.org/officeDocument/2006/relationships/tags" Target="../tags/tag165.xml"/><Relationship Id="rId12" Type="http://schemas.microsoft.com/office/2007/relationships/hdphoto" Target="../media/hdphoto1.wdp"/><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tags" Target="../tags/tag164.xml"/><Relationship Id="rId11" Type="http://schemas.openxmlformats.org/officeDocument/2006/relationships/image" Target="../media/image1.png"/><Relationship Id="rId5" Type="http://schemas.openxmlformats.org/officeDocument/2006/relationships/tags" Target="../tags/tag163.xml"/><Relationship Id="rId10" Type="http://schemas.openxmlformats.org/officeDocument/2006/relationships/slideMaster" Target="../slideMasters/slideMaster2.xml"/><Relationship Id="rId4" Type="http://schemas.openxmlformats.org/officeDocument/2006/relationships/tags" Target="../tags/tag162.xml"/><Relationship Id="rId9" Type="http://schemas.openxmlformats.org/officeDocument/2006/relationships/tags" Target="../tags/tag167.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75.xml"/><Relationship Id="rId3" Type="http://schemas.openxmlformats.org/officeDocument/2006/relationships/tags" Target="../tags/tag170.xml"/><Relationship Id="rId7" Type="http://schemas.openxmlformats.org/officeDocument/2006/relationships/tags" Target="../tags/tag174.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tags" Target="../tags/tag173.xml"/><Relationship Id="rId11" Type="http://schemas.microsoft.com/office/2007/relationships/hdphoto" Target="../media/hdphoto1.wdp"/><Relationship Id="rId5" Type="http://schemas.openxmlformats.org/officeDocument/2006/relationships/tags" Target="../tags/tag172.xml"/><Relationship Id="rId10" Type="http://schemas.openxmlformats.org/officeDocument/2006/relationships/image" Target="../media/image1.png"/><Relationship Id="rId4" Type="http://schemas.openxmlformats.org/officeDocument/2006/relationships/tags" Target="../tags/tag171.xml"/><Relationship Id="rId9"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183.xml"/><Relationship Id="rId3" Type="http://schemas.openxmlformats.org/officeDocument/2006/relationships/tags" Target="../tags/tag178.xml"/><Relationship Id="rId7" Type="http://schemas.openxmlformats.org/officeDocument/2006/relationships/tags" Target="../tags/tag182.xml"/><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tags" Target="../tags/tag181.xml"/><Relationship Id="rId11" Type="http://schemas.microsoft.com/office/2007/relationships/hdphoto" Target="../media/hdphoto1.wdp"/><Relationship Id="rId5" Type="http://schemas.openxmlformats.org/officeDocument/2006/relationships/tags" Target="../tags/tag180.xml"/><Relationship Id="rId10" Type="http://schemas.openxmlformats.org/officeDocument/2006/relationships/image" Target="../media/image1.png"/><Relationship Id="rId4" Type="http://schemas.openxmlformats.org/officeDocument/2006/relationships/tags" Target="../tags/tag179.xml"/><Relationship Id="rId9"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18" Type="http://schemas.openxmlformats.org/officeDocument/2006/relationships/tags" Target="../tags/tag209.xml"/><Relationship Id="rId3" Type="http://schemas.openxmlformats.org/officeDocument/2006/relationships/tags" Target="../tags/tag194.xml"/><Relationship Id="rId21" Type="http://schemas.openxmlformats.org/officeDocument/2006/relationships/image" Target="../media/image2.png"/><Relationship Id="rId7" Type="http://schemas.openxmlformats.org/officeDocument/2006/relationships/tags" Target="../tags/tag198.xml"/><Relationship Id="rId12" Type="http://schemas.openxmlformats.org/officeDocument/2006/relationships/tags" Target="../tags/tag203.xml"/><Relationship Id="rId17" Type="http://schemas.openxmlformats.org/officeDocument/2006/relationships/tags" Target="../tags/tag208.xml"/><Relationship Id="rId2" Type="http://schemas.openxmlformats.org/officeDocument/2006/relationships/tags" Target="../tags/tag193.xml"/><Relationship Id="rId16" Type="http://schemas.openxmlformats.org/officeDocument/2006/relationships/tags" Target="../tags/tag207.xml"/><Relationship Id="rId20" Type="http://schemas.openxmlformats.org/officeDocument/2006/relationships/slideMaster" Target="../slideMasters/slideMaster3.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tags" Target="../tags/tag202.xml"/><Relationship Id="rId5" Type="http://schemas.openxmlformats.org/officeDocument/2006/relationships/tags" Target="../tags/tag196.xml"/><Relationship Id="rId15" Type="http://schemas.openxmlformats.org/officeDocument/2006/relationships/tags" Target="../tags/tag206.xml"/><Relationship Id="rId23" Type="http://schemas.openxmlformats.org/officeDocument/2006/relationships/image" Target="../media/image4.png"/><Relationship Id="rId10" Type="http://schemas.openxmlformats.org/officeDocument/2006/relationships/tags" Target="../tags/tag201.xml"/><Relationship Id="rId19" Type="http://schemas.openxmlformats.org/officeDocument/2006/relationships/tags" Target="../tags/tag210.xml"/><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tags" Target="../tags/tag205.xml"/><Relationship Id="rId2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213.xml"/><Relationship Id="rId7" Type="http://schemas.openxmlformats.org/officeDocument/2006/relationships/tags" Target="../tags/tag217.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25.xml"/><Relationship Id="rId3" Type="http://schemas.openxmlformats.org/officeDocument/2006/relationships/tags" Target="../tags/tag220.xml"/><Relationship Id="rId7" Type="http://schemas.openxmlformats.org/officeDocument/2006/relationships/tags" Target="../tags/tag224.xml"/><Relationship Id="rId12" Type="http://schemas.openxmlformats.org/officeDocument/2006/relationships/slideMaster" Target="../slideMasters/slideMaster3.xm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5" Type="http://schemas.openxmlformats.org/officeDocument/2006/relationships/tags" Target="../tags/tag222.xml"/><Relationship Id="rId10" Type="http://schemas.openxmlformats.org/officeDocument/2006/relationships/tags" Target="../tags/tag227.xml"/><Relationship Id="rId4" Type="http://schemas.openxmlformats.org/officeDocument/2006/relationships/tags" Target="../tags/tag221.xml"/><Relationship Id="rId9" Type="http://schemas.openxmlformats.org/officeDocument/2006/relationships/tags" Target="../tags/tag226.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36.xml"/><Relationship Id="rId13" Type="http://schemas.openxmlformats.org/officeDocument/2006/relationships/tags" Target="../tags/tag241.xml"/><Relationship Id="rId3" Type="http://schemas.openxmlformats.org/officeDocument/2006/relationships/tags" Target="../tags/tag231.xml"/><Relationship Id="rId7" Type="http://schemas.openxmlformats.org/officeDocument/2006/relationships/tags" Target="../tags/tag235.xml"/><Relationship Id="rId12" Type="http://schemas.openxmlformats.org/officeDocument/2006/relationships/tags" Target="../tags/tag240.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5" Type="http://schemas.openxmlformats.org/officeDocument/2006/relationships/tags" Target="../tags/tag233.xml"/><Relationship Id="rId10" Type="http://schemas.openxmlformats.org/officeDocument/2006/relationships/tags" Target="../tags/tag238.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49.xml"/><Relationship Id="rId3" Type="http://schemas.openxmlformats.org/officeDocument/2006/relationships/tags" Target="../tags/tag244.xml"/><Relationship Id="rId7" Type="http://schemas.openxmlformats.org/officeDocument/2006/relationships/tags" Target="../tags/tag248.xml"/><Relationship Id="rId2" Type="http://schemas.openxmlformats.org/officeDocument/2006/relationships/tags" Target="../tags/tag243.xml"/><Relationship Id="rId1" Type="http://schemas.openxmlformats.org/officeDocument/2006/relationships/tags" Target="../tags/tag242.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9"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257.xml"/><Relationship Id="rId3" Type="http://schemas.openxmlformats.org/officeDocument/2006/relationships/tags" Target="../tags/tag252.xml"/><Relationship Id="rId7" Type="http://schemas.openxmlformats.org/officeDocument/2006/relationships/tags" Target="../tags/tag256.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tags" Target="../tags/tag255.xml"/><Relationship Id="rId11" Type="http://schemas.openxmlformats.org/officeDocument/2006/relationships/slideMaster" Target="../slideMasters/slideMaster3.xml"/><Relationship Id="rId5" Type="http://schemas.openxmlformats.org/officeDocument/2006/relationships/tags" Target="../tags/tag254.xml"/><Relationship Id="rId10" Type="http://schemas.openxmlformats.org/officeDocument/2006/relationships/tags" Target="../tags/tag259.xml"/><Relationship Id="rId4" Type="http://schemas.openxmlformats.org/officeDocument/2006/relationships/tags" Target="../tags/tag253.xml"/><Relationship Id="rId9" Type="http://schemas.openxmlformats.org/officeDocument/2006/relationships/tags" Target="../tags/tag258.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262.xml"/><Relationship Id="rId7" Type="http://schemas.openxmlformats.org/officeDocument/2006/relationships/slideMaster" Target="../slideMasters/slideMaster3.xml"/><Relationship Id="rId2" Type="http://schemas.openxmlformats.org/officeDocument/2006/relationships/tags" Target="../tags/tag261.xml"/><Relationship Id="rId1" Type="http://schemas.openxmlformats.org/officeDocument/2006/relationships/tags" Target="../tags/tag260.xml"/><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microsoft.com/office/2007/relationships/hdphoto" Target="../media/hdphoto1.wdp"/><Relationship Id="rId5" Type="http://schemas.openxmlformats.org/officeDocument/2006/relationships/tags" Target="../tags/tag32.xml"/><Relationship Id="rId10" Type="http://schemas.openxmlformats.org/officeDocument/2006/relationships/image" Target="../media/image1.png"/><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slideMaster" Target="../slideMasters/slideMaster3.xml"/><Relationship Id="rId5" Type="http://schemas.openxmlformats.org/officeDocument/2006/relationships/tags" Target="../tags/tag270.xml"/><Relationship Id="rId4" Type="http://schemas.openxmlformats.org/officeDocument/2006/relationships/tags" Target="../tags/tag269.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273.xml"/><Relationship Id="rId7" Type="http://schemas.openxmlformats.org/officeDocument/2006/relationships/slideMaster" Target="../slideMasters/slideMaster3.xm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s>
</file>

<file path=ppt/slideLayouts/_rels/slideLayout32.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279.xml"/><Relationship Id="rId7" Type="http://schemas.openxmlformats.org/officeDocument/2006/relationships/tags" Target="../tags/tag283.xml"/><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s>
</file>

<file path=ppt/slideLayouts/_rels/slideLayout33.xml.rels><?xml version="1.0" encoding="UTF-8" standalone="yes"?>
<Relationships xmlns="http://schemas.openxmlformats.org/package/2006/relationships"><Relationship Id="rId8" Type="http://schemas.openxmlformats.org/officeDocument/2006/relationships/tags" Target="../tags/tag291.xml"/><Relationship Id="rId13" Type="http://schemas.openxmlformats.org/officeDocument/2006/relationships/tags" Target="../tags/tag296.xml"/><Relationship Id="rId18" Type="http://schemas.openxmlformats.org/officeDocument/2006/relationships/tags" Target="../tags/tag301.xml"/><Relationship Id="rId3" Type="http://schemas.openxmlformats.org/officeDocument/2006/relationships/tags" Target="../tags/tag286.xml"/><Relationship Id="rId21" Type="http://schemas.openxmlformats.org/officeDocument/2006/relationships/image" Target="../media/image3.png"/><Relationship Id="rId7" Type="http://schemas.openxmlformats.org/officeDocument/2006/relationships/tags" Target="../tags/tag290.xml"/><Relationship Id="rId12" Type="http://schemas.openxmlformats.org/officeDocument/2006/relationships/tags" Target="../tags/tag295.xml"/><Relationship Id="rId17" Type="http://schemas.openxmlformats.org/officeDocument/2006/relationships/tags" Target="../tags/tag300.xml"/><Relationship Id="rId2" Type="http://schemas.openxmlformats.org/officeDocument/2006/relationships/tags" Target="../tags/tag285.xml"/><Relationship Id="rId16" Type="http://schemas.openxmlformats.org/officeDocument/2006/relationships/tags" Target="../tags/tag299.xml"/><Relationship Id="rId20" Type="http://schemas.openxmlformats.org/officeDocument/2006/relationships/image" Target="../media/image2.png"/><Relationship Id="rId1" Type="http://schemas.openxmlformats.org/officeDocument/2006/relationships/tags" Target="../tags/tag284.xml"/><Relationship Id="rId6" Type="http://schemas.openxmlformats.org/officeDocument/2006/relationships/tags" Target="../tags/tag289.xml"/><Relationship Id="rId11" Type="http://schemas.openxmlformats.org/officeDocument/2006/relationships/tags" Target="../tags/tag294.xml"/><Relationship Id="rId5" Type="http://schemas.openxmlformats.org/officeDocument/2006/relationships/tags" Target="../tags/tag288.xml"/><Relationship Id="rId15" Type="http://schemas.openxmlformats.org/officeDocument/2006/relationships/tags" Target="../tags/tag298.xml"/><Relationship Id="rId10" Type="http://schemas.openxmlformats.org/officeDocument/2006/relationships/tags" Target="../tags/tag293.xml"/><Relationship Id="rId19" Type="http://schemas.openxmlformats.org/officeDocument/2006/relationships/slideMaster" Target="../slideMasters/slideMaster3.xml"/><Relationship Id="rId4" Type="http://schemas.openxmlformats.org/officeDocument/2006/relationships/tags" Target="../tags/tag287.xml"/><Relationship Id="rId9" Type="http://schemas.openxmlformats.org/officeDocument/2006/relationships/tags" Target="../tags/tag292.xml"/><Relationship Id="rId14" Type="http://schemas.openxmlformats.org/officeDocument/2006/relationships/tags" Target="../tags/tag297.xml"/><Relationship Id="rId22" Type="http://schemas.openxmlformats.org/officeDocument/2006/relationships/image" Target="../media/image5.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3.xml"/><Relationship Id="rId13" Type="http://schemas.microsoft.com/office/2007/relationships/hdphoto" Target="../media/hdphoto1.wdp"/><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1.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slideMaster" Target="../slideMasters/slideMaster1.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48.xml"/><Relationship Id="rId7" Type="http://schemas.openxmlformats.org/officeDocument/2006/relationships/slideMaster" Target="../slideMasters/slideMaster1.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9"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54.xml"/><Relationship Id="rId7" Type="http://schemas.microsoft.com/office/2007/relationships/hdphoto" Target="../media/hdphoto1.wdp"/><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tags" Target="../tags/tag55.xml"/></Relationships>
</file>

<file path=ppt/slideLayouts/_rels/slideLayout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58.xml"/><Relationship Id="rId7" Type="http://schemas.openxmlformats.org/officeDocument/2006/relationships/image" Target="../media/image1.png"/><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slideMaster" Target="../slideMasters/slideMaster1.xml"/><Relationship Id="rId5" Type="http://schemas.openxmlformats.org/officeDocument/2006/relationships/tags" Target="../tags/tag60.xml"/><Relationship Id="rId4" Type="http://schemas.openxmlformats.org/officeDocument/2006/relationships/tags" Target="../tags/tag59.xml"/></Relationships>
</file>

<file path=ppt/slideLayouts/_rels/slideLayout8.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63.xml"/><Relationship Id="rId7" Type="http://schemas.openxmlformats.org/officeDocument/2006/relationships/tags" Target="../tags/tag67.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10" Type="http://schemas.microsoft.com/office/2007/relationships/hdphoto" Target="../media/hdphoto1.wdp"/><Relationship Id="rId4" Type="http://schemas.openxmlformats.org/officeDocument/2006/relationships/tags" Target="../tags/tag64.xml"/><Relationship Id="rId9"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75.xml"/><Relationship Id="rId3" Type="http://schemas.openxmlformats.org/officeDocument/2006/relationships/tags" Target="../tags/tag70.xml"/><Relationship Id="rId7" Type="http://schemas.openxmlformats.org/officeDocument/2006/relationships/tags" Target="../tags/tag74.xml"/><Relationship Id="rId12" Type="http://schemas.microsoft.com/office/2007/relationships/hdphoto" Target="../media/hdphoto1.wdp"/><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1.png"/><Relationship Id="rId5" Type="http://schemas.openxmlformats.org/officeDocument/2006/relationships/tags" Target="../tags/tag72.xml"/><Relationship Id="rId10" Type="http://schemas.openxmlformats.org/officeDocument/2006/relationships/slideMaster" Target="../slideMasters/slideMaster1.xml"/><Relationship Id="rId4" Type="http://schemas.openxmlformats.org/officeDocument/2006/relationships/tags" Target="../tags/tag71.xml"/><Relationship Id="rId9" Type="http://schemas.openxmlformats.org/officeDocument/2006/relationships/tags" Target="../tags/tag7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9" cstate="screen">
            <a:alphaModFix amt="18000"/>
            <a:extLst>
              <a:ext uri="{BEBA8EAE-BF5A-486C-A8C5-ECC9F3942E4B}">
                <a14:imgProps xmlns:a14="http://schemas.microsoft.com/office/drawing/2010/main">
                  <a14:imgLayer r:embed="rId10">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471" name="椭圆 470"/>
          <p:cNvSpPr/>
          <p:nvPr>
            <p:custDataLst>
              <p:tags r:id="rId2"/>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8" name="正文"/>
          <p:cNvSpPr txBox="1">
            <a:spLocks noGrp="1"/>
          </p:cNvSpPr>
          <p:nvPr>
            <p:ph idx="2"/>
            <p:custDataLst>
              <p:tags r:id="rId3"/>
            </p:custDataLst>
          </p:nvPr>
        </p:nvSpPr>
        <p:spPr>
          <a:xfrm>
            <a:off x="608400" y="1490400"/>
            <a:ext cx="10969200" cy="4759200"/>
          </a:xfrm>
          <a:prstGeom prst="rect">
            <a:avLst/>
          </a:prstGeom>
        </p:spPr>
        <p:txBody>
          <a:bodyPr vert="horz" lIns="91440" tIns="45720" rIns="91440" bIns="45720" rtlCol="0">
            <a:normAutofit/>
          </a:bodyPr>
          <a:lstStyle>
            <a:lvl1pPr>
              <a:defRPr dirty="0">
                <a:sym typeface="+mn-ea"/>
              </a:defRPr>
            </a:lvl1pPr>
            <a:lvl2pPr>
              <a:defRPr dirty="0">
                <a:sym typeface="+mn-ea"/>
              </a:defRPr>
            </a:lvl2pPr>
            <a:lvl3pPr>
              <a:defRPr dirty="0">
                <a:sym typeface="+mn-ea"/>
              </a:defRPr>
            </a:lvl3pPr>
            <a:lvl4pPr>
              <a:defRPr dirty="0">
                <a:sym typeface="+mn-ea"/>
              </a:defRPr>
            </a:lvl4pPr>
            <a:lvl5pPr>
              <a:defRPr dirty="0">
                <a:sym typeface="+mn-ea"/>
              </a:defRPr>
            </a:lvl5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7"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dirty="0">
                <a:sym typeface="+mn-ea"/>
              </a:rPr>
              <a:t>单击此处编辑母版标题样式</a:t>
            </a:r>
          </a:p>
        </p:txBody>
      </p:sp>
      <p:sp>
        <p:nvSpPr>
          <p:cNvPr id="4" name="日期占位符 3"/>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5" name="页脚占位符 4"/>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章节页_1_5">
    <p:bg>
      <p:bgRef idx="1001">
        <a:schemeClr val="bg1"/>
      </p:bgRef>
    </p:bg>
    <p:spTree>
      <p:nvGrpSpPr>
        <p:cNvPr id="1" name=""/>
        <p:cNvGrpSpPr/>
        <p:nvPr/>
      </p:nvGrpSpPr>
      <p:grpSpPr>
        <a:xfrm>
          <a:off x="0" y="0"/>
          <a:ext cx="0" cy="0"/>
          <a:chOff x="0" y="0"/>
          <a:chExt cx="0" cy="0"/>
        </a:xfrm>
      </p:grpSpPr>
      <p:pic>
        <p:nvPicPr>
          <p:cNvPr id="11" name="图片 10" descr="图片包含 桌子, 香蕉, 盘子, 表面&#10;&#10;描述已自动生成"/>
          <p:cNvPicPr>
            <a:picLocks noChangeAspect="1"/>
          </p:cNvPicPr>
          <p:nvPr>
            <p:custDataLst>
              <p:tags r:id="rId1"/>
            </p:custDataLst>
          </p:nvPr>
        </p:nvPicPr>
        <p:blipFill>
          <a:blip r:embed="rId10" cstate="screen">
            <a:alphaModFix amt="18000"/>
            <a:extLst>
              <a:ext uri="{BEBA8EAE-BF5A-486C-A8C5-ECC9F3942E4B}">
                <a14:imgProps xmlns:a14="http://schemas.microsoft.com/office/drawing/2010/main">
                  <a14:imgLayer r:embed="rId11">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l="299" b="43750"/>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0" name="椭圆 9"/>
          <p:cNvSpPr/>
          <p:nvPr>
            <p:custDataLst>
              <p:tags r:id="rId2"/>
            </p:custDataLst>
          </p:nvPr>
        </p:nvSpPr>
        <p:spPr>
          <a:xfrm>
            <a:off x="8877386" y="1163778"/>
            <a:ext cx="1366360" cy="1366360"/>
          </a:xfrm>
          <a:prstGeom prst="ellipse">
            <a:avLst/>
          </a:prstGeom>
          <a:gradFill flip="none" rotWithShape="1">
            <a:gsLst>
              <a:gs pos="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9" name="任意多边形: 形状 3"/>
          <p:cNvSpPr/>
          <p:nvPr>
            <p:custDataLst>
              <p:tags r:id="rId3"/>
            </p:custDataLst>
          </p:nvPr>
        </p:nvSpPr>
        <p:spPr>
          <a:xfrm flipH="1">
            <a:off x="1" y="0"/>
            <a:ext cx="3221349" cy="3297836"/>
          </a:xfrm>
          <a:custGeom>
            <a:avLst/>
            <a:gdLst>
              <a:gd name="connsiteX0" fmla="*/ 3221349 w 3221349"/>
              <a:gd name="connsiteY0" fmla="*/ 0 h 3297836"/>
              <a:gd name="connsiteX1" fmla="*/ 112437 w 3221349"/>
              <a:gd name="connsiteY1" fmla="*/ 0 h 3297836"/>
              <a:gd name="connsiteX2" fmla="*/ 51773 w 3221349"/>
              <a:gd name="connsiteY2" fmla="*/ 235931 h 3297836"/>
              <a:gd name="connsiteX3" fmla="*/ 0 w 3221349"/>
              <a:gd name="connsiteY3" fmla="*/ 749508 h 3297836"/>
              <a:gd name="connsiteX4" fmla="*/ 2548328 w 3221349"/>
              <a:gd name="connsiteY4" fmla="*/ 3297836 h 3297836"/>
              <a:gd name="connsiteX5" fmla="*/ 3061905 w 3221349"/>
              <a:gd name="connsiteY5" fmla="*/ 3246063 h 3297836"/>
              <a:gd name="connsiteX6" fmla="*/ 3221349 w 3221349"/>
              <a:gd name="connsiteY6" fmla="*/ 3205066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1349" h="3297836">
                <a:moveTo>
                  <a:pt x="3221349" y="0"/>
                </a:moveTo>
                <a:lnTo>
                  <a:pt x="112437" y="0"/>
                </a:lnTo>
                <a:lnTo>
                  <a:pt x="51773" y="235931"/>
                </a:lnTo>
                <a:cubicBezTo>
                  <a:pt x="17827" y="401821"/>
                  <a:pt x="0" y="573583"/>
                  <a:pt x="0" y="749508"/>
                </a:cubicBezTo>
                <a:cubicBezTo>
                  <a:pt x="0" y="2156911"/>
                  <a:pt x="1140925" y="3297836"/>
                  <a:pt x="2548328" y="3297836"/>
                </a:cubicBezTo>
                <a:cubicBezTo>
                  <a:pt x="2724253" y="3297836"/>
                  <a:pt x="2896015" y="3280009"/>
                  <a:pt x="3061905" y="3246063"/>
                </a:cubicBezTo>
                <a:lnTo>
                  <a:pt x="3221349" y="3205066"/>
                </a:ln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6" name="日期占位符 3"/>
          <p:cNvSpPr>
            <a:spLocks noGrp="1"/>
          </p:cNvSpPr>
          <p:nvPr>
            <p:ph type="dt" sz="half" idx="16385"/>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12" name="页脚占位符 4"/>
          <p:cNvSpPr>
            <a:spLocks noGrp="1"/>
          </p:cNvSpPr>
          <p:nvPr>
            <p:ph type="ftr" sz="quarter" idx="16386"/>
            <p:custDataLst>
              <p:tags r:id="rId5"/>
            </p:custDataLst>
          </p:nvPr>
        </p:nvSpPr>
        <p:spPr>
          <a:xfrm>
            <a:off x="4116000" y="6314400"/>
            <a:ext cx="3960000" cy="316800"/>
          </a:xfrm>
        </p:spPr>
        <p:txBody>
          <a:bodyPr/>
          <a:lstStyle/>
          <a:p>
            <a:endParaRPr lang="zh-CN" altLang="en-US" dirty="0"/>
          </a:p>
        </p:txBody>
      </p:sp>
      <p:sp>
        <p:nvSpPr>
          <p:cNvPr id="13" name="灯片编号占位符 5"/>
          <p:cNvSpPr>
            <a:spLocks noGrp="1"/>
          </p:cNvSpPr>
          <p:nvPr>
            <p:ph type="sldNum" sz="quarter" idx="16387"/>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7" name="标题"/>
          <p:cNvSpPr txBox="1">
            <a:spLocks noGrp="1"/>
          </p:cNvSpPr>
          <p:nvPr>
            <p:ph type="title" idx="16388" hasCustomPrompt="1"/>
            <p:custDataLst>
              <p:tags r:id="rId7"/>
            </p:custDataLst>
          </p:nvPr>
        </p:nvSpPr>
        <p:spPr>
          <a:xfrm>
            <a:off x="4823883" y="3530600"/>
            <a:ext cx="6352117" cy="1524000"/>
          </a:xfrm>
          <a:prstGeom prst="rect">
            <a:avLst/>
          </a:prstGeom>
          <a:noFill/>
        </p:spPr>
        <p:txBody>
          <a:bodyPr vert="horz" wrap="square" lIns="0" tIns="0" rIns="0" bIns="0" rtlCol="0" anchor="t">
            <a:normAutofit/>
          </a:bodyPr>
          <a:lstStyle>
            <a:lvl1pPr marL="0" marR="0" indent="0" algn="r" defTabSz="914400" rtl="0" eaLnBrk="1" fontAlgn="auto" latinLnBrk="0" hangingPunct="1">
              <a:lnSpc>
                <a:spcPct val="100000"/>
              </a:lnSpc>
              <a:spcBef>
                <a:spcPct val="0"/>
              </a:spcBef>
              <a:spcAft>
                <a:spcPct val="0"/>
              </a:spcAft>
              <a:buClrTx/>
              <a:buSzTx/>
              <a:buFontTx/>
              <a:buNone/>
              <a:defRPr kumimoji="0" sz="4800" b="0" i="0" u="none" strike="noStrike" kern="1200" cap="none" spc="0" normalizeH="0" baseline="0" noProof="1" dirty="0" err="1">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a:sym typeface="+mn-ea"/>
              </a:rPr>
              <a:t>单击此处添加章节标题</a:t>
            </a:r>
          </a:p>
        </p:txBody>
      </p:sp>
      <p:sp>
        <p:nvSpPr>
          <p:cNvPr id="8" name="节编号"/>
          <p:cNvSpPr txBox="1">
            <a:spLocks noGrp="1"/>
          </p:cNvSpPr>
          <p:nvPr>
            <p:ph type="body" idx="16389" hasCustomPrompt="1"/>
            <p:custDataLst>
              <p:tags r:id="rId8"/>
            </p:custDataLst>
          </p:nvPr>
        </p:nvSpPr>
        <p:spPr>
          <a:xfrm>
            <a:off x="9648825" y="1905000"/>
            <a:ext cx="1527175" cy="1524000"/>
          </a:xfrm>
          <a:prstGeom prst="rect">
            <a:avLst/>
          </a:prstGeom>
          <a:noFill/>
        </p:spPr>
        <p:txBody>
          <a:bodyPr vert="horz" wrap="square" lIns="0" tIns="0" rIns="0" bIns="0" rtlCol="0" anchor="ctr" anchorCtr="0">
            <a:normAutofit/>
          </a:bodyPr>
          <a:lstStyle>
            <a:lvl1pPr marL="0" marR="0" indent="0" algn="r" defTabSz="914400" rtl="0" eaLnBrk="1" fontAlgn="auto" latinLnBrk="0" hangingPunct="1">
              <a:lnSpc>
                <a:spcPct val="109000"/>
              </a:lnSpc>
              <a:spcBef>
                <a:spcPct val="0"/>
              </a:spcBef>
              <a:spcAft>
                <a:spcPct val="0"/>
              </a:spcAft>
              <a:buClrTx/>
              <a:buSzTx/>
              <a:buFontTx/>
              <a:buNone/>
              <a:defRPr kumimoji="0" lang="en-US" altLang="zh-CN" sz="7200" b="1" i="0" u="none" strike="noStrike" kern="1200" cap="none" spc="0" normalizeH="0" baseline="0" noProof="1" dirty="0">
                <a:gradFill>
                  <a:gsLst>
                    <a:gs pos="0">
                      <a:schemeClr val="accent1">
                        <a:alpha val="0"/>
                      </a:schemeClr>
                    </a:gs>
                    <a:gs pos="77000">
                      <a:schemeClr val="accent2">
                        <a:alpha val="56000"/>
                      </a:schemeClr>
                    </a:gs>
                  </a:gsLst>
                  <a:lin ang="0" scaled="0"/>
                </a:gradFill>
                <a:latin typeface="+mj-ea"/>
                <a:ea typeface="+mj-ea"/>
                <a:cs typeface="MiSans" panose="00000500000000000000" charset="-122"/>
              </a:defRPr>
            </a:lvl1pPr>
          </a:lstStyle>
          <a:p>
            <a:pPr lvl="0" algn="ctr"/>
            <a:r>
              <a:rPr dirty="0">
                <a:sym typeface="+mn-ea"/>
              </a:rPr>
              <a:t>01</a:t>
            </a: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结束页_1_3">
    <p:bg>
      <p:bgRef idx="1001">
        <a:schemeClr val="bg1"/>
      </p:bgRef>
    </p:bg>
    <p:spTree>
      <p:nvGrpSpPr>
        <p:cNvPr id="1" name=""/>
        <p:cNvGrpSpPr/>
        <p:nvPr/>
      </p:nvGrpSpPr>
      <p:grpSpPr>
        <a:xfrm>
          <a:off x="0" y="0"/>
          <a:ext cx="0" cy="0"/>
          <a:chOff x="0" y="0"/>
          <a:chExt cx="0" cy="0"/>
        </a:xfrm>
      </p:grpSpPr>
      <p:pic>
        <p:nvPicPr>
          <p:cNvPr id="13" name="VCG41N607742010" descr="图片包含 桌子, 香蕉, 盘子, 表面&#10;&#10;描述已自动生成"/>
          <p:cNvPicPr>
            <a:picLocks noChangeAspect="1"/>
          </p:cNvPicPr>
          <p:nvPr>
            <p:custDataLst>
              <p:tags r:id="rId1"/>
            </p:custDataLst>
          </p:nvPr>
        </p:nvPicPr>
        <p:blipFill>
          <a:blip r:embed="rId10" cstate="screen">
            <a:alphaModFix amt="18000"/>
            <a:extLst>
              <a:ext uri="{BEBA8EAE-BF5A-486C-A8C5-ECC9F3942E4B}">
                <a14:imgProps xmlns:a14="http://schemas.microsoft.com/office/drawing/2010/main">
                  <a14:imgLayer r:embed="rId11">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2" name="椭圆 11"/>
          <p:cNvSpPr/>
          <p:nvPr>
            <p:custDataLst>
              <p:tags r:id="rId2"/>
            </p:custDataLst>
          </p:nvPr>
        </p:nvSpPr>
        <p:spPr>
          <a:xfrm>
            <a:off x="311945" y="2062370"/>
            <a:ext cx="1366360" cy="1366360"/>
          </a:xfrm>
          <a:prstGeom prst="ellipse">
            <a:avLst/>
          </a:prstGeom>
          <a:gradFill flip="none" rotWithShape="1">
            <a:gsLst>
              <a:gs pos="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1" name="任意多边形: 形状 16"/>
          <p:cNvSpPr/>
          <p:nvPr>
            <p:custDataLst>
              <p:tags r:id="rId3"/>
            </p:custDataLst>
          </p:nvPr>
        </p:nvSpPr>
        <p:spPr>
          <a:xfrm>
            <a:off x="8934138" y="0"/>
            <a:ext cx="3257862" cy="3297836"/>
          </a:xfrm>
          <a:custGeom>
            <a:avLst/>
            <a:gdLst>
              <a:gd name="connsiteX0" fmla="*/ 112437 w 3257862"/>
              <a:gd name="connsiteY0" fmla="*/ 0 h 3297836"/>
              <a:gd name="connsiteX1" fmla="*/ 3257862 w 3257862"/>
              <a:gd name="connsiteY1" fmla="*/ 0 h 3297836"/>
              <a:gd name="connsiteX2" fmla="*/ 3257862 w 3257862"/>
              <a:gd name="connsiteY2" fmla="*/ 3195677 h 3297836"/>
              <a:gd name="connsiteX3" fmla="*/ 3061905 w 3257862"/>
              <a:gd name="connsiteY3" fmla="*/ 3246063 h 3297836"/>
              <a:gd name="connsiteX4" fmla="*/ 2548328 w 3257862"/>
              <a:gd name="connsiteY4" fmla="*/ 3297836 h 3297836"/>
              <a:gd name="connsiteX5" fmla="*/ 0 w 3257862"/>
              <a:gd name="connsiteY5" fmla="*/ 749508 h 3297836"/>
              <a:gd name="connsiteX6" fmla="*/ 51773 w 3257862"/>
              <a:gd name="connsiteY6" fmla="*/ 235931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862" h="3297836">
                <a:moveTo>
                  <a:pt x="112437" y="0"/>
                </a:moveTo>
                <a:lnTo>
                  <a:pt x="3257862" y="0"/>
                </a:lnTo>
                <a:lnTo>
                  <a:pt x="3257862" y="3195677"/>
                </a:lnTo>
                <a:lnTo>
                  <a:pt x="3061905" y="3246063"/>
                </a:lnTo>
                <a:cubicBezTo>
                  <a:pt x="2896015" y="3280009"/>
                  <a:pt x="2724253" y="3297836"/>
                  <a:pt x="2548328" y="3297836"/>
                </a:cubicBezTo>
                <a:cubicBezTo>
                  <a:pt x="1140925" y="3297836"/>
                  <a:pt x="0" y="2156911"/>
                  <a:pt x="0" y="749508"/>
                </a:cubicBezTo>
                <a:cubicBezTo>
                  <a:pt x="0" y="573583"/>
                  <a:pt x="17827" y="401821"/>
                  <a:pt x="51773" y="235931"/>
                </a:cubicBez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6" name="日期占位符 3"/>
          <p:cNvSpPr>
            <a:spLocks noGrp="1"/>
          </p:cNvSpPr>
          <p:nvPr>
            <p:ph type="dt" sz="half" idx="16385"/>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8" name="页脚占位符 4"/>
          <p:cNvSpPr>
            <a:spLocks noGrp="1"/>
          </p:cNvSpPr>
          <p:nvPr>
            <p:ph type="ftr" sz="quarter" idx="16386"/>
            <p:custDataLst>
              <p:tags r:id="rId5"/>
            </p:custDataLst>
          </p:nvPr>
        </p:nvSpPr>
        <p:spPr>
          <a:xfrm>
            <a:off x="4116000" y="6314400"/>
            <a:ext cx="3960000" cy="316800"/>
          </a:xfrm>
        </p:spPr>
        <p:txBody>
          <a:bodyPr/>
          <a:lstStyle/>
          <a:p>
            <a:endParaRPr lang="zh-CN" altLang="en-US" dirty="0"/>
          </a:p>
        </p:txBody>
      </p:sp>
      <p:sp>
        <p:nvSpPr>
          <p:cNvPr id="9" name="灯片编号占位符 5"/>
          <p:cNvSpPr>
            <a:spLocks noGrp="1"/>
          </p:cNvSpPr>
          <p:nvPr>
            <p:ph type="sldNum" sz="quarter" idx="16387"/>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15" name="Subtitle 14"/>
          <p:cNvSpPr>
            <a:spLocks noGrp="1"/>
          </p:cNvSpPr>
          <p:nvPr>
            <p:ph type="body" idx="16389" hasCustomPrompt="1"/>
            <p:custDataLst>
              <p:tags r:id="rId7"/>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gradFill>
                  <a:gsLst>
                    <a:gs pos="0">
                      <a:schemeClr val="accent1"/>
                    </a:gs>
                    <a:gs pos="100000">
                      <a:schemeClr val="accent2">
                        <a:lumMod val="75000"/>
                      </a:schemeClr>
                    </a:gs>
                  </a:gsLst>
                  <a:lin ang="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p>
        </p:txBody>
      </p:sp>
      <p:sp>
        <p:nvSpPr>
          <p:cNvPr id="7" name="标题"/>
          <p:cNvSpPr txBox="1">
            <a:spLocks noGrp="1"/>
          </p:cNvSpPr>
          <p:nvPr>
            <p:ph type="title" idx="16388" hasCustomPrompt="1"/>
            <p:custDataLst>
              <p:tags r:id="rId8"/>
            </p:custDataLst>
          </p:nvPr>
        </p:nvSpPr>
        <p:spPr>
          <a:xfrm>
            <a:off x="1016000" y="3175000"/>
            <a:ext cx="5451122" cy="1016000"/>
          </a:xfrm>
          <a:prstGeom prst="rect">
            <a:avLst/>
          </a:prstGeom>
          <a:noFill/>
        </p:spPr>
        <p:txBody>
          <a:bodyPr vert="horz" wrap="square" lIns="0" tIns="0" rIns="0" bIns="0" rtlCol="0" anchor="t" anchorCtr="0">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400" b="1" i="0" u="none" strike="noStrike" kern="1200" cap="none" spc="0" normalizeH="0" baseline="0" noProof="1" dirty="0">
                <a:gradFill>
                  <a:gsLst>
                    <a:gs pos="0">
                      <a:schemeClr val="accent1"/>
                    </a:gs>
                    <a:gs pos="100000">
                      <a:schemeClr val="accent2">
                        <a:lumMod val="75000"/>
                      </a:schemeClr>
                    </a:gs>
                  </a:gsLst>
                  <a:lin ang="0" scaled="1"/>
                </a:gradFill>
                <a:latin typeface="+mj-ea"/>
                <a:ea typeface="+mj-ea"/>
                <a:cs typeface="MiSans" panose="00000500000000000000" charset="-122"/>
                <a:sym typeface="+mn-ea"/>
              </a:defRPr>
            </a:lvl1pPr>
          </a:lstStyle>
          <a:p>
            <a:pPr lvl="0"/>
            <a:r>
              <a:rPr dirty="0">
                <a:sym typeface="+mn-ea"/>
              </a:rPr>
              <a:t>谢谢观看</a:t>
            </a: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9" cstate="screen">
            <a:alphaModFix amt="18000"/>
            <a:extLst>
              <a:ext uri="{BEBA8EAE-BF5A-486C-A8C5-ECC9F3942E4B}">
                <a14:imgProps xmlns:a14="http://schemas.microsoft.com/office/drawing/2010/main">
                  <a14:imgLayer r:embed="rId10">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471" name="椭圆 470"/>
          <p:cNvSpPr/>
          <p:nvPr>
            <p:custDataLst>
              <p:tags r:id="rId2"/>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8" name="正文"/>
          <p:cNvSpPr txBox="1">
            <a:spLocks noGrp="1"/>
          </p:cNvSpPr>
          <p:nvPr>
            <p:ph idx="2"/>
            <p:custDataLst>
              <p:tags r:id="rId3"/>
            </p:custDataLst>
          </p:nvPr>
        </p:nvSpPr>
        <p:spPr>
          <a:xfrm>
            <a:off x="608400" y="1490400"/>
            <a:ext cx="10969200" cy="4759200"/>
          </a:xfrm>
          <a:prstGeom prst="rect">
            <a:avLst/>
          </a:prstGeom>
        </p:spPr>
        <p:txBody>
          <a:bodyPr vert="horz" lIns="91440" tIns="45720" rIns="91440" bIns="45720" rtlCol="0">
            <a:normAutofit/>
          </a:bodyPr>
          <a:lstStyle>
            <a:lvl1pPr>
              <a:defRPr dirty="0">
                <a:sym typeface="+mn-ea"/>
              </a:defRPr>
            </a:lvl1pPr>
            <a:lvl2pPr>
              <a:defRPr dirty="0">
                <a:sym typeface="+mn-ea"/>
              </a:defRPr>
            </a:lvl2pPr>
            <a:lvl3pPr>
              <a:defRPr dirty="0">
                <a:sym typeface="+mn-ea"/>
              </a:defRPr>
            </a:lvl3pPr>
            <a:lvl4pPr>
              <a:defRPr dirty="0">
                <a:sym typeface="+mn-ea"/>
              </a:defRPr>
            </a:lvl4pPr>
            <a:lvl5pPr>
              <a:defRPr dirty="0">
                <a:sym typeface="+mn-ea"/>
              </a:defRPr>
            </a:lvl5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7"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dirty="0">
                <a:sym typeface="+mn-ea"/>
              </a:rPr>
              <a:t>单击此处编辑母版标题样式</a:t>
            </a:r>
          </a:p>
        </p:txBody>
      </p:sp>
      <p:sp>
        <p:nvSpPr>
          <p:cNvPr id="4" name="日期占位符 3"/>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5" name="页脚占位符 4"/>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目录">
    <p:bg>
      <p:bgPr>
        <a:solidFill>
          <a:schemeClr val="bg1"/>
        </a:solidFill>
        <a:effectLst/>
      </p:bgPr>
    </p:bg>
    <p:spTree>
      <p:nvGrpSpPr>
        <p:cNvPr id="1" name=""/>
        <p:cNvGrpSpPr/>
        <p:nvPr/>
      </p:nvGrpSpPr>
      <p:grpSpPr>
        <a:xfrm>
          <a:off x="0" y="0"/>
          <a:ext cx="0" cy="0"/>
          <a:chOff x="0" y="0"/>
          <a:chExt cx="0" cy="0"/>
        </a:xfrm>
      </p:grpSpPr>
      <p:pic>
        <p:nvPicPr>
          <p:cNvPr id="11" name="VCG41N607742010" descr="图片包含 桌子, 香蕉, 盘子, 表面&#10;&#10;描述已自动生成"/>
          <p:cNvPicPr>
            <a:picLocks noChangeAspect="1"/>
          </p:cNvPicPr>
          <p:nvPr>
            <p:custDataLst>
              <p:tags r:id="rId1"/>
            </p:custDataLst>
          </p:nvPr>
        </p:nvPicPr>
        <p:blipFill>
          <a:blip r:embed="rId12" cstate="screen">
            <a:alphaModFix amt="18000"/>
            <a:extLst>
              <a:ext uri="{BEBA8EAE-BF5A-486C-A8C5-ECC9F3942E4B}">
                <a14:imgProps xmlns:a14="http://schemas.microsoft.com/office/drawing/2010/main">
                  <a14:imgLayer r:embed="rId13">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0" name="椭圆 9"/>
          <p:cNvSpPr/>
          <p:nvPr>
            <p:custDataLst>
              <p:tags r:id="rId2"/>
            </p:custDataLst>
          </p:nvPr>
        </p:nvSpPr>
        <p:spPr>
          <a:xfrm>
            <a:off x="83345" y="1993155"/>
            <a:ext cx="1366360" cy="1366360"/>
          </a:xfrm>
          <a:prstGeom prst="ellipse">
            <a:avLst/>
          </a:prstGeom>
          <a:gradFill flip="none" rotWithShape="1">
            <a:gsLst>
              <a:gs pos="0">
                <a:schemeClr val="accent1">
                  <a:alpha val="40000"/>
                </a:schemeClr>
              </a:gs>
              <a:gs pos="4600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22" name="任意多边形: 形状 21"/>
          <p:cNvSpPr/>
          <p:nvPr>
            <p:custDataLst>
              <p:tags r:id="rId3"/>
            </p:custDataLst>
          </p:nvPr>
        </p:nvSpPr>
        <p:spPr>
          <a:xfrm>
            <a:off x="8934138" y="0"/>
            <a:ext cx="3257862" cy="3297836"/>
          </a:xfrm>
          <a:custGeom>
            <a:avLst/>
            <a:gdLst>
              <a:gd name="connsiteX0" fmla="*/ 112437 w 3257862"/>
              <a:gd name="connsiteY0" fmla="*/ 0 h 3297836"/>
              <a:gd name="connsiteX1" fmla="*/ 3257862 w 3257862"/>
              <a:gd name="connsiteY1" fmla="*/ 0 h 3297836"/>
              <a:gd name="connsiteX2" fmla="*/ 3257862 w 3257862"/>
              <a:gd name="connsiteY2" fmla="*/ 3195677 h 3297836"/>
              <a:gd name="connsiteX3" fmla="*/ 3061905 w 3257862"/>
              <a:gd name="connsiteY3" fmla="*/ 3246063 h 3297836"/>
              <a:gd name="connsiteX4" fmla="*/ 2548328 w 3257862"/>
              <a:gd name="connsiteY4" fmla="*/ 3297836 h 3297836"/>
              <a:gd name="connsiteX5" fmla="*/ 0 w 3257862"/>
              <a:gd name="connsiteY5" fmla="*/ 749508 h 3297836"/>
              <a:gd name="connsiteX6" fmla="*/ 51773 w 3257862"/>
              <a:gd name="connsiteY6" fmla="*/ 235931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862" h="3297836">
                <a:moveTo>
                  <a:pt x="112437" y="0"/>
                </a:moveTo>
                <a:lnTo>
                  <a:pt x="3257862" y="0"/>
                </a:lnTo>
                <a:lnTo>
                  <a:pt x="3257862" y="3195677"/>
                </a:lnTo>
                <a:lnTo>
                  <a:pt x="3061905" y="3246063"/>
                </a:lnTo>
                <a:cubicBezTo>
                  <a:pt x="2896015" y="3280009"/>
                  <a:pt x="2724253" y="3297836"/>
                  <a:pt x="2548328" y="3297836"/>
                </a:cubicBezTo>
                <a:cubicBezTo>
                  <a:pt x="1140925" y="3297836"/>
                  <a:pt x="0" y="2156911"/>
                  <a:pt x="0" y="749508"/>
                </a:cubicBezTo>
                <a:cubicBezTo>
                  <a:pt x="0" y="573583"/>
                  <a:pt x="17827" y="401821"/>
                  <a:pt x="51773" y="235931"/>
                </a:cubicBez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9" name="任意多边形: 形状 6"/>
          <p:cNvSpPr/>
          <p:nvPr>
            <p:custDataLst>
              <p:tags r:id="rId4"/>
            </p:custDataLst>
          </p:nvPr>
        </p:nvSpPr>
        <p:spPr>
          <a:xfrm>
            <a:off x="5598795" y="1024890"/>
            <a:ext cx="6269355" cy="4618990"/>
          </a:xfrm>
          <a:custGeom>
            <a:avLst/>
            <a:gdLst>
              <a:gd name="connsiteX0" fmla="*/ 323492 w 6269502"/>
              <a:gd name="connsiteY0" fmla="*/ 0 h 3591920"/>
              <a:gd name="connsiteX1" fmla="*/ 5946010 w 6269502"/>
              <a:gd name="connsiteY1" fmla="*/ 0 h 3591920"/>
              <a:gd name="connsiteX2" fmla="*/ 6269502 w 6269502"/>
              <a:gd name="connsiteY2" fmla="*/ 323492 h 3591920"/>
              <a:gd name="connsiteX3" fmla="*/ 6269502 w 6269502"/>
              <a:gd name="connsiteY3" fmla="*/ 3267654 h 3591920"/>
              <a:gd name="connsiteX4" fmla="*/ 6006409 w 6269502"/>
              <a:gd name="connsiteY4" fmla="*/ 3590459 h 3591920"/>
              <a:gd name="connsiteX5" fmla="*/ 5991917 w 6269502"/>
              <a:gd name="connsiteY5" fmla="*/ 3591920 h 3591920"/>
              <a:gd name="connsiteX6" fmla="*/ 5991917 w 6269502"/>
              <a:gd name="connsiteY6" fmla="*/ 1196144 h 3591920"/>
              <a:gd name="connsiteX7" fmla="*/ 5667969 w 6269502"/>
              <a:gd name="connsiteY7" fmla="*/ 872196 h 3591920"/>
              <a:gd name="connsiteX8" fmla="*/ 0 w 6269502"/>
              <a:gd name="connsiteY8" fmla="*/ 872196 h 3591920"/>
              <a:gd name="connsiteX9" fmla="*/ 0 w 6269502"/>
              <a:gd name="connsiteY9" fmla="*/ 323492 h 3591920"/>
              <a:gd name="connsiteX10" fmla="*/ 323492 w 6269502"/>
              <a:gd name="connsiteY10" fmla="*/ 0 h 359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69502" h="3591920">
                <a:moveTo>
                  <a:pt x="323492" y="0"/>
                </a:moveTo>
                <a:lnTo>
                  <a:pt x="5946010" y="0"/>
                </a:lnTo>
                <a:cubicBezTo>
                  <a:pt x="6124670" y="0"/>
                  <a:pt x="6269502" y="144832"/>
                  <a:pt x="6269502" y="323492"/>
                </a:cubicBezTo>
                <a:lnTo>
                  <a:pt x="6269502" y="3267654"/>
                </a:lnTo>
                <a:cubicBezTo>
                  <a:pt x="6269502" y="3426884"/>
                  <a:pt x="6156555" y="3559734"/>
                  <a:pt x="6006409" y="3590459"/>
                </a:cubicBezTo>
                <a:lnTo>
                  <a:pt x="5991917" y="3591920"/>
                </a:lnTo>
                <a:lnTo>
                  <a:pt x="5991917" y="1196144"/>
                </a:lnTo>
                <a:cubicBezTo>
                  <a:pt x="5991917" y="1017232"/>
                  <a:pt x="5846881" y="872196"/>
                  <a:pt x="5667969" y="872196"/>
                </a:cubicBezTo>
                <a:lnTo>
                  <a:pt x="0" y="872196"/>
                </a:lnTo>
                <a:lnTo>
                  <a:pt x="0" y="323492"/>
                </a:lnTo>
                <a:cubicBezTo>
                  <a:pt x="0" y="144832"/>
                  <a:pt x="144832" y="0"/>
                  <a:pt x="323492" y="0"/>
                </a:cubicBezTo>
                <a:close/>
              </a:path>
            </a:pathLst>
          </a:custGeom>
          <a:gradFill flip="none" rotWithShape="1">
            <a:gsLst>
              <a:gs pos="0">
                <a:schemeClr val="accent1"/>
              </a:gs>
              <a:gs pos="100000">
                <a:schemeClr val="accent2"/>
              </a:gs>
            </a:gsLst>
            <a:lin ang="2700000" scaled="1"/>
            <a:tileRect/>
          </a:gradFill>
          <a:ln w="19050">
            <a:noFill/>
            <a:prstDash val="solid"/>
          </a:ln>
          <a:effectLst>
            <a:outerShdw blurRad="190500" dist="38100" dir="2700000" algn="tl"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8" name="矩形: 圆顶角 3"/>
          <p:cNvSpPr/>
          <p:nvPr>
            <p:custDataLst>
              <p:tags r:id="rId5"/>
            </p:custDataLst>
          </p:nvPr>
        </p:nvSpPr>
        <p:spPr>
          <a:xfrm>
            <a:off x="611505" y="2363470"/>
            <a:ext cx="10979785" cy="3766185"/>
          </a:xfrm>
          <a:prstGeom prst="round2SameRect">
            <a:avLst>
              <a:gd name="adj1" fmla="val 8602"/>
              <a:gd name="adj2" fmla="val 9160"/>
            </a:avLst>
          </a:prstGeom>
          <a:solidFill>
            <a:schemeClr val="bg2">
              <a:alpha val="50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6" name="标题"/>
          <p:cNvSpPr txBox="1">
            <a:spLocks noGrp="1"/>
          </p:cNvSpPr>
          <p:nvPr>
            <p:ph type="title" idx="1" hasCustomPrompt="1"/>
            <p:custDataLst>
              <p:tags r:id="rId6"/>
            </p:custDataLst>
          </p:nvPr>
        </p:nvSpPr>
        <p:spPr>
          <a:xfrm>
            <a:off x="681355" y="810260"/>
            <a:ext cx="2527935" cy="1366520"/>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600" b="1" i="0" u="none" strike="noStrike" kern="1200" cap="none" spc="300" normalizeH="0" baseline="0" noProof="1" dirty="0">
                <a:solidFill>
                  <a:schemeClr val="tx1">
                    <a:lumMod val="85000"/>
                    <a:lumOff val="15000"/>
                  </a:schemeClr>
                </a:solidFill>
                <a:latin typeface="+mj-ea"/>
                <a:ea typeface="+mj-ea"/>
                <a:cs typeface="+mj-ea"/>
              </a:defRPr>
            </a:lvl1pPr>
          </a:lstStyle>
          <a:p>
            <a:pPr lvl="0"/>
            <a:r>
              <a:rPr dirty="0">
                <a:sym typeface="+mn-ea"/>
              </a:rPr>
              <a:t>标题</a:t>
            </a:r>
          </a:p>
        </p:txBody>
      </p:sp>
      <p:sp>
        <p:nvSpPr>
          <p:cNvPr id="3" name="日期占位符 2"/>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4" name="页脚占位符 3"/>
          <p:cNvSpPr>
            <a:spLocks noGrp="1"/>
          </p:cNvSpPr>
          <p:nvPr>
            <p:ph type="ftr" sz="quarter" idx="11"/>
            <p:custDataLst>
              <p:tags r:id="rId8"/>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12" name="图形 6"/>
          <p:cNvSpPr/>
          <p:nvPr userDrawn="1">
            <p:custDataLst>
              <p:tags r:id="rId10"/>
            </p:custDataLst>
          </p:nvPr>
        </p:nvSpPr>
        <p:spPr>
          <a:xfrm>
            <a:off x="6118041" y="1571001"/>
            <a:ext cx="3571666" cy="492019"/>
          </a:xfrm>
          <a:custGeom>
            <a:avLst/>
            <a:gdLst>
              <a:gd name="connsiteX0" fmla="*/ 1236631 w 6733222"/>
              <a:gd name="connsiteY0" fmla="*/ 149543 h 927544"/>
              <a:gd name="connsiteX1" fmla="*/ 1124522 w 6733222"/>
              <a:gd name="connsiteY1" fmla="*/ 174784 h 927544"/>
              <a:gd name="connsiteX2" fmla="*/ 1051846 w 6733222"/>
              <a:gd name="connsiteY2" fmla="*/ 242221 h 927544"/>
              <a:gd name="connsiteX3" fmla="*/ 1012698 w 6733222"/>
              <a:gd name="connsiteY3" fmla="*/ 340805 h 927544"/>
              <a:gd name="connsiteX4" fmla="*/ 1001268 w 6733222"/>
              <a:gd name="connsiteY4" fmla="*/ 460153 h 927544"/>
              <a:gd name="connsiteX5" fmla="*/ 1012317 w 6733222"/>
              <a:gd name="connsiteY5" fmla="*/ 591979 h 927544"/>
              <a:gd name="connsiteX6" fmla="*/ 1049655 w 6733222"/>
              <a:gd name="connsiteY6" fmla="*/ 691991 h 927544"/>
              <a:gd name="connsiteX7" fmla="*/ 1120235 w 6733222"/>
              <a:gd name="connsiteY7" fmla="*/ 755333 h 927544"/>
              <a:gd name="connsiteX8" fmla="*/ 1231678 w 6733222"/>
              <a:gd name="connsiteY8" fmla="*/ 777145 h 927544"/>
              <a:gd name="connsiteX9" fmla="*/ 1343787 w 6733222"/>
              <a:gd name="connsiteY9" fmla="*/ 752189 h 927544"/>
              <a:gd name="connsiteX10" fmla="*/ 1416463 w 6733222"/>
              <a:gd name="connsiteY10" fmla="*/ 684371 h 927544"/>
              <a:gd name="connsiteX11" fmla="*/ 1455611 w 6733222"/>
              <a:gd name="connsiteY11" fmla="*/ 584359 h 927544"/>
              <a:gd name="connsiteX12" fmla="*/ 1467041 w 6733222"/>
              <a:gd name="connsiteY12" fmla="*/ 462915 h 927544"/>
              <a:gd name="connsiteX13" fmla="*/ 1455992 w 6733222"/>
              <a:gd name="connsiteY13" fmla="*/ 334518 h 927544"/>
              <a:gd name="connsiteX14" fmla="*/ 1418273 w 6733222"/>
              <a:gd name="connsiteY14" fmla="*/ 235553 h 927544"/>
              <a:gd name="connsiteX15" fmla="*/ 1347311 w 6733222"/>
              <a:gd name="connsiteY15" fmla="*/ 171831 h 927544"/>
              <a:gd name="connsiteX16" fmla="*/ 1236631 w 6733222"/>
              <a:gd name="connsiteY16" fmla="*/ 149543 h 927544"/>
              <a:gd name="connsiteX17" fmla="*/ 1236631 w 6733222"/>
              <a:gd name="connsiteY17" fmla="*/ 149543 h 927544"/>
              <a:gd name="connsiteX18" fmla="*/ 5370957 w 6733222"/>
              <a:gd name="connsiteY18" fmla="*/ 15907 h 927544"/>
              <a:gd name="connsiteX19" fmla="*/ 6002179 w 6733222"/>
              <a:gd name="connsiteY19" fmla="*/ 15907 h 927544"/>
              <a:gd name="connsiteX20" fmla="*/ 6013609 w 6733222"/>
              <a:gd name="connsiteY20" fmla="*/ 19717 h 927544"/>
              <a:gd name="connsiteX21" fmla="*/ 6022277 w 6733222"/>
              <a:gd name="connsiteY21" fmla="*/ 32195 h 927544"/>
              <a:gd name="connsiteX22" fmla="*/ 6027420 w 6733222"/>
              <a:gd name="connsiteY22" fmla="*/ 55340 h 927544"/>
              <a:gd name="connsiteX23" fmla="*/ 6029135 w 6733222"/>
              <a:gd name="connsiteY23" fmla="*/ 90678 h 927544"/>
              <a:gd name="connsiteX24" fmla="*/ 6027420 w 6733222"/>
              <a:gd name="connsiteY24" fmla="*/ 124968 h 927544"/>
              <a:gd name="connsiteX25" fmla="*/ 6022277 w 6733222"/>
              <a:gd name="connsiteY25" fmla="*/ 147828 h 927544"/>
              <a:gd name="connsiteX26" fmla="*/ 6013609 w 6733222"/>
              <a:gd name="connsiteY26" fmla="*/ 160592 h 927544"/>
              <a:gd name="connsiteX27" fmla="*/ 6002179 w 6733222"/>
              <a:gd name="connsiteY27" fmla="*/ 164783 h 927544"/>
              <a:gd name="connsiteX28" fmla="*/ 5777960 w 6733222"/>
              <a:gd name="connsiteY28" fmla="*/ 164783 h 927544"/>
              <a:gd name="connsiteX29" fmla="*/ 5777960 w 6733222"/>
              <a:gd name="connsiteY29" fmla="*/ 886682 h 927544"/>
              <a:gd name="connsiteX30" fmla="*/ 5773484 w 6733222"/>
              <a:gd name="connsiteY30" fmla="*/ 899160 h 927544"/>
              <a:gd name="connsiteX31" fmla="*/ 5758625 w 6733222"/>
              <a:gd name="connsiteY31" fmla="*/ 908113 h 927544"/>
              <a:gd name="connsiteX32" fmla="*/ 5730621 w 6733222"/>
              <a:gd name="connsiteY32" fmla="*/ 913638 h 927544"/>
              <a:gd name="connsiteX33" fmla="*/ 5686711 w 6733222"/>
              <a:gd name="connsiteY33" fmla="*/ 915734 h 927544"/>
              <a:gd name="connsiteX34" fmla="*/ 5642801 w 6733222"/>
              <a:gd name="connsiteY34" fmla="*/ 913638 h 927544"/>
              <a:gd name="connsiteX35" fmla="*/ 5614797 w 6733222"/>
              <a:gd name="connsiteY35" fmla="*/ 908113 h 927544"/>
              <a:gd name="connsiteX36" fmla="*/ 5599938 w 6733222"/>
              <a:gd name="connsiteY36" fmla="*/ 899160 h 927544"/>
              <a:gd name="connsiteX37" fmla="*/ 5595462 w 6733222"/>
              <a:gd name="connsiteY37" fmla="*/ 886682 h 927544"/>
              <a:gd name="connsiteX38" fmla="*/ 5595462 w 6733222"/>
              <a:gd name="connsiteY38" fmla="*/ 164687 h 927544"/>
              <a:gd name="connsiteX39" fmla="*/ 5371243 w 6733222"/>
              <a:gd name="connsiteY39" fmla="*/ 164687 h 927544"/>
              <a:gd name="connsiteX40" fmla="*/ 5359432 w 6733222"/>
              <a:gd name="connsiteY40" fmla="*/ 160496 h 927544"/>
              <a:gd name="connsiteX41" fmla="*/ 5351145 w 6733222"/>
              <a:gd name="connsiteY41" fmla="*/ 147733 h 927544"/>
              <a:gd name="connsiteX42" fmla="*/ 5346002 w 6733222"/>
              <a:gd name="connsiteY42" fmla="*/ 124873 h 927544"/>
              <a:gd name="connsiteX43" fmla="*/ 5344287 w 6733222"/>
              <a:gd name="connsiteY43" fmla="*/ 90583 h 927544"/>
              <a:gd name="connsiteX44" fmla="*/ 5346002 w 6733222"/>
              <a:gd name="connsiteY44" fmla="*/ 55245 h 927544"/>
              <a:gd name="connsiteX45" fmla="*/ 5351145 w 6733222"/>
              <a:gd name="connsiteY45" fmla="*/ 32099 h 927544"/>
              <a:gd name="connsiteX46" fmla="*/ 5359432 w 6733222"/>
              <a:gd name="connsiteY46" fmla="*/ 19622 h 927544"/>
              <a:gd name="connsiteX47" fmla="*/ 5370957 w 6733222"/>
              <a:gd name="connsiteY47" fmla="*/ 15907 h 927544"/>
              <a:gd name="connsiteX48" fmla="*/ 5370957 w 6733222"/>
              <a:gd name="connsiteY48" fmla="*/ 15907 h 927544"/>
              <a:gd name="connsiteX49" fmla="*/ 3718274 w 6733222"/>
              <a:gd name="connsiteY49" fmla="*/ 15907 h 927544"/>
              <a:gd name="connsiteX50" fmla="*/ 4165378 w 6733222"/>
              <a:gd name="connsiteY50" fmla="*/ 15907 h 927544"/>
              <a:gd name="connsiteX51" fmla="*/ 4176427 w 6733222"/>
              <a:gd name="connsiteY51" fmla="*/ 19336 h 927544"/>
              <a:gd name="connsiteX52" fmla="*/ 4184714 w 6733222"/>
              <a:gd name="connsiteY52" fmla="*/ 31433 h 927544"/>
              <a:gd name="connsiteX53" fmla="*/ 4189857 w 6733222"/>
              <a:gd name="connsiteY53" fmla="*/ 53626 h 927544"/>
              <a:gd name="connsiteX54" fmla="*/ 4191572 w 6733222"/>
              <a:gd name="connsiteY54" fmla="*/ 87916 h 927544"/>
              <a:gd name="connsiteX55" fmla="*/ 4189857 w 6733222"/>
              <a:gd name="connsiteY55" fmla="*/ 120777 h 927544"/>
              <a:gd name="connsiteX56" fmla="*/ 4184714 w 6733222"/>
              <a:gd name="connsiteY56" fmla="*/ 142589 h 927544"/>
              <a:gd name="connsiteX57" fmla="*/ 4176427 w 6733222"/>
              <a:gd name="connsiteY57" fmla="*/ 154686 h 927544"/>
              <a:gd name="connsiteX58" fmla="*/ 4165378 w 6733222"/>
              <a:gd name="connsiteY58" fmla="*/ 158496 h 927544"/>
              <a:gd name="connsiteX59" fmla="*/ 3845624 w 6733222"/>
              <a:gd name="connsiteY59" fmla="*/ 158496 h 927544"/>
              <a:gd name="connsiteX60" fmla="*/ 3845624 w 6733222"/>
              <a:gd name="connsiteY60" fmla="*/ 377190 h 927544"/>
              <a:gd name="connsiteX61" fmla="*/ 4116229 w 6733222"/>
              <a:gd name="connsiteY61" fmla="*/ 377190 h 927544"/>
              <a:gd name="connsiteX62" fmla="*/ 4127659 w 6733222"/>
              <a:gd name="connsiteY62" fmla="*/ 381000 h 927544"/>
              <a:gd name="connsiteX63" fmla="*/ 4136327 w 6733222"/>
              <a:gd name="connsiteY63" fmla="*/ 392811 h 927544"/>
              <a:gd name="connsiteX64" fmla="*/ 4141470 w 6733222"/>
              <a:gd name="connsiteY64" fmla="*/ 414242 h 927544"/>
              <a:gd name="connsiteX65" fmla="*/ 4143185 w 6733222"/>
              <a:gd name="connsiteY65" fmla="*/ 447104 h 927544"/>
              <a:gd name="connsiteX66" fmla="*/ 4141470 w 6733222"/>
              <a:gd name="connsiteY66" fmla="*/ 480346 h 927544"/>
              <a:gd name="connsiteX67" fmla="*/ 4136327 w 6733222"/>
              <a:gd name="connsiteY67" fmla="*/ 501491 h 927544"/>
              <a:gd name="connsiteX68" fmla="*/ 4127659 w 6733222"/>
              <a:gd name="connsiteY68" fmla="*/ 512921 h 927544"/>
              <a:gd name="connsiteX69" fmla="*/ 4116229 w 6733222"/>
              <a:gd name="connsiteY69" fmla="*/ 516350 h 927544"/>
              <a:gd name="connsiteX70" fmla="*/ 3845624 w 6733222"/>
              <a:gd name="connsiteY70" fmla="*/ 516350 h 927544"/>
              <a:gd name="connsiteX71" fmla="*/ 3845624 w 6733222"/>
              <a:gd name="connsiteY71" fmla="*/ 768953 h 927544"/>
              <a:gd name="connsiteX72" fmla="*/ 4168140 w 6733222"/>
              <a:gd name="connsiteY72" fmla="*/ 768953 h 927544"/>
              <a:gd name="connsiteX73" fmla="*/ 4179570 w 6733222"/>
              <a:gd name="connsiteY73" fmla="*/ 772763 h 927544"/>
              <a:gd name="connsiteX74" fmla="*/ 4188238 w 6733222"/>
              <a:gd name="connsiteY74" fmla="*/ 784860 h 927544"/>
              <a:gd name="connsiteX75" fmla="*/ 4193381 w 6733222"/>
              <a:gd name="connsiteY75" fmla="*/ 806672 h 927544"/>
              <a:gd name="connsiteX76" fmla="*/ 4195096 w 6733222"/>
              <a:gd name="connsiteY76" fmla="*/ 840200 h 927544"/>
              <a:gd name="connsiteX77" fmla="*/ 4193381 w 6733222"/>
              <a:gd name="connsiteY77" fmla="*/ 873728 h 927544"/>
              <a:gd name="connsiteX78" fmla="*/ 4188238 w 6733222"/>
              <a:gd name="connsiteY78" fmla="*/ 895540 h 927544"/>
              <a:gd name="connsiteX79" fmla="*/ 4179570 w 6733222"/>
              <a:gd name="connsiteY79" fmla="*/ 907637 h 927544"/>
              <a:gd name="connsiteX80" fmla="*/ 4168140 w 6733222"/>
              <a:gd name="connsiteY80" fmla="*/ 911447 h 927544"/>
              <a:gd name="connsiteX81" fmla="*/ 3718274 w 6733222"/>
              <a:gd name="connsiteY81" fmla="*/ 911447 h 927544"/>
              <a:gd name="connsiteX82" fmla="*/ 3679889 w 6733222"/>
              <a:gd name="connsiteY82" fmla="*/ 897922 h 927544"/>
              <a:gd name="connsiteX83" fmla="*/ 3664363 w 6733222"/>
              <a:gd name="connsiteY83" fmla="*/ 854012 h 927544"/>
              <a:gd name="connsiteX84" fmla="*/ 3664363 w 6733222"/>
              <a:gd name="connsiteY84" fmla="*/ 73343 h 927544"/>
              <a:gd name="connsiteX85" fmla="*/ 3679889 w 6733222"/>
              <a:gd name="connsiteY85" fmla="*/ 29432 h 927544"/>
              <a:gd name="connsiteX86" fmla="*/ 3718274 w 6733222"/>
              <a:gd name="connsiteY86" fmla="*/ 15907 h 927544"/>
              <a:gd name="connsiteX87" fmla="*/ 3718274 w 6733222"/>
              <a:gd name="connsiteY87" fmla="*/ 15907 h 927544"/>
              <a:gd name="connsiteX88" fmla="*/ 2827020 w 6733222"/>
              <a:gd name="connsiteY88" fmla="*/ 15907 h 927544"/>
              <a:gd name="connsiteX89" fmla="*/ 3458242 w 6733222"/>
              <a:gd name="connsiteY89" fmla="*/ 15907 h 927544"/>
              <a:gd name="connsiteX90" fmla="*/ 3469672 w 6733222"/>
              <a:gd name="connsiteY90" fmla="*/ 19717 h 927544"/>
              <a:gd name="connsiteX91" fmla="*/ 3478340 w 6733222"/>
              <a:gd name="connsiteY91" fmla="*/ 32195 h 927544"/>
              <a:gd name="connsiteX92" fmla="*/ 3483483 w 6733222"/>
              <a:gd name="connsiteY92" fmla="*/ 55340 h 927544"/>
              <a:gd name="connsiteX93" fmla="*/ 3485198 w 6733222"/>
              <a:gd name="connsiteY93" fmla="*/ 90678 h 927544"/>
              <a:gd name="connsiteX94" fmla="*/ 3483483 w 6733222"/>
              <a:gd name="connsiteY94" fmla="*/ 124968 h 927544"/>
              <a:gd name="connsiteX95" fmla="*/ 3478340 w 6733222"/>
              <a:gd name="connsiteY95" fmla="*/ 147828 h 927544"/>
              <a:gd name="connsiteX96" fmla="*/ 3469672 w 6733222"/>
              <a:gd name="connsiteY96" fmla="*/ 160592 h 927544"/>
              <a:gd name="connsiteX97" fmla="*/ 3458242 w 6733222"/>
              <a:gd name="connsiteY97" fmla="*/ 164783 h 927544"/>
              <a:gd name="connsiteX98" fmla="*/ 3234023 w 6733222"/>
              <a:gd name="connsiteY98" fmla="*/ 164783 h 927544"/>
              <a:gd name="connsiteX99" fmla="*/ 3234023 w 6733222"/>
              <a:gd name="connsiteY99" fmla="*/ 886682 h 927544"/>
              <a:gd name="connsiteX100" fmla="*/ 3229547 w 6733222"/>
              <a:gd name="connsiteY100" fmla="*/ 899160 h 927544"/>
              <a:gd name="connsiteX101" fmla="*/ 3214688 w 6733222"/>
              <a:gd name="connsiteY101" fmla="*/ 908113 h 927544"/>
              <a:gd name="connsiteX102" fmla="*/ 3186684 w 6733222"/>
              <a:gd name="connsiteY102" fmla="*/ 913638 h 927544"/>
              <a:gd name="connsiteX103" fmla="*/ 3142774 w 6733222"/>
              <a:gd name="connsiteY103" fmla="*/ 915734 h 927544"/>
              <a:gd name="connsiteX104" fmla="*/ 3098864 w 6733222"/>
              <a:gd name="connsiteY104" fmla="*/ 913638 h 927544"/>
              <a:gd name="connsiteX105" fmla="*/ 3070860 w 6733222"/>
              <a:gd name="connsiteY105" fmla="*/ 908113 h 927544"/>
              <a:gd name="connsiteX106" fmla="*/ 3056001 w 6733222"/>
              <a:gd name="connsiteY106" fmla="*/ 899160 h 927544"/>
              <a:gd name="connsiteX107" fmla="*/ 3051524 w 6733222"/>
              <a:gd name="connsiteY107" fmla="*/ 886682 h 927544"/>
              <a:gd name="connsiteX108" fmla="*/ 3051524 w 6733222"/>
              <a:gd name="connsiteY108" fmla="*/ 164687 h 927544"/>
              <a:gd name="connsiteX109" fmla="*/ 2827020 w 6733222"/>
              <a:gd name="connsiteY109" fmla="*/ 164687 h 927544"/>
              <a:gd name="connsiteX110" fmla="*/ 2815209 w 6733222"/>
              <a:gd name="connsiteY110" fmla="*/ 160496 h 927544"/>
              <a:gd name="connsiteX111" fmla="*/ 2806922 w 6733222"/>
              <a:gd name="connsiteY111" fmla="*/ 147733 h 927544"/>
              <a:gd name="connsiteX112" fmla="*/ 2801779 w 6733222"/>
              <a:gd name="connsiteY112" fmla="*/ 124873 h 927544"/>
              <a:gd name="connsiteX113" fmla="*/ 2800064 w 6733222"/>
              <a:gd name="connsiteY113" fmla="*/ 90583 h 927544"/>
              <a:gd name="connsiteX114" fmla="*/ 2801779 w 6733222"/>
              <a:gd name="connsiteY114" fmla="*/ 55245 h 927544"/>
              <a:gd name="connsiteX115" fmla="*/ 2806922 w 6733222"/>
              <a:gd name="connsiteY115" fmla="*/ 32099 h 927544"/>
              <a:gd name="connsiteX116" fmla="*/ 2815209 w 6733222"/>
              <a:gd name="connsiteY116" fmla="*/ 19622 h 927544"/>
              <a:gd name="connsiteX117" fmla="*/ 2827020 w 6733222"/>
              <a:gd name="connsiteY117" fmla="*/ 15907 h 927544"/>
              <a:gd name="connsiteX118" fmla="*/ 2827020 w 6733222"/>
              <a:gd name="connsiteY118" fmla="*/ 15907 h 927544"/>
              <a:gd name="connsiteX119" fmla="*/ 5086731 w 6733222"/>
              <a:gd name="connsiteY119" fmla="*/ 13145 h 927544"/>
              <a:gd name="connsiteX120" fmla="*/ 5126165 w 6733222"/>
              <a:gd name="connsiteY120" fmla="*/ 14859 h 927544"/>
              <a:gd name="connsiteX121" fmla="*/ 5150739 w 6733222"/>
              <a:gd name="connsiteY121" fmla="*/ 20765 h 927544"/>
              <a:gd name="connsiteX122" fmla="*/ 5162836 w 6733222"/>
              <a:gd name="connsiteY122" fmla="*/ 30480 h 927544"/>
              <a:gd name="connsiteX123" fmla="*/ 5166265 w 6733222"/>
              <a:gd name="connsiteY123" fmla="*/ 42958 h 927544"/>
              <a:gd name="connsiteX124" fmla="*/ 5166265 w 6733222"/>
              <a:gd name="connsiteY124" fmla="*/ 847915 h 927544"/>
              <a:gd name="connsiteX125" fmla="*/ 5160740 w 6733222"/>
              <a:gd name="connsiteY125" fmla="*/ 876300 h 927544"/>
              <a:gd name="connsiteX126" fmla="*/ 5145881 w 6733222"/>
              <a:gd name="connsiteY126" fmla="*/ 897065 h 927544"/>
              <a:gd name="connsiteX127" fmla="*/ 5123688 w 6733222"/>
              <a:gd name="connsiteY127" fmla="*/ 909161 h 927544"/>
              <a:gd name="connsiteX128" fmla="*/ 5097780 w 6733222"/>
              <a:gd name="connsiteY128" fmla="*/ 912971 h 927544"/>
              <a:gd name="connsiteX129" fmla="*/ 5020247 w 6733222"/>
              <a:gd name="connsiteY129" fmla="*/ 912971 h 927544"/>
              <a:gd name="connsiteX130" fmla="*/ 4978336 w 6733222"/>
              <a:gd name="connsiteY130" fmla="*/ 908113 h 927544"/>
              <a:gd name="connsiteX131" fmla="*/ 4945761 w 6733222"/>
              <a:gd name="connsiteY131" fmla="*/ 890492 h 927544"/>
              <a:gd name="connsiteX132" fmla="*/ 4916995 w 6733222"/>
              <a:gd name="connsiteY132" fmla="*/ 855917 h 927544"/>
              <a:gd name="connsiteX133" fmla="*/ 4885849 w 6733222"/>
              <a:gd name="connsiteY133" fmla="*/ 799529 h 927544"/>
              <a:gd name="connsiteX134" fmla="*/ 4662964 w 6733222"/>
              <a:gd name="connsiteY134" fmla="*/ 380810 h 927544"/>
              <a:gd name="connsiteX135" fmla="*/ 4623531 w 6733222"/>
              <a:gd name="connsiteY135" fmla="*/ 300133 h 927544"/>
              <a:gd name="connsiteX136" fmla="*/ 4587526 w 6733222"/>
              <a:gd name="connsiteY136" fmla="*/ 216027 h 927544"/>
              <a:gd name="connsiteX137" fmla="*/ 4586097 w 6733222"/>
              <a:gd name="connsiteY137" fmla="*/ 216027 h 927544"/>
              <a:gd name="connsiteX138" fmla="*/ 4590288 w 6733222"/>
              <a:gd name="connsiteY138" fmla="*/ 315373 h 927544"/>
              <a:gd name="connsiteX139" fmla="*/ 4591717 w 6733222"/>
              <a:gd name="connsiteY139" fmla="*/ 417481 h 927544"/>
              <a:gd name="connsiteX140" fmla="*/ 4591717 w 6733222"/>
              <a:gd name="connsiteY140" fmla="*/ 886015 h 927544"/>
              <a:gd name="connsiteX141" fmla="*/ 4587907 w 6733222"/>
              <a:gd name="connsiteY141" fmla="*/ 898493 h 927544"/>
              <a:gd name="connsiteX142" fmla="*/ 4574763 w 6733222"/>
              <a:gd name="connsiteY142" fmla="*/ 907828 h 927544"/>
              <a:gd name="connsiteX143" fmla="*/ 4549521 w 6733222"/>
              <a:gd name="connsiteY143" fmla="*/ 913733 h 927544"/>
              <a:gd name="connsiteX144" fmla="*/ 4508659 w 6733222"/>
              <a:gd name="connsiteY144" fmla="*/ 915829 h 927544"/>
              <a:gd name="connsiteX145" fmla="*/ 4468559 w 6733222"/>
              <a:gd name="connsiteY145" fmla="*/ 913733 h 927544"/>
              <a:gd name="connsiteX146" fmla="*/ 4443603 w 6733222"/>
              <a:gd name="connsiteY146" fmla="*/ 907828 h 927544"/>
              <a:gd name="connsiteX147" fmla="*/ 4431125 w 6733222"/>
              <a:gd name="connsiteY147" fmla="*/ 898493 h 927544"/>
              <a:gd name="connsiteX148" fmla="*/ 4427697 w 6733222"/>
              <a:gd name="connsiteY148" fmla="*/ 886015 h 927544"/>
              <a:gd name="connsiteX149" fmla="*/ 4427697 w 6733222"/>
              <a:gd name="connsiteY149" fmla="*/ 80963 h 927544"/>
              <a:gd name="connsiteX150" fmla="*/ 4446747 w 6733222"/>
              <a:gd name="connsiteY150" fmla="*/ 32195 h 927544"/>
              <a:gd name="connsiteX151" fmla="*/ 4493419 w 6733222"/>
              <a:gd name="connsiteY151" fmla="*/ 15907 h 927544"/>
              <a:gd name="connsiteX152" fmla="*/ 4591050 w 6733222"/>
              <a:gd name="connsiteY152" fmla="*/ 15907 h 927544"/>
              <a:gd name="connsiteX153" fmla="*/ 4635341 w 6733222"/>
              <a:gd name="connsiteY153" fmla="*/ 20384 h 927544"/>
              <a:gd name="connsiteX154" fmla="*/ 4667536 w 6733222"/>
              <a:gd name="connsiteY154" fmla="*/ 35243 h 927544"/>
              <a:gd name="connsiteX155" fmla="*/ 4694206 w 6733222"/>
              <a:gd name="connsiteY155" fmla="*/ 64008 h 927544"/>
              <a:gd name="connsiteX156" fmla="*/ 4719828 w 6733222"/>
              <a:gd name="connsiteY156" fmla="*/ 109347 h 927544"/>
              <a:gd name="connsiteX157" fmla="*/ 4894231 w 6733222"/>
              <a:gd name="connsiteY157" fmla="*/ 436721 h 927544"/>
              <a:gd name="connsiteX158" fmla="*/ 4924330 w 6733222"/>
              <a:gd name="connsiteY158" fmla="*/ 495205 h 927544"/>
              <a:gd name="connsiteX159" fmla="*/ 4953096 w 6733222"/>
              <a:gd name="connsiteY159" fmla="*/ 552641 h 927544"/>
              <a:gd name="connsiteX160" fmla="*/ 4980052 w 6733222"/>
              <a:gd name="connsiteY160" fmla="*/ 609029 h 927544"/>
              <a:gd name="connsiteX161" fmla="*/ 5005674 w 6733222"/>
              <a:gd name="connsiteY161" fmla="*/ 664369 h 927544"/>
              <a:gd name="connsiteX162" fmla="*/ 5006340 w 6733222"/>
              <a:gd name="connsiteY162" fmla="*/ 664369 h 927544"/>
              <a:gd name="connsiteX163" fmla="*/ 5003197 w 6733222"/>
              <a:gd name="connsiteY163" fmla="*/ 563309 h 927544"/>
              <a:gd name="connsiteX164" fmla="*/ 5002149 w 6733222"/>
              <a:gd name="connsiteY164" fmla="*/ 462915 h 927544"/>
              <a:gd name="connsiteX165" fmla="*/ 5002149 w 6733222"/>
              <a:gd name="connsiteY165" fmla="*/ 42958 h 927544"/>
              <a:gd name="connsiteX166" fmla="*/ 5006340 w 6733222"/>
              <a:gd name="connsiteY166" fmla="*/ 30480 h 927544"/>
              <a:gd name="connsiteX167" fmla="*/ 5020151 w 6733222"/>
              <a:gd name="connsiteY167" fmla="*/ 20765 h 927544"/>
              <a:gd name="connsiteX168" fmla="*/ 5045774 w 6733222"/>
              <a:gd name="connsiteY168" fmla="*/ 14859 h 927544"/>
              <a:gd name="connsiteX169" fmla="*/ 5086731 w 6733222"/>
              <a:gd name="connsiteY169" fmla="*/ 13145 h 927544"/>
              <a:gd name="connsiteX170" fmla="*/ 5086731 w 6733222"/>
              <a:gd name="connsiteY170" fmla="*/ 13145 h 927544"/>
              <a:gd name="connsiteX171" fmla="*/ 2542794 w 6733222"/>
              <a:gd name="connsiteY171" fmla="*/ 13145 h 927544"/>
              <a:gd name="connsiteX172" fmla="*/ 2582228 w 6733222"/>
              <a:gd name="connsiteY172" fmla="*/ 14859 h 927544"/>
              <a:gd name="connsiteX173" fmla="*/ 2606802 w 6733222"/>
              <a:gd name="connsiteY173" fmla="*/ 20765 h 927544"/>
              <a:gd name="connsiteX174" fmla="*/ 2618899 w 6733222"/>
              <a:gd name="connsiteY174" fmla="*/ 30480 h 927544"/>
              <a:gd name="connsiteX175" fmla="*/ 2622328 w 6733222"/>
              <a:gd name="connsiteY175" fmla="*/ 42958 h 927544"/>
              <a:gd name="connsiteX176" fmla="*/ 2622328 w 6733222"/>
              <a:gd name="connsiteY176" fmla="*/ 847915 h 927544"/>
              <a:gd name="connsiteX177" fmla="*/ 2616803 w 6733222"/>
              <a:gd name="connsiteY177" fmla="*/ 876300 h 927544"/>
              <a:gd name="connsiteX178" fmla="*/ 2601945 w 6733222"/>
              <a:gd name="connsiteY178" fmla="*/ 897065 h 927544"/>
              <a:gd name="connsiteX179" fmla="*/ 2579751 w 6733222"/>
              <a:gd name="connsiteY179" fmla="*/ 909161 h 927544"/>
              <a:gd name="connsiteX180" fmla="*/ 2553843 w 6733222"/>
              <a:gd name="connsiteY180" fmla="*/ 912971 h 927544"/>
              <a:gd name="connsiteX181" fmla="*/ 2476310 w 6733222"/>
              <a:gd name="connsiteY181" fmla="*/ 912971 h 927544"/>
              <a:gd name="connsiteX182" fmla="*/ 2434400 w 6733222"/>
              <a:gd name="connsiteY182" fmla="*/ 908113 h 927544"/>
              <a:gd name="connsiteX183" fmla="*/ 2401824 w 6733222"/>
              <a:gd name="connsiteY183" fmla="*/ 890492 h 927544"/>
              <a:gd name="connsiteX184" fmla="*/ 2373059 w 6733222"/>
              <a:gd name="connsiteY184" fmla="*/ 855917 h 927544"/>
              <a:gd name="connsiteX185" fmla="*/ 2341912 w 6733222"/>
              <a:gd name="connsiteY185" fmla="*/ 799529 h 927544"/>
              <a:gd name="connsiteX186" fmla="*/ 2119027 w 6733222"/>
              <a:gd name="connsiteY186" fmla="*/ 380810 h 927544"/>
              <a:gd name="connsiteX187" fmla="*/ 2079593 w 6733222"/>
              <a:gd name="connsiteY187" fmla="*/ 300133 h 927544"/>
              <a:gd name="connsiteX188" fmla="*/ 2043589 w 6733222"/>
              <a:gd name="connsiteY188" fmla="*/ 216027 h 927544"/>
              <a:gd name="connsiteX189" fmla="*/ 2042160 w 6733222"/>
              <a:gd name="connsiteY189" fmla="*/ 216027 h 927544"/>
              <a:gd name="connsiteX190" fmla="*/ 2046351 w 6733222"/>
              <a:gd name="connsiteY190" fmla="*/ 315373 h 927544"/>
              <a:gd name="connsiteX191" fmla="*/ 2047780 w 6733222"/>
              <a:gd name="connsiteY191" fmla="*/ 417481 h 927544"/>
              <a:gd name="connsiteX192" fmla="*/ 2047780 w 6733222"/>
              <a:gd name="connsiteY192" fmla="*/ 886015 h 927544"/>
              <a:gd name="connsiteX193" fmla="*/ 2043970 w 6733222"/>
              <a:gd name="connsiteY193" fmla="*/ 898493 h 927544"/>
              <a:gd name="connsiteX194" fmla="*/ 2030825 w 6733222"/>
              <a:gd name="connsiteY194" fmla="*/ 907828 h 927544"/>
              <a:gd name="connsiteX195" fmla="*/ 2005584 w 6733222"/>
              <a:gd name="connsiteY195" fmla="*/ 913733 h 927544"/>
              <a:gd name="connsiteX196" fmla="*/ 1964722 w 6733222"/>
              <a:gd name="connsiteY196" fmla="*/ 915829 h 927544"/>
              <a:gd name="connsiteX197" fmla="*/ 1924622 w 6733222"/>
              <a:gd name="connsiteY197" fmla="*/ 913733 h 927544"/>
              <a:gd name="connsiteX198" fmla="*/ 1899666 w 6733222"/>
              <a:gd name="connsiteY198" fmla="*/ 907828 h 927544"/>
              <a:gd name="connsiteX199" fmla="*/ 1887188 w 6733222"/>
              <a:gd name="connsiteY199" fmla="*/ 898493 h 927544"/>
              <a:gd name="connsiteX200" fmla="*/ 1883759 w 6733222"/>
              <a:gd name="connsiteY200" fmla="*/ 886015 h 927544"/>
              <a:gd name="connsiteX201" fmla="*/ 1883759 w 6733222"/>
              <a:gd name="connsiteY201" fmla="*/ 80963 h 927544"/>
              <a:gd name="connsiteX202" fmla="*/ 1902809 w 6733222"/>
              <a:gd name="connsiteY202" fmla="*/ 32195 h 927544"/>
              <a:gd name="connsiteX203" fmla="*/ 1949482 w 6733222"/>
              <a:gd name="connsiteY203" fmla="*/ 15907 h 927544"/>
              <a:gd name="connsiteX204" fmla="*/ 2047113 w 6733222"/>
              <a:gd name="connsiteY204" fmla="*/ 15907 h 927544"/>
              <a:gd name="connsiteX205" fmla="*/ 2091404 w 6733222"/>
              <a:gd name="connsiteY205" fmla="*/ 20384 h 927544"/>
              <a:gd name="connsiteX206" fmla="*/ 2123599 w 6733222"/>
              <a:gd name="connsiteY206" fmla="*/ 35243 h 927544"/>
              <a:gd name="connsiteX207" fmla="*/ 2150269 w 6733222"/>
              <a:gd name="connsiteY207" fmla="*/ 64008 h 927544"/>
              <a:gd name="connsiteX208" fmla="*/ 2175891 w 6733222"/>
              <a:gd name="connsiteY208" fmla="*/ 109347 h 927544"/>
              <a:gd name="connsiteX209" fmla="*/ 2350294 w 6733222"/>
              <a:gd name="connsiteY209" fmla="*/ 436721 h 927544"/>
              <a:gd name="connsiteX210" fmla="*/ 2380393 w 6733222"/>
              <a:gd name="connsiteY210" fmla="*/ 495205 h 927544"/>
              <a:gd name="connsiteX211" fmla="*/ 2409158 w 6733222"/>
              <a:gd name="connsiteY211" fmla="*/ 552641 h 927544"/>
              <a:gd name="connsiteX212" fmla="*/ 2436114 w 6733222"/>
              <a:gd name="connsiteY212" fmla="*/ 609029 h 927544"/>
              <a:gd name="connsiteX213" fmla="*/ 2461736 w 6733222"/>
              <a:gd name="connsiteY213" fmla="*/ 664369 h 927544"/>
              <a:gd name="connsiteX214" fmla="*/ 2462403 w 6733222"/>
              <a:gd name="connsiteY214" fmla="*/ 664369 h 927544"/>
              <a:gd name="connsiteX215" fmla="*/ 2459260 w 6733222"/>
              <a:gd name="connsiteY215" fmla="*/ 563309 h 927544"/>
              <a:gd name="connsiteX216" fmla="*/ 2458212 w 6733222"/>
              <a:gd name="connsiteY216" fmla="*/ 462915 h 927544"/>
              <a:gd name="connsiteX217" fmla="*/ 2458212 w 6733222"/>
              <a:gd name="connsiteY217" fmla="*/ 42958 h 927544"/>
              <a:gd name="connsiteX218" fmla="*/ 2462403 w 6733222"/>
              <a:gd name="connsiteY218" fmla="*/ 30480 h 927544"/>
              <a:gd name="connsiteX219" fmla="*/ 2476214 w 6733222"/>
              <a:gd name="connsiteY219" fmla="*/ 20765 h 927544"/>
              <a:gd name="connsiteX220" fmla="*/ 2501837 w 6733222"/>
              <a:gd name="connsiteY220" fmla="*/ 14859 h 927544"/>
              <a:gd name="connsiteX221" fmla="*/ 2542794 w 6733222"/>
              <a:gd name="connsiteY221" fmla="*/ 13145 h 927544"/>
              <a:gd name="connsiteX222" fmla="*/ 2542794 w 6733222"/>
              <a:gd name="connsiteY222" fmla="*/ 13145 h 927544"/>
              <a:gd name="connsiteX223" fmla="*/ 415290 w 6733222"/>
              <a:gd name="connsiteY223" fmla="*/ 1429 h 927544"/>
              <a:gd name="connsiteX224" fmla="*/ 487299 w 6733222"/>
              <a:gd name="connsiteY224" fmla="*/ 7620 h 927544"/>
              <a:gd name="connsiteX225" fmla="*/ 551307 w 6733222"/>
              <a:gd name="connsiteY225" fmla="*/ 23908 h 927544"/>
              <a:gd name="connsiteX226" fmla="*/ 604266 w 6733222"/>
              <a:gd name="connsiteY226" fmla="*/ 47054 h 927544"/>
              <a:gd name="connsiteX227" fmla="*/ 637127 w 6733222"/>
              <a:gd name="connsiteY227" fmla="*/ 69533 h 927544"/>
              <a:gd name="connsiteX228" fmla="*/ 649891 w 6733222"/>
              <a:gd name="connsiteY228" fmla="*/ 85058 h 927544"/>
              <a:gd name="connsiteX229" fmla="*/ 655415 w 6733222"/>
              <a:gd name="connsiteY229" fmla="*/ 100965 h 927544"/>
              <a:gd name="connsiteX230" fmla="*/ 658559 w 6733222"/>
              <a:gd name="connsiteY230" fmla="*/ 123825 h 927544"/>
              <a:gd name="connsiteX231" fmla="*/ 659606 w 6733222"/>
              <a:gd name="connsiteY231" fmla="*/ 156401 h 927544"/>
              <a:gd name="connsiteX232" fmla="*/ 658178 w 6733222"/>
              <a:gd name="connsiteY232" fmla="*/ 191738 h 927544"/>
              <a:gd name="connsiteX233" fmla="*/ 653320 w 6733222"/>
              <a:gd name="connsiteY233" fmla="*/ 215265 h 927544"/>
              <a:gd name="connsiteX234" fmla="*/ 645033 w 6733222"/>
              <a:gd name="connsiteY234" fmla="*/ 228410 h 927544"/>
              <a:gd name="connsiteX235" fmla="*/ 633984 w 6733222"/>
              <a:gd name="connsiteY235" fmla="*/ 232601 h 927544"/>
              <a:gd name="connsiteX236" fmla="*/ 607695 w 6733222"/>
              <a:gd name="connsiteY236" fmla="*/ 220504 h 927544"/>
              <a:gd name="connsiteX237" fmla="*/ 566547 w 6733222"/>
              <a:gd name="connsiteY237" fmla="*/ 193548 h 927544"/>
              <a:gd name="connsiteX238" fmla="*/ 506349 w 6733222"/>
              <a:gd name="connsiteY238" fmla="*/ 166592 h 927544"/>
              <a:gd name="connsiteX239" fmla="*/ 422910 w 6733222"/>
              <a:gd name="connsiteY239" fmla="*/ 154496 h 927544"/>
              <a:gd name="connsiteX240" fmla="*/ 327755 w 6733222"/>
              <a:gd name="connsiteY240" fmla="*/ 176308 h 927544"/>
              <a:gd name="connsiteX241" fmla="*/ 256508 w 6733222"/>
              <a:gd name="connsiteY241" fmla="*/ 238601 h 927544"/>
              <a:gd name="connsiteX242" fmla="*/ 211836 w 6733222"/>
              <a:gd name="connsiteY242" fmla="*/ 336518 h 927544"/>
              <a:gd name="connsiteX243" fmla="*/ 196596 w 6733222"/>
              <a:gd name="connsiteY243" fmla="*/ 465963 h 927544"/>
              <a:gd name="connsiteX244" fmla="*/ 212884 w 6733222"/>
              <a:gd name="connsiteY244" fmla="*/ 602647 h 927544"/>
              <a:gd name="connsiteX245" fmla="*/ 259271 w 6733222"/>
              <a:gd name="connsiteY245" fmla="*/ 697802 h 927544"/>
              <a:gd name="connsiteX246" fmla="*/ 331946 w 6733222"/>
              <a:gd name="connsiteY246" fmla="*/ 753523 h 927544"/>
              <a:gd name="connsiteX247" fmla="*/ 427768 w 6733222"/>
              <a:gd name="connsiteY247" fmla="*/ 771906 h 927544"/>
              <a:gd name="connsiteX248" fmla="*/ 511493 w 6733222"/>
              <a:gd name="connsiteY248" fmla="*/ 760476 h 927544"/>
              <a:gd name="connsiteX249" fmla="*/ 572072 w 6733222"/>
              <a:gd name="connsiteY249" fmla="*/ 735235 h 927544"/>
              <a:gd name="connsiteX250" fmla="*/ 613601 w 6733222"/>
              <a:gd name="connsiteY250" fmla="*/ 710279 h 927544"/>
              <a:gd name="connsiteX251" fmla="*/ 638842 w 6733222"/>
              <a:gd name="connsiteY251" fmla="*/ 699230 h 927544"/>
              <a:gd name="connsiteX252" fmla="*/ 649891 w 6733222"/>
              <a:gd name="connsiteY252" fmla="*/ 701993 h 927544"/>
              <a:gd name="connsiteX253" fmla="*/ 656844 w 6733222"/>
              <a:gd name="connsiteY253" fmla="*/ 713042 h 927544"/>
              <a:gd name="connsiteX254" fmla="*/ 661035 w 6733222"/>
              <a:gd name="connsiteY254" fmla="*/ 736187 h 927544"/>
              <a:gd name="connsiteX255" fmla="*/ 662464 w 6733222"/>
              <a:gd name="connsiteY255" fmla="*/ 776002 h 927544"/>
              <a:gd name="connsiteX256" fmla="*/ 661416 w 6733222"/>
              <a:gd name="connsiteY256" fmla="*/ 805434 h 927544"/>
              <a:gd name="connsiteX257" fmla="*/ 658273 w 6733222"/>
              <a:gd name="connsiteY257" fmla="*/ 826199 h 927544"/>
              <a:gd name="connsiteX258" fmla="*/ 652748 w 6733222"/>
              <a:gd name="connsiteY258" fmla="*/ 841058 h 927544"/>
              <a:gd name="connsiteX259" fmla="*/ 641699 w 6733222"/>
              <a:gd name="connsiteY259" fmla="*/ 855250 h 927544"/>
              <a:gd name="connsiteX260" fmla="*/ 612267 w 6733222"/>
              <a:gd name="connsiteY260" fmla="*/ 875633 h 927544"/>
              <a:gd name="connsiteX261" fmla="*/ 558927 w 6733222"/>
              <a:gd name="connsiteY261" fmla="*/ 899541 h 927544"/>
              <a:gd name="connsiteX262" fmla="*/ 486918 w 6733222"/>
              <a:gd name="connsiteY262" fmla="*/ 918591 h 927544"/>
              <a:gd name="connsiteX263" fmla="*/ 399383 w 6733222"/>
              <a:gd name="connsiteY263" fmla="*/ 926211 h 927544"/>
              <a:gd name="connsiteX264" fmla="*/ 233267 w 6733222"/>
              <a:gd name="connsiteY264" fmla="*/ 897827 h 927544"/>
              <a:gd name="connsiteX265" fmla="*/ 107347 w 6733222"/>
              <a:gd name="connsiteY265" fmla="*/ 813054 h 927544"/>
              <a:gd name="connsiteX266" fmla="*/ 27718 w 6733222"/>
              <a:gd name="connsiteY266" fmla="*/ 672179 h 927544"/>
              <a:gd name="connsiteX267" fmla="*/ 0 w 6733222"/>
              <a:gd name="connsiteY267" fmla="*/ 475488 h 927544"/>
              <a:gd name="connsiteX268" fmla="*/ 30480 w 6733222"/>
              <a:gd name="connsiteY268" fmla="*/ 272701 h 927544"/>
              <a:gd name="connsiteX269" fmla="*/ 115634 w 6733222"/>
              <a:gd name="connsiteY269" fmla="*/ 123920 h 927544"/>
              <a:gd name="connsiteX270" fmla="*/ 246793 w 6733222"/>
              <a:gd name="connsiteY270" fmla="*/ 32576 h 927544"/>
              <a:gd name="connsiteX271" fmla="*/ 415290 w 6733222"/>
              <a:gd name="connsiteY271" fmla="*/ 1429 h 927544"/>
              <a:gd name="connsiteX272" fmla="*/ 415290 w 6733222"/>
              <a:gd name="connsiteY272" fmla="*/ 1429 h 927544"/>
              <a:gd name="connsiteX273" fmla="*/ 6464142 w 6733222"/>
              <a:gd name="connsiteY273" fmla="*/ 0 h 927544"/>
              <a:gd name="connsiteX274" fmla="*/ 6527769 w 6733222"/>
              <a:gd name="connsiteY274" fmla="*/ 4858 h 927544"/>
              <a:gd name="connsiteX275" fmla="*/ 6587300 w 6733222"/>
              <a:gd name="connsiteY275" fmla="*/ 18002 h 927544"/>
              <a:gd name="connsiteX276" fmla="*/ 6636449 w 6733222"/>
              <a:gd name="connsiteY276" fmla="*/ 36671 h 927544"/>
              <a:gd name="connsiteX277" fmla="*/ 6664833 w 6733222"/>
              <a:gd name="connsiteY277" fmla="*/ 54007 h 927544"/>
              <a:gd name="connsiteX278" fmla="*/ 6674168 w 6733222"/>
              <a:gd name="connsiteY278" fmla="*/ 65818 h 927544"/>
              <a:gd name="connsiteX279" fmla="*/ 6678359 w 6733222"/>
              <a:gd name="connsiteY279" fmla="*/ 78581 h 927544"/>
              <a:gd name="connsiteX280" fmla="*/ 6680740 w 6733222"/>
              <a:gd name="connsiteY280" fmla="*/ 98679 h 927544"/>
              <a:gd name="connsiteX281" fmla="*/ 6681407 w 6733222"/>
              <a:gd name="connsiteY281" fmla="*/ 128778 h 927544"/>
              <a:gd name="connsiteX282" fmla="*/ 6680359 w 6733222"/>
              <a:gd name="connsiteY282" fmla="*/ 162687 h 927544"/>
              <a:gd name="connsiteX283" fmla="*/ 6676930 w 6733222"/>
              <a:gd name="connsiteY283" fmla="*/ 185547 h 927544"/>
              <a:gd name="connsiteX284" fmla="*/ 6669977 w 6733222"/>
              <a:gd name="connsiteY284" fmla="*/ 198692 h 927544"/>
              <a:gd name="connsiteX285" fmla="*/ 6657880 w 6733222"/>
              <a:gd name="connsiteY285" fmla="*/ 202883 h 927544"/>
              <a:gd name="connsiteX286" fmla="*/ 6633687 w 6733222"/>
              <a:gd name="connsiteY286" fmla="*/ 193167 h 927544"/>
              <a:gd name="connsiteX287" fmla="*/ 6592824 w 6733222"/>
              <a:gd name="connsiteY287" fmla="*/ 172022 h 927544"/>
              <a:gd name="connsiteX288" fmla="*/ 6536722 w 6733222"/>
              <a:gd name="connsiteY288" fmla="*/ 151257 h 927544"/>
              <a:gd name="connsiteX289" fmla="*/ 6466808 w 6733222"/>
              <a:gd name="connsiteY289" fmla="*/ 141923 h 927544"/>
              <a:gd name="connsiteX290" fmla="*/ 6414897 w 6733222"/>
              <a:gd name="connsiteY290" fmla="*/ 149162 h 927544"/>
              <a:gd name="connsiteX291" fmla="*/ 6377845 w 6733222"/>
              <a:gd name="connsiteY291" fmla="*/ 169259 h 927544"/>
              <a:gd name="connsiteX292" fmla="*/ 6355652 w 6733222"/>
              <a:gd name="connsiteY292" fmla="*/ 200025 h 927544"/>
              <a:gd name="connsiteX293" fmla="*/ 6348413 w 6733222"/>
              <a:gd name="connsiteY293" fmla="*/ 238125 h 927544"/>
              <a:gd name="connsiteX294" fmla="*/ 6364701 w 6733222"/>
              <a:gd name="connsiteY294" fmla="*/ 289655 h 927544"/>
              <a:gd name="connsiteX295" fmla="*/ 6408325 w 6733222"/>
              <a:gd name="connsiteY295" fmla="*/ 328422 h 927544"/>
              <a:gd name="connsiteX296" fmla="*/ 6470237 w 6733222"/>
              <a:gd name="connsiteY296" fmla="*/ 360236 h 927544"/>
              <a:gd name="connsiteX297" fmla="*/ 6540818 w 6733222"/>
              <a:gd name="connsiteY297" fmla="*/ 391763 h 927544"/>
              <a:gd name="connsiteX298" fmla="*/ 6611398 w 6733222"/>
              <a:gd name="connsiteY298" fmla="*/ 429482 h 927544"/>
              <a:gd name="connsiteX299" fmla="*/ 6673025 w 6733222"/>
              <a:gd name="connsiteY299" fmla="*/ 479965 h 927544"/>
              <a:gd name="connsiteX300" fmla="*/ 6716649 w 6733222"/>
              <a:gd name="connsiteY300" fmla="*/ 549212 h 927544"/>
              <a:gd name="connsiteX301" fmla="*/ 6733223 w 6733222"/>
              <a:gd name="connsiteY301" fmla="*/ 643033 h 927544"/>
              <a:gd name="connsiteX302" fmla="*/ 6706934 w 6733222"/>
              <a:gd name="connsiteY302" fmla="*/ 766953 h 927544"/>
              <a:gd name="connsiteX303" fmla="*/ 6635686 w 6733222"/>
              <a:gd name="connsiteY303" fmla="*/ 855917 h 927544"/>
              <a:gd name="connsiteX304" fmla="*/ 6530531 w 6733222"/>
              <a:gd name="connsiteY304" fmla="*/ 909542 h 927544"/>
              <a:gd name="connsiteX305" fmla="*/ 6401753 w 6733222"/>
              <a:gd name="connsiteY305" fmla="*/ 927545 h 927544"/>
              <a:gd name="connsiteX306" fmla="*/ 6315551 w 6733222"/>
              <a:gd name="connsiteY306" fmla="*/ 919925 h 927544"/>
              <a:gd name="connsiteX307" fmla="*/ 6245257 w 6733222"/>
              <a:gd name="connsiteY307" fmla="*/ 901541 h 927544"/>
              <a:gd name="connsiteX308" fmla="*/ 6194394 w 6733222"/>
              <a:gd name="connsiteY308" fmla="*/ 879062 h 927544"/>
              <a:gd name="connsiteX309" fmla="*/ 6164961 w 6733222"/>
              <a:gd name="connsiteY309" fmla="*/ 858298 h 927544"/>
              <a:gd name="connsiteX310" fmla="*/ 6152198 w 6733222"/>
              <a:gd name="connsiteY310" fmla="*/ 832390 h 927544"/>
              <a:gd name="connsiteX311" fmla="*/ 6148388 w 6733222"/>
              <a:gd name="connsiteY311" fmla="*/ 783622 h 927544"/>
              <a:gd name="connsiteX312" fmla="*/ 6149817 w 6733222"/>
              <a:gd name="connsiteY312" fmla="*/ 747617 h 927544"/>
              <a:gd name="connsiteX313" fmla="*/ 6154293 w 6733222"/>
              <a:gd name="connsiteY313" fmla="*/ 724090 h 927544"/>
              <a:gd name="connsiteX314" fmla="*/ 6162580 w 6733222"/>
              <a:gd name="connsiteY314" fmla="*/ 711327 h 927544"/>
              <a:gd name="connsiteX315" fmla="*/ 6174677 w 6733222"/>
              <a:gd name="connsiteY315" fmla="*/ 707517 h 927544"/>
              <a:gd name="connsiteX316" fmla="*/ 6202014 w 6733222"/>
              <a:gd name="connsiteY316" fmla="*/ 718947 h 927544"/>
              <a:gd name="connsiteX317" fmla="*/ 6247353 w 6733222"/>
              <a:gd name="connsiteY317" fmla="*/ 744188 h 927544"/>
              <a:gd name="connsiteX318" fmla="*/ 6313456 w 6733222"/>
              <a:gd name="connsiteY318" fmla="*/ 769430 h 927544"/>
              <a:gd name="connsiteX319" fmla="*/ 6402419 w 6733222"/>
              <a:gd name="connsiteY319" fmla="*/ 780860 h 927544"/>
              <a:gd name="connsiteX320" fmla="*/ 6461951 w 6733222"/>
              <a:gd name="connsiteY320" fmla="*/ 772859 h 927544"/>
              <a:gd name="connsiteX321" fmla="*/ 6506623 w 6733222"/>
              <a:gd name="connsiteY321" fmla="*/ 750380 h 927544"/>
              <a:gd name="connsiteX322" fmla="*/ 6534626 w 6733222"/>
              <a:gd name="connsiteY322" fmla="*/ 714375 h 927544"/>
              <a:gd name="connsiteX323" fmla="*/ 6544342 w 6733222"/>
              <a:gd name="connsiteY323" fmla="*/ 666655 h 927544"/>
              <a:gd name="connsiteX324" fmla="*/ 6527769 w 6733222"/>
              <a:gd name="connsiteY324" fmla="*/ 614363 h 927544"/>
              <a:gd name="connsiteX325" fmla="*/ 6484525 w 6733222"/>
              <a:gd name="connsiteY325" fmla="*/ 575596 h 927544"/>
              <a:gd name="connsiteX326" fmla="*/ 6423946 w 6733222"/>
              <a:gd name="connsiteY326" fmla="*/ 543782 h 927544"/>
              <a:gd name="connsiteX327" fmla="*/ 6354033 w 6733222"/>
              <a:gd name="connsiteY327" fmla="*/ 512255 h 927544"/>
              <a:gd name="connsiteX328" fmla="*/ 6284119 w 6733222"/>
              <a:gd name="connsiteY328" fmla="*/ 474536 h 927544"/>
              <a:gd name="connsiteX329" fmla="*/ 6223540 w 6733222"/>
              <a:gd name="connsiteY329" fmla="*/ 424053 h 927544"/>
              <a:gd name="connsiteX330" fmla="*/ 6180296 w 6733222"/>
              <a:gd name="connsiteY330" fmla="*/ 354521 h 927544"/>
              <a:gd name="connsiteX331" fmla="*/ 6163723 w 6733222"/>
              <a:gd name="connsiteY331" fmla="*/ 258318 h 927544"/>
              <a:gd name="connsiteX332" fmla="*/ 6187631 w 6733222"/>
              <a:gd name="connsiteY332" fmla="*/ 145161 h 927544"/>
              <a:gd name="connsiteX333" fmla="*/ 6252020 w 6733222"/>
              <a:gd name="connsiteY333" fmla="*/ 64198 h 927544"/>
              <a:gd name="connsiteX334" fmla="*/ 6347555 w 6733222"/>
              <a:gd name="connsiteY334" fmla="*/ 16097 h 927544"/>
              <a:gd name="connsiteX335" fmla="*/ 6464142 w 6733222"/>
              <a:gd name="connsiteY335" fmla="*/ 0 h 927544"/>
              <a:gd name="connsiteX336" fmla="*/ 6464142 w 6733222"/>
              <a:gd name="connsiteY336" fmla="*/ 0 h 927544"/>
              <a:gd name="connsiteX337" fmla="*/ 1242822 w 6733222"/>
              <a:gd name="connsiteY337" fmla="*/ 0 h 927544"/>
              <a:gd name="connsiteX338" fmla="*/ 1422464 w 6733222"/>
              <a:gd name="connsiteY338" fmla="*/ 26956 h 927544"/>
              <a:gd name="connsiteX339" fmla="*/ 1552575 w 6733222"/>
              <a:gd name="connsiteY339" fmla="*/ 110014 h 927544"/>
              <a:gd name="connsiteX340" fmla="*/ 1631442 w 6733222"/>
              <a:gd name="connsiteY340" fmla="*/ 251555 h 927544"/>
              <a:gd name="connsiteX341" fmla="*/ 1658112 w 6733222"/>
              <a:gd name="connsiteY341" fmla="*/ 453295 h 927544"/>
              <a:gd name="connsiteX342" fmla="*/ 1630394 w 6733222"/>
              <a:gd name="connsiteY342" fmla="*/ 652653 h 927544"/>
              <a:gd name="connsiteX343" fmla="*/ 1548003 w 6733222"/>
              <a:gd name="connsiteY343" fmla="*/ 801815 h 927544"/>
              <a:gd name="connsiteX344" fmla="*/ 1412653 w 6733222"/>
              <a:gd name="connsiteY344" fmla="*/ 895255 h 927544"/>
              <a:gd name="connsiteX345" fmla="*/ 1226153 w 6733222"/>
              <a:gd name="connsiteY345" fmla="*/ 927449 h 927544"/>
              <a:gd name="connsiteX346" fmla="*/ 1043750 w 6733222"/>
              <a:gd name="connsiteY346" fmla="*/ 900113 h 927544"/>
              <a:gd name="connsiteX347" fmla="*/ 914019 w 6733222"/>
              <a:gd name="connsiteY347" fmla="*/ 816674 h 927544"/>
              <a:gd name="connsiteX348" fmla="*/ 836200 w 6733222"/>
              <a:gd name="connsiteY348" fmla="*/ 674084 h 927544"/>
              <a:gd name="connsiteX349" fmla="*/ 810292 w 6733222"/>
              <a:gd name="connsiteY349" fmla="*/ 469201 h 927544"/>
              <a:gd name="connsiteX350" fmla="*/ 838010 w 6733222"/>
              <a:gd name="connsiteY350" fmla="*/ 273653 h 927544"/>
              <a:gd name="connsiteX351" fmla="*/ 920401 w 6733222"/>
              <a:gd name="connsiteY351" fmla="*/ 125921 h 927544"/>
              <a:gd name="connsiteX352" fmla="*/ 1055751 w 6733222"/>
              <a:gd name="connsiteY352" fmla="*/ 32480 h 927544"/>
              <a:gd name="connsiteX353" fmla="*/ 1242822 w 6733222"/>
              <a:gd name="connsiteY353" fmla="*/ 0 h 927544"/>
              <a:gd name="connsiteX354" fmla="*/ 1242822 w 6733222"/>
              <a:gd name="connsiteY354" fmla="*/ 0 h 927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Lst>
            <a:rect l="l" t="t" r="r" b="b"/>
            <a:pathLst>
              <a:path w="6733222" h="927544">
                <a:moveTo>
                  <a:pt x="1236631" y="149543"/>
                </a:moveTo>
                <a:cubicBezTo>
                  <a:pt x="1191863" y="149543"/>
                  <a:pt x="1154525" y="157925"/>
                  <a:pt x="1124522" y="174784"/>
                </a:cubicBezTo>
                <a:cubicBezTo>
                  <a:pt x="1094518" y="191643"/>
                  <a:pt x="1070324" y="214122"/>
                  <a:pt x="1051846" y="242221"/>
                </a:cubicBezTo>
                <a:cubicBezTo>
                  <a:pt x="1033367" y="270415"/>
                  <a:pt x="1020318" y="303276"/>
                  <a:pt x="1012698" y="340805"/>
                </a:cubicBezTo>
                <a:cubicBezTo>
                  <a:pt x="1005078" y="378428"/>
                  <a:pt x="1001268" y="418243"/>
                  <a:pt x="1001268" y="460153"/>
                </a:cubicBezTo>
                <a:cubicBezTo>
                  <a:pt x="1001268" y="509016"/>
                  <a:pt x="1004983" y="553022"/>
                  <a:pt x="1012317" y="591979"/>
                </a:cubicBezTo>
                <a:cubicBezTo>
                  <a:pt x="1019747" y="630936"/>
                  <a:pt x="1032129" y="664274"/>
                  <a:pt x="1049655" y="691991"/>
                </a:cubicBezTo>
                <a:cubicBezTo>
                  <a:pt x="1067181" y="719709"/>
                  <a:pt x="1090708" y="740759"/>
                  <a:pt x="1120235" y="755333"/>
                </a:cubicBezTo>
                <a:cubicBezTo>
                  <a:pt x="1149763" y="769906"/>
                  <a:pt x="1186910" y="777145"/>
                  <a:pt x="1231678" y="777145"/>
                </a:cubicBezTo>
                <a:cubicBezTo>
                  <a:pt x="1276445" y="777145"/>
                  <a:pt x="1313783" y="768858"/>
                  <a:pt x="1343787" y="752189"/>
                </a:cubicBezTo>
                <a:cubicBezTo>
                  <a:pt x="1373791" y="735616"/>
                  <a:pt x="1397984" y="712946"/>
                  <a:pt x="1416463" y="684371"/>
                </a:cubicBezTo>
                <a:cubicBezTo>
                  <a:pt x="1434941" y="655796"/>
                  <a:pt x="1447991" y="622459"/>
                  <a:pt x="1455611" y="584359"/>
                </a:cubicBezTo>
                <a:cubicBezTo>
                  <a:pt x="1463231" y="546259"/>
                  <a:pt x="1467041" y="505778"/>
                  <a:pt x="1467041" y="462915"/>
                </a:cubicBezTo>
                <a:cubicBezTo>
                  <a:pt x="1467041" y="415862"/>
                  <a:pt x="1463326" y="373094"/>
                  <a:pt x="1455992" y="334518"/>
                </a:cubicBezTo>
                <a:cubicBezTo>
                  <a:pt x="1448562" y="296037"/>
                  <a:pt x="1435989" y="262985"/>
                  <a:pt x="1418273" y="235553"/>
                </a:cubicBezTo>
                <a:cubicBezTo>
                  <a:pt x="1400461" y="208121"/>
                  <a:pt x="1376839" y="186881"/>
                  <a:pt x="1347311" y="171831"/>
                </a:cubicBezTo>
                <a:cubicBezTo>
                  <a:pt x="1317784" y="156972"/>
                  <a:pt x="1280922" y="149543"/>
                  <a:pt x="1236631" y="149543"/>
                </a:cubicBezTo>
                <a:lnTo>
                  <a:pt x="1236631" y="149543"/>
                </a:lnTo>
                <a:close/>
                <a:moveTo>
                  <a:pt x="5370957" y="15907"/>
                </a:moveTo>
                <a:lnTo>
                  <a:pt x="6002179" y="15907"/>
                </a:lnTo>
                <a:cubicBezTo>
                  <a:pt x="6006370" y="15907"/>
                  <a:pt x="6010180" y="17145"/>
                  <a:pt x="6013609" y="19717"/>
                </a:cubicBezTo>
                <a:cubicBezTo>
                  <a:pt x="6017038" y="22289"/>
                  <a:pt x="6019991" y="26384"/>
                  <a:pt x="6022277" y="32195"/>
                </a:cubicBezTo>
                <a:cubicBezTo>
                  <a:pt x="6024563" y="38005"/>
                  <a:pt x="6026277" y="45720"/>
                  <a:pt x="6027420" y="55340"/>
                </a:cubicBezTo>
                <a:cubicBezTo>
                  <a:pt x="6028563" y="65056"/>
                  <a:pt x="6029135" y="76772"/>
                  <a:pt x="6029135" y="90678"/>
                </a:cubicBezTo>
                <a:cubicBezTo>
                  <a:pt x="6029135" y="104013"/>
                  <a:pt x="6028563" y="115443"/>
                  <a:pt x="6027420" y="124968"/>
                </a:cubicBezTo>
                <a:cubicBezTo>
                  <a:pt x="6026277" y="134493"/>
                  <a:pt x="6024563" y="142018"/>
                  <a:pt x="6022277" y="147828"/>
                </a:cubicBezTo>
                <a:cubicBezTo>
                  <a:pt x="6019991" y="153638"/>
                  <a:pt x="6017038" y="157829"/>
                  <a:pt x="6013609" y="160592"/>
                </a:cubicBezTo>
                <a:cubicBezTo>
                  <a:pt x="6010180" y="163354"/>
                  <a:pt x="6006370" y="164783"/>
                  <a:pt x="6002179" y="164783"/>
                </a:cubicBezTo>
                <a:lnTo>
                  <a:pt x="5777960" y="164783"/>
                </a:lnTo>
                <a:lnTo>
                  <a:pt x="5777960" y="886682"/>
                </a:lnTo>
                <a:cubicBezTo>
                  <a:pt x="5777960" y="891254"/>
                  <a:pt x="5776437" y="895445"/>
                  <a:pt x="5773484" y="899160"/>
                </a:cubicBezTo>
                <a:cubicBezTo>
                  <a:pt x="5770531" y="902875"/>
                  <a:pt x="5765483" y="905828"/>
                  <a:pt x="5758625" y="908113"/>
                </a:cubicBezTo>
                <a:cubicBezTo>
                  <a:pt x="5751671" y="910400"/>
                  <a:pt x="5742337" y="912305"/>
                  <a:pt x="5730621" y="913638"/>
                </a:cubicBezTo>
                <a:cubicBezTo>
                  <a:pt x="5718810" y="915067"/>
                  <a:pt x="5704237" y="915734"/>
                  <a:pt x="5686711" y="915734"/>
                </a:cubicBezTo>
                <a:cubicBezTo>
                  <a:pt x="5669185" y="915734"/>
                  <a:pt x="5654517" y="915067"/>
                  <a:pt x="5642801" y="913638"/>
                </a:cubicBezTo>
                <a:cubicBezTo>
                  <a:pt x="5630990" y="912209"/>
                  <a:pt x="5621655" y="910400"/>
                  <a:pt x="5614797" y="908113"/>
                </a:cubicBezTo>
                <a:cubicBezTo>
                  <a:pt x="5607844" y="905828"/>
                  <a:pt x="5602891" y="902780"/>
                  <a:pt x="5599938" y="899160"/>
                </a:cubicBezTo>
                <a:cubicBezTo>
                  <a:pt x="5596985" y="895445"/>
                  <a:pt x="5595462" y="891350"/>
                  <a:pt x="5595462" y="886682"/>
                </a:cubicBezTo>
                <a:lnTo>
                  <a:pt x="5595462" y="164687"/>
                </a:lnTo>
                <a:lnTo>
                  <a:pt x="5371243" y="164687"/>
                </a:lnTo>
                <a:cubicBezTo>
                  <a:pt x="5366671" y="164687"/>
                  <a:pt x="5362671" y="163259"/>
                  <a:pt x="5359432" y="160496"/>
                </a:cubicBezTo>
                <a:cubicBezTo>
                  <a:pt x="5356194" y="157734"/>
                  <a:pt x="5353431" y="153448"/>
                  <a:pt x="5351145" y="147733"/>
                </a:cubicBezTo>
                <a:cubicBezTo>
                  <a:pt x="5348859" y="141923"/>
                  <a:pt x="5347145" y="134398"/>
                  <a:pt x="5346002" y="124873"/>
                </a:cubicBezTo>
                <a:cubicBezTo>
                  <a:pt x="5344859" y="115348"/>
                  <a:pt x="5344287" y="104013"/>
                  <a:pt x="5344287" y="90583"/>
                </a:cubicBezTo>
                <a:cubicBezTo>
                  <a:pt x="5344287" y="76772"/>
                  <a:pt x="5344859" y="64961"/>
                  <a:pt x="5346002" y="55245"/>
                </a:cubicBezTo>
                <a:cubicBezTo>
                  <a:pt x="5347145" y="45530"/>
                  <a:pt x="5348859" y="37814"/>
                  <a:pt x="5351145" y="32099"/>
                </a:cubicBezTo>
                <a:cubicBezTo>
                  <a:pt x="5353431" y="26384"/>
                  <a:pt x="5356194" y="22193"/>
                  <a:pt x="5359432" y="19622"/>
                </a:cubicBezTo>
                <a:cubicBezTo>
                  <a:pt x="5362480" y="17145"/>
                  <a:pt x="5366385" y="15907"/>
                  <a:pt x="5370957" y="15907"/>
                </a:cubicBezTo>
                <a:lnTo>
                  <a:pt x="5370957" y="15907"/>
                </a:lnTo>
                <a:close/>
                <a:moveTo>
                  <a:pt x="3718274" y="15907"/>
                </a:moveTo>
                <a:lnTo>
                  <a:pt x="4165378" y="15907"/>
                </a:lnTo>
                <a:cubicBezTo>
                  <a:pt x="4169569" y="15907"/>
                  <a:pt x="4173188" y="17050"/>
                  <a:pt x="4176427" y="19336"/>
                </a:cubicBezTo>
                <a:cubicBezTo>
                  <a:pt x="4179665" y="21622"/>
                  <a:pt x="4182428" y="25718"/>
                  <a:pt x="4184714" y="31433"/>
                </a:cubicBezTo>
                <a:cubicBezTo>
                  <a:pt x="4186999" y="37243"/>
                  <a:pt x="4188714" y="44577"/>
                  <a:pt x="4189857" y="53626"/>
                </a:cubicBezTo>
                <a:cubicBezTo>
                  <a:pt x="4191000" y="62579"/>
                  <a:pt x="4191572" y="74009"/>
                  <a:pt x="4191572" y="87916"/>
                </a:cubicBezTo>
                <a:cubicBezTo>
                  <a:pt x="4191572" y="100870"/>
                  <a:pt x="4191000" y="111824"/>
                  <a:pt x="4189857" y="120777"/>
                </a:cubicBezTo>
                <a:cubicBezTo>
                  <a:pt x="4188714" y="129731"/>
                  <a:pt x="4186999" y="137065"/>
                  <a:pt x="4184714" y="142589"/>
                </a:cubicBezTo>
                <a:cubicBezTo>
                  <a:pt x="4182428" y="148114"/>
                  <a:pt x="4179665" y="152210"/>
                  <a:pt x="4176427" y="154686"/>
                </a:cubicBezTo>
                <a:cubicBezTo>
                  <a:pt x="4173188" y="157258"/>
                  <a:pt x="4169474" y="158496"/>
                  <a:pt x="4165378" y="158496"/>
                </a:cubicBezTo>
                <a:lnTo>
                  <a:pt x="3845624" y="158496"/>
                </a:lnTo>
                <a:lnTo>
                  <a:pt x="3845624" y="377190"/>
                </a:lnTo>
                <a:lnTo>
                  <a:pt x="4116229" y="377190"/>
                </a:lnTo>
                <a:cubicBezTo>
                  <a:pt x="4120420" y="377190"/>
                  <a:pt x="4124230" y="378428"/>
                  <a:pt x="4127659" y="381000"/>
                </a:cubicBezTo>
                <a:cubicBezTo>
                  <a:pt x="4131088" y="383572"/>
                  <a:pt x="4134041" y="387477"/>
                  <a:pt x="4136327" y="392811"/>
                </a:cubicBezTo>
                <a:cubicBezTo>
                  <a:pt x="4138613" y="398145"/>
                  <a:pt x="4140327" y="405289"/>
                  <a:pt x="4141470" y="414242"/>
                </a:cubicBezTo>
                <a:cubicBezTo>
                  <a:pt x="4142613" y="423196"/>
                  <a:pt x="4143185" y="434245"/>
                  <a:pt x="4143185" y="447104"/>
                </a:cubicBezTo>
                <a:cubicBezTo>
                  <a:pt x="4143185" y="460439"/>
                  <a:pt x="4142613" y="471583"/>
                  <a:pt x="4141470" y="480346"/>
                </a:cubicBezTo>
                <a:cubicBezTo>
                  <a:pt x="4140327" y="489109"/>
                  <a:pt x="4138613" y="496157"/>
                  <a:pt x="4136327" y="501491"/>
                </a:cubicBezTo>
                <a:cubicBezTo>
                  <a:pt x="4134041" y="506825"/>
                  <a:pt x="4131088" y="510635"/>
                  <a:pt x="4127659" y="512921"/>
                </a:cubicBezTo>
                <a:cubicBezTo>
                  <a:pt x="4124230" y="515207"/>
                  <a:pt x="4120420" y="516350"/>
                  <a:pt x="4116229" y="516350"/>
                </a:cubicBezTo>
                <a:lnTo>
                  <a:pt x="3845624" y="516350"/>
                </a:lnTo>
                <a:lnTo>
                  <a:pt x="3845624" y="768953"/>
                </a:lnTo>
                <a:lnTo>
                  <a:pt x="4168140" y="768953"/>
                </a:lnTo>
                <a:cubicBezTo>
                  <a:pt x="4172331" y="768953"/>
                  <a:pt x="4176141" y="770192"/>
                  <a:pt x="4179570" y="772763"/>
                </a:cubicBezTo>
                <a:cubicBezTo>
                  <a:pt x="4182999" y="775335"/>
                  <a:pt x="4185952" y="779336"/>
                  <a:pt x="4188238" y="784860"/>
                </a:cubicBezTo>
                <a:cubicBezTo>
                  <a:pt x="4190524" y="790385"/>
                  <a:pt x="4192238" y="797624"/>
                  <a:pt x="4193381" y="806672"/>
                </a:cubicBezTo>
                <a:cubicBezTo>
                  <a:pt x="4194524" y="815626"/>
                  <a:pt x="4195096" y="826865"/>
                  <a:pt x="4195096" y="840200"/>
                </a:cubicBezTo>
                <a:cubicBezTo>
                  <a:pt x="4195096" y="853535"/>
                  <a:pt x="4194524" y="864775"/>
                  <a:pt x="4193381" y="873728"/>
                </a:cubicBezTo>
                <a:cubicBezTo>
                  <a:pt x="4192238" y="882682"/>
                  <a:pt x="4190524" y="890016"/>
                  <a:pt x="4188238" y="895540"/>
                </a:cubicBezTo>
                <a:cubicBezTo>
                  <a:pt x="4185952" y="901065"/>
                  <a:pt x="4183095" y="905161"/>
                  <a:pt x="4179570" y="907637"/>
                </a:cubicBezTo>
                <a:cubicBezTo>
                  <a:pt x="4176141" y="910209"/>
                  <a:pt x="4172331" y="911447"/>
                  <a:pt x="4168140" y="911447"/>
                </a:cubicBezTo>
                <a:lnTo>
                  <a:pt x="3718274" y="911447"/>
                </a:lnTo>
                <a:cubicBezTo>
                  <a:pt x="3703034" y="911447"/>
                  <a:pt x="3690271" y="906971"/>
                  <a:pt x="3679889" y="897922"/>
                </a:cubicBezTo>
                <a:cubicBezTo>
                  <a:pt x="3669506" y="888968"/>
                  <a:pt x="3664363" y="874300"/>
                  <a:pt x="3664363" y="854012"/>
                </a:cubicBezTo>
                <a:lnTo>
                  <a:pt x="3664363" y="73343"/>
                </a:lnTo>
                <a:cubicBezTo>
                  <a:pt x="3664363" y="53054"/>
                  <a:pt x="3669506" y="38386"/>
                  <a:pt x="3679889" y="29432"/>
                </a:cubicBezTo>
                <a:cubicBezTo>
                  <a:pt x="3690271" y="20384"/>
                  <a:pt x="3703130" y="15907"/>
                  <a:pt x="3718274" y="15907"/>
                </a:cubicBezTo>
                <a:lnTo>
                  <a:pt x="3718274" y="15907"/>
                </a:lnTo>
                <a:close/>
                <a:moveTo>
                  <a:pt x="2827020" y="15907"/>
                </a:moveTo>
                <a:lnTo>
                  <a:pt x="3458242" y="15907"/>
                </a:lnTo>
                <a:cubicBezTo>
                  <a:pt x="3462433" y="15907"/>
                  <a:pt x="3466243" y="17145"/>
                  <a:pt x="3469672" y="19717"/>
                </a:cubicBezTo>
                <a:cubicBezTo>
                  <a:pt x="3473101" y="22289"/>
                  <a:pt x="3476054" y="26384"/>
                  <a:pt x="3478340" y="32195"/>
                </a:cubicBezTo>
                <a:cubicBezTo>
                  <a:pt x="3480626" y="38005"/>
                  <a:pt x="3482340" y="45720"/>
                  <a:pt x="3483483" y="55340"/>
                </a:cubicBezTo>
                <a:cubicBezTo>
                  <a:pt x="3484626" y="65056"/>
                  <a:pt x="3485198" y="76772"/>
                  <a:pt x="3485198" y="90678"/>
                </a:cubicBezTo>
                <a:cubicBezTo>
                  <a:pt x="3485198" y="104013"/>
                  <a:pt x="3484626" y="115443"/>
                  <a:pt x="3483483" y="124968"/>
                </a:cubicBezTo>
                <a:cubicBezTo>
                  <a:pt x="3482340" y="134493"/>
                  <a:pt x="3480626" y="142018"/>
                  <a:pt x="3478340" y="147828"/>
                </a:cubicBezTo>
                <a:cubicBezTo>
                  <a:pt x="3476054" y="153638"/>
                  <a:pt x="3473196" y="157829"/>
                  <a:pt x="3469672" y="160592"/>
                </a:cubicBezTo>
                <a:cubicBezTo>
                  <a:pt x="3466243" y="163354"/>
                  <a:pt x="3462433" y="164783"/>
                  <a:pt x="3458242" y="164783"/>
                </a:cubicBezTo>
                <a:lnTo>
                  <a:pt x="3234023" y="164783"/>
                </a:lnTo>
                <a:lnTo>
                  <a:pt x="3234023" y="886682"/>
                </a:lnTo>
                <a:cubicBezTo>
                  <a:pt x="3234023" y="891254"/>
                  <a:pt x="3232499" y="895445"/>
                  <a:pt x="3229547" y="899160"/>
                </a:cubicBezTo>
                <a:cubicBezTo>
                  <a:pt x="3226594" y="902875"/>
                  <a:pt x="3221546" y="905828"/>
                  <a:pt x="3214688" y="908113"/>
                </a:cubicBezTo>
                <a:cubicBezTo>
                  <a:pt x="3207734" y="910400"/>
                  <a:pt x="3198400" y="912305"/>
                  <a:pt x="3186684" y="913638"/>
                </a:cubicBezTo>
                <a:cubicBezTo>
                  <a:pt x="3174873" y="915067"/>
                  <a:pt x="3160300" y="915734"/>
                  <a:pt x="3142774" y="915734"/>
                </a:cubicBezTo>
                <a:cubicBezTo>
                  <a:pt x="3125248" y="915734"/>
                  <a:pt x="3110579" y="915067"/>
                  <a:pt x="3098864" y="913638"/>
                </a:cubicBezTo>
                <a:cubicBezTo>
                  <a:pt x="3087053" y="912209"/>
                  <a:pt x="3077718" y="910400"/>
                  <a:pt x="3070860" y="908113"/>
                </a:cubicBezTo>
                <a:cubicBezTo>
                  <a:pt x="3063907" y="905828"/>
                  <a:pt x="3058954" y="902780"/>
                  <a:pt x="3056001" y="899160"/>
                </a:cubicBezTo>
                <a:cubicBezTo>
                  <a:pt x="3053048" y="895445"/>
                  <a:pt x="3051524" y="891350"/>
                  <a:pt x="3051524" y="886682"/>
                </a:cubicBezTo>
                <a:lnTo>
                  <a:pt x="3051524" y="164687"/>
                </a:lnTo>
                <a:lnTo>
                  <a:pt x="2827020" y="164687"/>
                </a:lnTo>
                <a:cubicBezTo>
                  <a:pt x="2822448" y="164687"/>
                  <a:pt x="2818448" y="163259"/>
                  <a:pt x="2815209" y="160496"/>
                </a:cubicBezTo>
                <a:cubicBezTo>
                  <a:pt x="2811971" y="157734"/>
                  <a:pt x="2809208" y="153448"/>
                  <a:pt x="2806922" y="147733"/>
                </a:cubicBezTo>
                <a:cubicBezTo>
                  <a:pt x="2804636" y="141923"/>
                  <a:pt x="2802922" y="134398"/>
                  <a:pt x="2801779" y="124873"/>
                </a:cubicBezTo>
                <a:cubicBezTo>
                  <a:pt x="2800636" y="115443"/>
                  <a:pt x="2800064" y="104013"/>
                  <a:pt x="2800064" y="90583"/>
                </a:cubicBezTo>
                <a:cubicBezTo>
                  <a:pt x="2800064" y="76772"/>
                  <a:pt x="2800636" y="64961"/>
                  <a:pt x="2801779" y="55245"/>
                </a:cubicBezTo>
                <a:cubicBezTo>
                  <a:pt x="2802922" y="45530"/>
                  <a:pt x="2804636" y="37814"/>
                  <a:pt x="2806922" y="32099"/>
                </a:cubicBezTo>
                <a:cubicBezTo>
                  <a:pt x="2809208" y="26289"/>
                  <a:pt x="2811971" y="22193"/>
                  <a:pt x="2815209" y="19622"/>
                </a:cubicBezTo>
                <a:cubicBezTo>
                  <a:pt x="2818448" y="17050"/>
                  <a:pt x="2822448" y="15907"/>
                  <a:pt x="2827020" y="15907"/>
                </a:cubicBezTo>
                <a:lnTo>
                  <a:pt x="2827020" y="15907"/>
                </a:lnTo>
                <a:close/>
                <a:moveTo>
                  <a:pt x="5086731" y="13145"/>
                </a:moveTo>
                <a:cubicBezTo>
                  <a:pt x="5102448" y="13145"/>
                  <a:pt x="5115592" y="13716"/>
                  <a:pt x="5126165" y="14859"/>
                </a:cubicBezTo>
                <a:cubicBezTo>
                  <a:pt x="5136737" y="16002"/>
                  <a:pt x="5144929" y="18002"/>
                  <a:pt x="5150739" y="20765"/>
                </a:cubicBezTo>
                <a:cubicBezTo>
                  <a:pt x="5156549" y="23527"/>
                  <a:pt x="5160550" y="26765"/>
                  <a:pt x="5162836" y="30480"/>
                </a:cubicBezTo>
                <a:cubicBezTo>
                  <a:pt x="5165122" y="34195"/>
                  <a:pt x="5166265" y="38291"/>
                  <a:pt x="5166265" y="42958"/>
                </a:cubicBezTo>
                <a:lnTo>
                  <a:pt x="5166265" y="847915"/>
                </a:lnTo>
                <a:cubicBezTo>
                  <a:pt x="5166265" y="858488"/>
                  <a:pt x="5164455" y="868013"/>
                  <a:pt x="5160740" y="876300"/>
                </a:cubicBezTo>
                <a:cubicBezTo>
                  <a:pt x="5157026" y="884587"/>
                  <a:pt x="5152073" y="891540"/>
                  <a:pt x="5145881" y="897065"/>
                </a:cubicBezTo>
                <a:cubicBezTo>
                  <a:pt x="5139690" y="902589"/>
                  <a:pt x="5132261" y="906685"/>
                  <a:pt x="5123688" y="909161"/>
                </a:cubicBezTo>
                <a:cubicBezTo>
                  <a:pt x="5115116" y="911733"/>
                  <a:pt x="5106543" y="912971"/>
                  <a:pt x="5097780" y="912971"/>
                </a:cubicBezTo>
                <a:lnTo>
                  <a:pt x="5020247" y="912971"/>
                </a:lnTo>
                <a:cubicBezTo>
                  <a:pt x="5004054" y="912971"/>
                  <a:pt x="4990148" y="911352"/>
                  <a:pt x="4978336" y="908113"/>
                </a:cubicBezTo>
                <a:cubicBezTo>
                  <a:pt x="4966526" y="904875"/>
                  <a:pt x="4955762" y="898970"/>
                  <a:pt x="4945761" y="890492"/>
                </a:cubicBezTo>
                <a:cubicBezTo>
                  <a:pt x="4935855" y="881920"/>
                  <a:pt x="4926235" y="870395"/>
                  <a:pt x="4916995" y="855917"/>
                </a:cubicBezTo>
                <a:cubicBezTo>
                  <a:pt x="4907756" y="841343"/>
                  <a:pt x="4897374" y="822579"/>
                  <a:pt x="4885849" y="799529"/>
                </a:cubicBezTo>
                <a:lnTo>
                  <a:pt x="4662964" y="380810"/>
                </a:lnTo>
                <a:cubicBezTo>
                  <a:pt x="4650010" y="355854"/>
                  <a:pt x="4636865" y="328994"/>
                  <a:pt x="4623531" y="300133"/>
                </a:cubicBezTo>
                <a:cubicBezTo>
                  <a:pt x="4610196" y="271272"/>
                  <a:pt x="4598194" y="243269"/>
                  <a:pt x="4587526" y="216027"/>
                </a:cubicBezTo>
                <a:lnTo>
                  <a:pt x="4586097" y="216027"/>
                </a:lnTo>
                <a:cubicBezTo>
                  <a:pt x="4587907" y="249269"/>
                  <a:pt x="4589336" y="282321"/>
                  <a:pt x="4590288" y="315373"/>
                </a:cubicBezTo>
                <a:cubicBezTo>
                  <a:pt x="4591241" y="348329"/>
                  <a:pt x="4591717" y="382429"/>
                  <a:pt x="4591717" y="417481"/>
                </a:cubicBezTo>
                <a:lnTo>
                  <a:pt x="4591717" y="886015"/>
                </a:lnTo>
                <a:cubicBezTo>
                  <a:pt x="4591717" y="890588"/>
                  <a:pt x="4590479" y="894779"/>
                  <a:pt x="4587907" y="898493"/>
                </a:cubicBezTo>
                <a:cubicBezTo>
                  <a:pt x="4585335" y="902208"/>
                  <a:pt x="4580954" y="905256"/>
                  <a:pt x="4574763" y="907828"/>
                </a:cubicBezTo>
                <a:cubicBezTo>
                  <a:pt x="4568571" y="910400"/>
                  <a:pt x="4560094" y="912305"/>
                  <a:pt x="4549521" y="913733"/>
                </a:cubicBezTo>
                <a:cubicBezTo>
                  <a:pt x="4538948" y="915162"/>
                  <a:pt x="4525328" y="915829"/>
                  <a:pt x="4508659" y="915829"/>
                </a:cubicBezTo>
                <a:cubicBezTo>
                  <a:pt x="4492466" y="915829"/>
                  <a:pt x="4479131" y="915162"/>
                  <a:pt x="4468559" y="913733"/>
                </a:cubicBezTo>
                <a:cubicBezTo>
                  <a:pt x="4457986" y="912305"/>
                  <a:pt x="4449604" y="910400"/>
                  <a:pt x="4443603" y="907828"/>
                </a:cubicBezTo>
                <a:cubicBezTo>
                  <a:pt x="4437603" y="905256"/>
                  <a:pt x="4433412" y="902208"/>
                  <a:pt x="4431125" y="898493"/>
                </a:cubicBezTo>
                <a:cubicBezTo>
                  <a:pt x="4428840" y="894779"/>
                  <a:pt x="4427697" y="890683"/>
                  <a:pt x="4427697" y="886015"/>
                </a:cubicBezTo>
                <a:lnTo>
                  <a:pt x="4427697" y="80963"/>
                </a:lnTo>
                <a:cubicBezTo>
                  <a:pt x="4427697" y="59245"/>
                  <a:pt x="4434078" y="43053"/>
                  <a:pt x="4446747" y="32195"/>
                </a:cubicBezTo>
                <a:cubicBezTo>
                  <a:pt x="4459415" y="21336"/>
                  <a:pt x="4475036" y="15907"/>
                  <a:pt x="4493419" y="15907"/>
                </a:cubicBezTo>
                <a:lnTo>
                  <a:pt x="4591050" y="15907"/>
                </a:lnTo>
                <a:cubicBezTo>
                  <a:pt x="4608576" y="15907"/>
                  <a:pt x="4623340" y="17431"/>
                  <a:pt x="4635341" y="20384"/>
                </a:cubicBezTo>
                <a:cubicBezTo>
                  <a:pt x="4647343" y="23336"/>
                  <a:pt x="4658106" y="28385"/>
                  <a:pt x="4667536" y="35243"/>
                </a:cubicBezTo>
                <a:cubicBezTo>
                  <a:pt x="4676966" y="42196"/>
                  <a:pt x="4685919" y="51721"/>
                  <a:pt x="4694206" y="64008"/>
                </a:cubicBezTo>
                <a:cubicBezTo>
                  <a:pt x="4702493" y="76200"/>
                  <a:pt x="4711065" y="91345"/>
                  <a:pt x="4719828" y="109347"/>
                </a:cubicBezTo>
                <a:lnTo>
                  <a:pt x="4894231" y="436721"/>
                </a:lnTo>
                <a:cubicBezTo>
                  <a:pt x="4904423" y="456533"/>
                  <a:pt x="4914424" y="476060"/>
                  <a:pt x="4924330" y="495205"/>
                </a:cubicBezTo>
                <a:cubicBezTo>
                  <a:pt x="4934236" y="514350"/>
                  <a:pt x="4943856" y="533495"/>
                  <a:pt x="4953096" y="552641"/>
                </a:cubicBezTo>
                <a:cubicBezTo>
                  <a:pt x="4962335" y="571786"/>
                  <a:pt x="4971288" y="590550"/>
                  <a:pt x="4980052" y="609029"/>
                </a:cubicBezTo>
                <a:cubicBezTo>
                  <a:pt x="4988814" y="627507"/>
                  <a:pt x="4997386" y="645986"/>
                  <a:pt x="5005674" y="664369"/>
                </a:cubicBezTo>
                <a:lnTo>
                  <a:pt x="5006340" y="664369"/>
                </a:lnTo>
                <a:cubicBezTo>
                  <a:pt x="5004912" y="632079"/>
                  <a:pt x="5003959" y="598361"/>
                  <a:pt x="5003197" y="563309"/>
                </a:cubicBezTo>
                <a:cubicBezTo>
                  <a:pt x="5002530" y="528257"/>
                  <a:pt x="5002149" y="494824"/>
                  <a:pt x="5002149" y="462915"/>
                </a:cubicBezTo>
                <a:lnTo>
                  <a:pt x="5002149" y="42958"/>
                </a:lnTo>
                <a:cubicBezTo>
                  <a:pt x="5002149" y="38386"/>
                  <a:pt x="5003578" y="34195"/>
                  <a:pt x="5006340" y="30480"/>
                </a:cubicBezTo>
                <a:cubicBezTo>
                  <a:pt x="5009103" y="26765"/>
                  <a:pt x="5013770" y="23527"/>
                  <a:pt x="5020151" y="20765"/>
                </a:cubicBezTo>
                <a:cubicBezTo>
                  <a:pt x="5026628" y="18002"/>
                  <a:pt x="5035106" y="16002"/>
                  <a:pt x="5045774" y="14859"/>
                </a:cubicBezTo>
                <a:cubicBezTo>
                  <a:pt x="5056442" y="13716"/>
                  <a:pt x="5070062" y="13145"/>
                  <a:pt x="5086731" y="13145"/>
                </a:cubicBezTo>
                <a:lnTo>
                  <a:pt x="5086731" y="13145"/>
                </a:lnTo>
                <a:close/>
                <a:moveTo>
                  <a:pt x="2542794" y="13145"/>
                </a:moveTo>
                <a:cubicBezTo>
                  <a:pt x="2558510" y="13145"/>
                  <a:pt x="2571655" y="13716"/>
                  <a:pt x="2582228" y="14859"/>
                </a:cubicBezTo>
                <a:cubicBezTo>
                  <a:pt x="2592800" y="16002"/>
                  <a:pt x="2600992" y="18002"/>
                  <a:pt x="2606802" y="20765"/>
                </a:cubicBezTo>
                <a:cubicBezTo>
                  <a:pt x="2612612" y="23527"/>
                  <a:pt x="2616613" y="26765"/>
                  <a:pt x="2618899" y="30480"/>
                </a:cubicBezTo>
                <a:cubicBezTo>
                  <a:pt x="2621185" y="34195"/>
                  <a:pt x="2622328" y="38291"/>
                  <a:pt x="2622328" y="42958"/>
                </a:cubicBezTo>
                <a:lnTo>
                  <a:pt x="2622328" y="847915"/>
                </a:lnTo>
                <a:cubicBezTo>
                  <a:pt x="2622328" y="858488"/>
                  <a:pt x="2620518" y="868013"/>
                  <a:pt x="2616803" y="876300"/>
                </a:cubicBezTo>
                <a:cubicBezTo>
                  <a:pt x="2613089" y="884587"/>
                  <a:pt x="2608136" y="891540"/>
                  <a:pt x="2601945" y="897065"/>
                </a:cubicBezTo>
                <a:cubicBezTo>
                  <a:pt x="2595753" y="902589"/>
                  <a:pt x="2588324" y="906685"/>
                  <a:pt x="2579751" y="909161"/>
                </a:cubicBezTo>
                <a:cubicBezTo>
                  <a:pt x="2571179" y="911733"/>
                  <a:pt x="2562606" y="912971"/>
                  <a:pt x="2553843" y="912971"/>
                </a:cubicBezTo>
                <a:lnTo>
                  <a:pt x="2476310" y="912971"/>
                </a:lnTo>
                <a:cubicBezTo>
                  <a:pt x="2460117" y="912971"/>
                  <a:pt x="2446211" y="911352"/>
                  <a:pt x="2434400" y="908113"/>
                </a:cubicBezTo>
                <a:cubicBezTo>
                  <a:pt x="2422589" y="904875"/>
                  <a:pt x="2411825" y="898970"/>
                  <a:pt x="2401824" y="890492"/>
                </a:cubicBezTo>
                <a:cubicBezTo>
                  <a:pt x="2391918" y="881920"/>
                  <a:pt x="2382298" y="870395"/>
                  <a:pt x="2373059" y="855917"/>
                </a:cubicBezTo>
                <a:cubicBezTo>
                  <a:pt x="2363819" y="841343"/>
                  <a:pt x="2353437" y="822579"/>
                  <a:pt x="2341912" y="799529"/>
                </a:cubicBezTo>
                <a:lnTo>
                  <a:pt x="2119027" y="380810"/>
                </a:lnTo>
                <a:cubicBezTo>
                  <a:pt x="2106073" y="355854"/>
                  <a:pt x="2092928" y="328994"/>
                  <a:pt x="2079593" y="300133"/>
                </a:cubicBezTo>
                <a:cubicBezTo>
                  <a:pt x="2066258" y="271272"/>
                  <a:pt x="2054257" y="243269"/>
                  <a:pt x="2043589" y="216027"/>
                </a:cubicBezTo>
                <a:lnTo>
                  <a:pt x="2042160" y="216027"/>
                </a:lnTo>
                <a:cubicBezTo>
                  <a:pt x="2043970" y="249269"/>
                  <a:pt x="2045399" y="282321"/>
                  <a:pt x="2046351" y="315373"/>
                </a:cubicBezTo>
                <a:cubicBezTo>
                  <a:pt x="2047304" y="348329"/>
                  <a:pt x="2047780" y="382429"/>
                  <a:pt x="2047780" y="417481"/>
                </a:cubicBezTo>
                <a:lnTo>
                  <a:pt x="2047780" y="886015"/>
                </a:lnTo>
                <a:cubicBezTo>
                  <a:pt x="2047780" y="890588"/>
                  <a:pt x="2046542" y="894779"/>
                  <a:pt x="2043970" y="898493"/>
                </a:cubicBezTo>
                <a:cubicBezTo>
                  <a:pt x="2041398" y="902208"/>
                  <a:pt x="2037017" y="905256"/>
                  <a:pt x="2030825" y="907828"/>
                </a:cubicBezTo>
                <a:cubicBezTo>
                  <a:pt x="2024634" y="910400"/>
                  <a:pt x="2016157" y="912305"/>
                  <a:pt x="2005584" y="913733"/>
                </a:cubicBezTo>
                <a:cubicBezTo>
                  <a:pt x="1995011" y="915162"/>
                  <a:pt x="1981391" y="915829"/>
                  <a:pt x="1964722" y="915829"/>
                </a:cubicBezTo>
                <a:cubicBezTo>
                  <a:pt x="1948529" y="915829"/>
                  <a:pt x="1935194" y="915162"/>
                  <a:pt x="1924622" y="913733"/>
                </a:cubicBezTo>
                <a:cubicBezTo>
                  <a:pt x="1914049" y="912305"/>
                  <a:pt x="1905667" y="910400"/>
                  <a:pt x="1899666" y="907828"/>
                </a:cubicBezTo>
                <a:cubicBezTo>
                  <a:pt x="1893665" y="905256"/>
                  <a:pt x="1889474" y="902208"/>
                  <a:pt x="1887188" y="898493"/>
                </a:cubicBezTo>
                <a:cubicBezTo>
                  <a:pt x="1884902" y="894779"/>
                  <a:pt x="1883759" y="890683"/>
                  <a:pt x="1883759" y="886015"/>
                </a:cubicBezTo>
                <a:lnTo>
                  <a:pt x="1883759" y="80963"/>
                </a:lnTo>
                <a:cubicBezTo>
                  <a:pt x="1883759" y="59245"/>
                  <a:pt x="1890141" y="43053"/>
                  <a:pt x="1902809" y="32195"/>
                </a:cubicBezTo>
                <a:cubicBezTo>
                  <a:pt x="1915478" y="21336"/>
                  <a:pt x="1931099" y="15907"/>
                  <a:pt x="1949482" y="15907"/>
                </a:cubicBezTo>
                <a:lnTo>
                  <a:pt x="2047113" y="15907"/>
                </a:lnTo>
                <a:cubicBezTo>
                  <a:pt x="2064639" y="15907"/>
                  <a:pt x="2079403" y="17431"/>
                  <a:pt x="2091404" y="20384"/>
                </a:cubicBezTo>
                <a:cubicBezTo>
                  <a:pt x="2103406" y="23336"/>
                  <a:pt x="2114169" y="28385"/>
                  <a:pt x="2123599" y="35243"/>
                </a:cubicBezTo>
                <a:cubicBezTo>
                  <a:pt x="2133029" y="42196"/>
                  <a:pt x="2141982" y="51721"/>
                  <a:pt x="2150269" y="64008"/>
                </a:cubicBezTo>
                <a:cubicBezTo>
                  <a:pt x="2158556" y="76200"/>
                  <a:pt x="2167128" y="91345"/>
                  <a:pt x="2175891" y="109347"/>
                </a:cubicBezTo>
                <a:lnTo>
                  <a:pt x="2350294" y="436721"/>
                </a:lnTo>
                <a:cubicBezTo>
                  <a:pt x="2360486" y="456533"/>
                  <a:pt x="2370487" y="476060"/>
                  <a:pt x="2380393" y="495205"/>
                </a:cubicBezTo>
                <a:cubicBezTo>
                  <a:pt x="2390299" y="514350"/>
                  <a:pt x="2399919" y="533495"/>
                  <a:pt x="2409158" y="552641"/>
                </a:cubicBezTo>
                <a:cubicBezTo>
                  <a:pt x="2418398" y="571786"/>
                  <a:pt x="2427351" y="590550"/>
                  <a:pt x="2436114" y="609029"/>
                </a:cubicBezTo>
                <a:cubicBezTo>
                  <a:pt x="2444877" y="627507"/>
                  <a:pt x="2453449" y="645986"/>
                  <a:pt x="2461736" y="664369"/>
                </a:cubicBezTo>
                <a:lnTo>
                  <a:pt x="2462403" y="664369"/>
                </a:lnTo>
                <a:cubicBezTo>
                  <a:pt x="2460974" y="632079"/>
                  <a:pt x="2460022" y="598361"/>
                  <a:pt x="2459260" y="563309"/>
                </a:cubicBezTo>
                <a:cubicBezTo>
                  <a:pt x="2458593" y="528257"/>
                  <a:pt x="2458212" y="494824"/>
                  <a:pt x="2458212" y="462915"/>
                </a:cubicBezTo>
                <a:lnTo>
                  <a:pt x="2458212" y="42958"/>
                </a:lnTo>
                <a:cubicBezTo>
                  <a:pt x="2458212" y="38386"/>
                  <a:pt x="2459641" y="34195"/>
                  <a:pt x="2462403" y="30480"/>
                </a:cubicBezTo>
                <a:cubicBezTo>
                  <a:pt x="2465165" y="26765"/>
                  <a:pt x="2469833" y="23527"/>
                  <a:pt x="2476214" y="20765"/>
                </a:cubicBezTo>
                <a:cubicBezTo>
                  <a:pt x="2482691" y="18002"/>
                  <a:pt x="2491169" y="16002"/>
                  <a:pt x="2501837" y="14859"/>
                </a:cubicBezTo>
                <a:cubicBezTo>
                  <a:pt x="2512505" y="13716"/>
                  <a:pt x="2526125" y="13145"/>
                  <a:pt x="2542794" y="13145"/>
                </a:cubicBezTo>
                <a:lnTo>
                  <a:pt x="2542794" y="13145"/>
                </a:lnTo>
                <a:close/>
                <a:moveTo>
                  <a:pt x="415290" y="1429"/>
                </a:moveTo>
                <a:cubicBezTo>
                  <a:pt x="440246" y="1429"/>
                  <a:pt x="464153" y="3524"/>
                  <a:pt x="487299" y="7620"/>
                </a:cubicBezTo>
                <a:cubicBezTo>
                  <a:pt x="510350" y="11811"/>
                  <a:pt x="531686" y="17240"/>
                  <a:pt x="551307" y="23908"/>
                </a:cubicBezTo>
                <a:cubicBezTo>
                  <a:pt x="570929" y="30575"/>
                  <a:pt x="588550" y="38291"/>
                  <a:pt x="604266" y="47054"/>
                </a:cubicBezTo>
                <a:cubicBezTo>
                  <a:pt x="619982" y="55817"/>
                  <a:pt x="630936" y="63341"/>
                  <a:pt x="637127" y="69533"/>
                </a:cubicBezTo>
                <a:cubicBezTo>
                  <a:pt x="643319" y="75724"/>
                  <a:pt x="647605" y="80963"/>
                  <a:pt x="649891" y="85058"/>
                </a:cubicBezTo>
                <a:cubicBezTo>
                  <a:pt x="652177" y="89249"/>
                  <a:pt x="654082" y="94488"/>
                  <a:pt x="655415" y="100965"/>
                </a:cubicBezTo>
                <a:cubicBezTo>
                  <a:pt x="656844" y="107442"/>
                  <a:pt x="657797" y="115062"/>
                  <a:pt x="658559" y="123825"/>
                </a:cubicBezTo>
                <a:cubicBezTo>
                  <a:pt x="659225" y="132588"/>
                  <a:pt x="659606" y="143447"/>
                  <a:pt x="659606" y="156401"/>
                </a:cubicBezTo>
                <a:cubicBezTo>
                  <a:pt x="659606" y="170212"/>
                  <a:pt x="659130" y="182023"/>
                  <a:pt x="658178" y="191738"/>
                </a:cubicBezTo>
                <a:cubicBezTo>
                  <a:pt x="657225" y="201454"/>
                  <a:pt x="655606" y="209264"/>
                  <a:pt x="653320" y="215265"/>
                </a:cubicBezTo>
                <a:cubicBezTo>
                  <a:pt x="651034" y="221266"/>
                  <a:pt x="648272" y="225647"/>
                  <a:pt x="645033" y="228410"/>
                </a:cubicBezTo>
                <a:cubicBezTo>
                  <a:pt x="641795" y="231172"/>
                  <a:pt x="638080" y="232601"/>
                  <a:pt x="633984" y="232601"/>
                </a:cubicBezTo>
                <a:cubicBezTo>
                  <a:pt x="627031" y="232601"/>
                  <a:pt x="618268" y="228600"/>
                  <a:pt x="607695" y="220504"/>
                </a:cubicBezTo>
                <a:cubicBezTo>
                  <a:pt x="597122" y="212408"/>
                  <a:pt x="583311" y="203454"/>
                  <a:pt x="566547" y="193548"/>
                </a:cubicBezTo>
                <a:cubicBezTo>
                  <a:pt x="549783" y="183642"/>
                  <a:pt x="529590" y="174593"/>
                  <a:pt x="506349" y="166592"/>
                </a:cubicBezTo>
                <a:cubicBezTo>
                  <a:pt x="483013" y="158496"/>
                  <a:pt x="455295" y="154496"/>
                  <a:pt x="422910" y="154496"/>
                </a:cubicBezTo>
                <a:cubicBezTo>
                  <a:pt x="387382" y="154496"/>
                  <a:pt x="355664" y="161735"/>
                  <a:pt x="327755" y="176308"/>
                </a:cubicBezTo>
                <a:cubicBezTo>
                  <a:pt x="299847" y="190881"/>
                  <a:pt x="276035" y="211646"/>
                  <a:pt x="256508" y="238601"/>
                </a:cubicBezTo>
                <a:cubicBezTo>
                  <a:pt x="236887" y="265557"/>
                  <a:pt x="222028" y="298228"/>
                  <a:pt x="211836" y="336518"/>
                </a:cubicBezTo>
                <a:cubicBezTo>
                  <a:pt x="201644" y="374809"/>
                  <a:pt x="196596" y="417957"/>
                  <a:pt x="196596" y="465963"/>
                </a:cubicBezTo>
                <a:cubicBezTo>
                  <a:pt x="196596" y="518541"/>
                  <a:pt x="202025" y="564166"/>
                  <a:pt x="212884" y="602647"/>
                </a:cubicBezTo>
                <a:cubicBezTo>
                  <a:pt x="223742" y="641128"/>
                  <a:pt x="239173" y="672941"/>
                  <a:pt x="259271" y="697802"/>
                </a:cubicBezTo>
                <a:cubicBezTo>
                  <a:pt x="279368" y="722757"/>
                  <a:pt x="303562" y="741331"/>
                  <a:pt x="331946" y="753523"/>
                </a:cubicBezTo>
                <a:cubicBezTo>
                  <a:pt x="360331" y="765715"/>
                  <a:pt x="392240" y="771906"/>
                  <a:pt x="427768" y="771906"/>
                </a:cubicBezTo>
                <a:cubicBezTo>
                  <a:pt x="460058" y="771906"/>
                  <a:pt x="487966" y="768096"/>
                  <a:pt x="511493" y="760476"/>
                </a:cubicBezTo>
                <a:cubicBezTo>
                  <a:pt x="535019" y="752856"/>
                  <a:pt x="555212" y="744474"/>
                  <a:pt x="572072" y="735235"/>
                </a:cubicBezTo>
                <a:cubicBezTo>
                  <a:pt x="588931" y="725996"/>
                  <a:pt x="602742" y="717709"/>
                  <a:pt x="613601" y="710279"/>
                </a:cubicBezTo>
                <a:cubicBezTo>
                  <a:pt x="624459" y="702850"/>
                  <a:pt x="632841" y="699230"/>
                  <a:pt x="638842" y="699230"/>
                </a:cubicBezTo>
                <a:cubicBezTo>
                  <a:pt x="643414" y="699230"/>
                  <a:pt x="647129" y="700183"/>
                  <a:pt x="649891" y="701993"/>
                </a:cubicBezTo>
                <a:cubicBezTo>
                  <a:pt x="652653" y="703802"/>
                  <a:pt x="654939" y="707517"/>
                  <a:pt x="656844" y="713042"/>
                </a:cubicBezTo>
                <a:cubicBezTo>
                  <a:pt x="658654" y="718566"/>
                  <a:pt x="660083" y="726281"/>
                  <a:pt x="661035" y="736187"/>
                </a:cubicBezTo>
                <a:cubicBezTo>
                  <a:pt x="661988" y="746093"/>
                  <a:pt x="662464" y="759333"/>
                  <a:pt x="662464" y="776002"/>
                </a:cubicBezTo>
                <a:cubicBezTo>
                  <a:pt x="662464" y="787527"/>
                  <a:pt x="662083" y="797338"/>
                  <a:pt x="661416" y="805434"/>
                </a:cubicBezTo>
                <a:cubicBezTo>
                  <a:pt x="660749" y="813530"/>
                  <a:pt x="659702" y="820388"/>
                  <a:pt x="658273" y="826199"/>
                </a:cubicBezTo>
                <a:cubicBezTo>
                  <a:pt x="656844" y="832009"/>
                  <a:pt x="655034" y="836962"/>
                  <a:pt x="652748" y="841058"/>
                </a:cubicBezTo>
                <a:cubicBezTo>
                  <a:pt x="650462" y="845249"/>
                  <a:pt x="646748" y="849916"/>
                  <a:pt x="641699" y="855250"/>
                </a:cubicBezTo>
                <a:cubicBezTo>
                  <a:pt x="636651" y="860584"/>
                  <a:pt x="626840" y="867347"/>
                  <a:pt x="612267" y="875633"/>
                </a:cubicBezTo>
                <a:cubicBezTo>
                  <a:pt x="597694" y="883920"/>
                  <a:pt x="579977" y="891921"/>
                  <a:pt x="558927" y="899541"/>
                </a:cubicBezTo>
                <a:cubicBezTo>
                  <a:pt x="537972" y="907161"/>
                  <a:pt x="513969" y="913543"/>
                  <a:pt x="486918" y="918591"/>
                </a:cubicBezTo>
                <a:cubicBezTo>
                  <a:pt x="459962" y="923639"/>
                  <a:pt x="430721" y="926211"/>
                  <a:pt x="399383" y="926211"/>
                </a:cubicBezTo>
                <a:cubicBezTo>
                  <a:pt x="338042" y="926211"/>
                  <a:pt x="282607" y="916781"/>
                  <a:pt x="233267" y="897827"/>
                </a:cubicBezTo>
                <a:cubicBezTo>
                  <a:pt x="183928" y="878872"/>
                  <a:pt x="141923" y="850678"/>
                  <a:pt x="107347" y="813054"/>
                </a:cubicBezTo>
                <a:cubicBezTo>
                  <a:pt x="72771" y="775430"/>
                  <a:pt x="46196" y="728472"/>
                  <a:pt x="27718" y="672179"/>
                </a:cubicBezTo>
                <a:cubicBezTo>
                  <a:pt x="9239" y="615791"/>
                  <a:pt x="0" y="550259"/>
                  <a:pt x="0" y="475488"/>
                </a:cubicBezTo>
                <a:cubicBezTo>
                  <a:pt x="0" y="399383"/>
                  <a:pt x="10192" y="331756"/>
                  <a:pt x="30480" y="272701"/>
                </a:cubicBezTo>
                <a:cubicBezTo>
                  <a:pt x="50768" y="213646"/>
                  <a:pt x="79153" y="164021"/>
                  <a:pt x="115634" y="123920"/>
                </a:cubicBezTo>
                <a:cubicBezTo>
                  <a:pt x="152114" y="83820"/>
                  <a:pt x="195834" y="53340"/>
                  <a:pt x="246793" y="32576"/>
                </a:cubicBezTo>
                <a:cubicBezTo>
                  <a:pt x="297752" y="11811"/>
                  <a:pt x="353949" y="1429"/>
                  <a:pt x="415290" y="1429"/>
                </a:cubicBezTo>
                <a:lnTo>
                  <a:pt x="415290" y="1429"/>
                </a:lnTo>
                <a:close/>
                <a:moveTo>
                  <a:pt x="6464142" y="0"/>
                </a:moveTo>
                <a:cubicBezTo>
                  <a:pt x="6485382" y="0"/>
                  <a:pt x="6506623" y="1619"/>
                  <a:pt x="6527769" y="4858"/>
                </a:cubicBezTo>
                <a:cubicBezTo>
                  <a:pt x="6549009" y="8096"/>
                  <a:pt x="6568821" y="12478"/>
                  <a:pt x="6587300" y="18002"/>
                </a:cubicBezTo>
                <a:cubicBezTo>
                  <a:pt x="6605778" y="23527"/>
                  <a:pt x="6622161" y="29813"/>
                  <a:pt x="6636449" y="36671"/>
                </a:cubicBezTo>
                <a:cubicBezTo>
                  <a:pt x="6650736" y="43625"/>
                  <a:pt x="6660166" y="49340"/>
                  <a:pt x="6664833" y="54007"/>
                </a:cubicBezTo>
                <a:cubicBezTo>
                  <a:pt x="6669405" y="58579"/>
                  <a:pt x="6672549" y="62579"/>
                  <a:pt x="6674168" y="65818"/>
                </a:cubicBezTo>
                <a:cubicBezTo>
                  <a:pt x="6675787" y="69056"/>
                  <a:pt x="6677121" y="73343"/>
                  <a:pt x="6678359" y="78581"/>
                </a:cubicBezTo>
                <a:cubicBezTo>
                  <a:pt x="6679502" y="83915"/>
                  <a:pt x="6680359" y="90583"/>
                  <a:pt x="6680740" y="98679"/>
                </a:cubicBezTo>
                <a:cubicBezTo>
                  <a:pt x="6681216" y="106775"/>
                  <a:pt x="6681407" y="116777"/>
                  <a:pt x="6681407" y="128778"/>
                </a:cubicBezTo>
                <a:cubicBezTo>
                  <a:pt x="6681407" y="142113"/>
                  <a:pt x="6681026" y="153448"/>
                  <a:pt x="6680359" y="162687"/>
                </a:cubicBezTo>
                <a:cubicBezTo>
                  <a:pt x="6679693" y="171926"/>
                  <a:pt x="6678549" y="179546"/>
                  <a:pt x="6676930" y="185547"/>
                </a:cubicBezTo>
                <a:cubicBezTo>
                  <a:pt x="6675311" y="191548"/>
                  <a:pt x="6673025" y="195929"/>
                  <a:pt x="6669977" y="198692"/>
                </a:cubicBezTo>
                <a:cubicBezTo>
                  <a:pt x="6667024" y="201454"/>
                  <a:pt x="6662928" y="202883"/>
                  <a:pt x="6657880" y="202883"/>
                </a:cubicBezTo>
                <a:cubicBezTo>
                  <a:pt x="6652832" y="202883"/>
                  <a:pt x="6644735" y="199644"/>
                  <a:pt x="6633687" y="193167"/>
                </a:cubicBezTo>
                <a:cubicBezTo>
                  <a:pt x="6622637" y="186690"/>
                  <a:pt x="6609017" y="179642"/>
                  <a:pt x="6592824" y="172022"/>
                </a:cubicBezTo>
                <a:cubicBezTo>
                  <a:pt x="6576632" y="164402"/>
                  <a:pt x="6557963" y="157448"/>
                  <a:pt x="6536722" y="151257"/>
                </a:cubicBezTo>
                <a:cubicBezTo>
                  <a:pt x="6515481" y="145066"/>
                  <a:pt x="6492240" y="141923"/>
                  <a:pt x="6466808" y="141923"/>
                </a:cubicBezTo>
                <a:cubicBezTo>
                  <a:pt x="6446996" y="141923"/>
                  <a:pt x="6429661" y="144304"/>
                  <a:pt x="6414897" y="149162"/>
                </a:cubicBezTo>
                <a:cubicBezTo>
                  <a:pt x="6400133" y="154019"/>
                  <a:pt x="6387751" y="160687"/>
                  <a:pt x="6377845" y="169259"/>
                </a:cubicBezTo>
                <a:cubicBezTo>
                  <a:pt x="6367939" y="177832"/>
                  <a:pt x="6360510" y="188024"/>
                  <a:pt x="6355652" y="200025"/>
                </a:cubicBezTo>
                <a:cubicBezTo>
                  <a:pt x="6350794" y="212027"/>
                  <a:pt x="6348413" y="224695"/>
                  <a:pt x="6348413" y="238125"/>
                </a:cubicBezTo>
                <a:cubicBezTo>
                  <a:pt x="6348413" y="257937"/>
                  <a:pt x="6353842" y="275177"/>
                  <a:pt x="6364701" y="289655"/>
                </a:cubicBezTo>
                <a:cubicBezTo>
                  <a:pt x="6375559" y="304229"/>
                  <a:pt x="6390037" y="317087"/>
                  <a:pt x="6408325" y="328422"/>
                </a:cubicBezTo>
                <a:cubicBezTo>
                  <a:pt x="6426518" y="339757"/>
                  <a:pt x="6447187" y="350330"/>
                  <a:pt x="6470237" y="360236"/>
                </a:cubicBezTo>
                <a:cubicBezTo>
                  <a:pt x="6493288" y="370142"/>
                  <a:pt x="6516815" y="380619"/>
                  <a:pt x="6540818" y="391763"/>
                </a:cubicBezTo>
                <a:cubicBezTo>
                  <a:pt x="6564820" y="402812"/>
                  <a:pt x="6588348" y="415385"/>
                  <a:pt x="6611398" y="429482"/>
                </a:cubicBezTo>
                <a:cubicBezTo>
                  <a:pt x="6634449" y="443579"/>
                  <a:pt x="6655023" y="460439"/>
                  <a:pt x="6673025" y="479965"/>
                </a:cubicBezTo>
                <a:cubicBezTo>
                  <a:pt x="6691027" y="499586"/>
                  <a:pt x="6705600" y="522637"/>
                  <a:pt x="6716649" y="549212"/>
                </a:cubicBezTo>
                <a:cubicBezTo>
                  <a:pt x="6727698" y="575786"/>
                  <a:pt x="6733223" y="607028"/>
                  <a:pt x="6733223" y="643033"/>
                </a:cubicBezTo>
                <a:cubicBezTo>
                  <a:pt x="6733223" y="690086"/>
                  <a:pt x="6724460" y="731425"/>
                  <a:pt x="6706934" y="766953"/>
                </a:cubicBezTo>
                <a:cubicBezTo>
                  <a:pt x="6689408" y="802481"/>
                  <a:pt x="6665595" y="832104"/>
                  <a:pt x="6635686" y="855917"/>
                </a:cubicBezTo>
                <a:cubicBezTo>
                  <a:pt x="6605683" y="879634"/>
                  <a:pt x="6570631" y="897541"/>
                  <a:pt x="6530531" y="909542"/>
                </a:cubicBezTo>
                <a:cubicBezTo>
                  <a:pt x="6490430" y="921544"/>
                  <a:pt x="6447473" y="927545"/>
                  <a:pt x="6401753" y="927545"/>
                </a:cubicBezTo>
                <a:cubicBezTo>
                  <a:pt x="6370796" y="927545"/>
                  <a:pt x="6342127" y="924973"/>
                  <a:pt x="6315551" y="919925"/>
                </a:cubicBezTo>
                <a:cubicBezTo>
                  <a:pt x="6288977" y="914876"/>
                  <a:pt x="6265640" y="908780"/>
                  <a:pt x="6245257" y="901541"/>
                </a:cubicBezTo>
                <a:cubicBezTo>
                  <a:pt x="6224969" y="894398"/>
                  <a:pt x="6208014" y="886873"/>
                  <a:pt x="6194394" y="879062"/>
                </a:cubicBezTo>
                <a:cubicBezTo>
                  <a:pt x="6180773" y="871252"/>
                  <a:pt x="6170962" y="864299"/>
                  <a:pt x="6164961" y="858298"/>
                </a:cubicBezTo>
                <a:cubicBezTo>
                  <a:pt x="6158960" y="852297"/>
                  <a:pt x="6154674" y="843629"/>
                  <a:pt x="6152198" y="832390"/>
                </a:cubicBezTo>
                <a:cubicBezTo>
                  <a:pt x="6149626" y="821055"/>
                  <a:pt x="6148388" y="804863"/>
                  <a:pt x="6148388" y="783622"/>
                </a:cubicBezTo>
                <a:cubicBezTo>
                  <a:pt x="6148388" y="769334"/>
                  <a:pt x="6148864" y="757333"/>
                  <a:pt x="6149817" y="747617"/>
                </a:cubicBezTo>
                <a:cubicBezTo>
                  <a:pt x="6150769" y="737902"/>
                  <a:pt x="6152198" y="730091"/>
                  <a:pt x="6154293" y="724090"/>
                </a:cubicBezTo>
                <a:cubicBezTo>
                  <a:pt x="6156389" y="718090"/>
                  <a:pt x="6159151" y="713804"/>
                  <a:pt x="6162580" y="711327"/>
                </a:cubicBezTo>
                <a:cubicBezTo>
                  <a:pt x="6166009" y="708755"/>
                  <a:pt x="6170105" y="707517"/>
                  <a:pt x="6174677" y="707517"/>
                </a:cubicBezTo>
                <a:cubicBezTo>
                  <a:pt x="6181154" y="707517"/>
                  <a:pt x="6190203" y="711327"/>
                  <a:pt x="6202014" y="718947"/>
                </a:cubicBezTo>
                <a:cubicBezTo>
                  <a:pt x="6213824" y="726567"/>
                  <a:pt x="6228874" y="734949"/>
                  <a:pt x="6247353" y="744188"/>
                </a:cubicBezTo>
                <a:cubicBezTo>
                  <a:pt x="6265831" y="753428"/>
                  <a:pt x="6287834" y="761810"/>
                  <a:pt x="6313456" y="769430"/>
                </a:cubicBezTo>
                <a:cubicBezTo>
                  <a:pt x="6339078" y="777050"/>
                  <a:pt x="6368701" y="780860"/>
                  <a:pt x="6402419" y="780860"/>
                </a:cubicBezTo>
                <a:cubicBezTo>
                  <a:pt x="6424613" y="780860"/>
                  <a:pt x="6444425" y="778193"/>
                  <a:pt x="6461951" y="772859"/>
                </a:cubicBezTo>
                <a:cubicBezTo>
                  <a:pt x="6479477" y="767525"/>
                  <a:pt x="6494336" y="760095"/>
                  <a:pt x="6506623" y="750380"/>
                </a:cubicBezTo>
                <a:cubicBezTo>
                  <a:pt x="6518815" y="740664"/>
                  <a:pt x="6528149" y="728663"/>
                  <a:pt x="6534626" y="714375"/>
                </a:cubicBezTo>
                <a:cubicBezTo>
                  <a:pt x="6541103" y="700088"/>
                  <a:pt x="6544342" y="684181"/>
                  <a:pt x="6544342" y="666655"/>
                </a:cubicBezTo>
                <a:cubicBezTo>
                  <a:pt x="6544342" y="646367"/>
                  <a:pt x="6538817" y="628936"/>
                  <a:pt x="6527769" y="614363"/>
                </a:cubicBezTo>
                <a:cubicBezTo>
                  <a:pt x="6516719" y="599789"/>
                  <a:pt x="6502242" y="586931"/>
                  <a:pt x="6484525" y="575596"/>
                </a:cubicBezTo>
                <a:cubicBezTo>
                  <a:pt x="6466713" y="564261"/>
                  <a:pt x="6446615" y="553688"/>
                  <a:pt x="6423946" y="543782"/>
                </a:cubicBezTo>
                <a:cubicBezTo>
                  <a:pt x="6401276" y="533876"/>
                  <a:pt x="6378035" y="523399"/>
                  <a:pt x="6354033" y="512255"/>
                </a:cubicBezTo>
                <a:cubicBezTo>
                  <a:pt x="6330030" y="501206"/>
                  <a:pt x="6306693" y="488633"/>
                  <a:pt x="6284119" y="474536"/>
                </a:cubicBezTo>
                <a:cubicBezTo>
                  <a:pt x="6261545" y="460439"/>
                  <a:pt x="6241352" y="443579"/>
                  <a:pt x="6223540" y="424053"/>
                </a:cubicBezTo>
                <a:cubicBezTo>
                  <a:pt x="6205728" y="404527"/>
                  <a:pt x="6191346" y="381286"/>
                  <a:pt x="6180296" y="354521"/>
                </a:cubicBezTo>
                <a:cubicBezTo>
                  <a:pt x="6169248" y="327755"/>
                  <a:pt x="6163723" y="295656"/>
                  <a:pt x="6163723" y="258318"/>
                </a:cubicBezTo>
                <a:cubicBezTo>
                  <a:pt x="6163723" y="215360"/>
                  <a:pt x="6171724" y="177641"/>
                  <a:pt x="6187631" y="145161"/>
                </a:cubicBezTo>
                <a:cubicBezTo>
                  <a:pt x="6203537" y="112681"/>
                  <a:pt x="6224969" y="85630"/>
                  <a:pt x="6252020" y="64198"/>
                </a:cubicBezTo>
                <a:cubicBezTo>
                  <a:pt x="6278976" y="42767"/>
                  <a:pt x="6310884" y="26670"/>
                  <a:pt x="6347555" y="16097"/>
                </a:cubicBezTo>
                <a:cubicBezTo>
                  <a:pt x="6384131" y="5334"/>
                  <a:pt x="6423089" y="0"/>
                  <a:pt x="6464142" y="0"/>
                </a:cubicBezTo>
                <a:lnTo>
                  <a:pt x="6464142" y="0"/>
                </a:lnTo>
                <a:close/>
                <a:moveTo>
                  <a:pt x="1242822" y="0"/>
                </a:moveTo>
                <a:cubicBezTo>
                  <a:pt x="1310640" y="0"/>
                  <a:pt x="1370552" y="8954"/>
                  <a:pt x="1422464" y="26956"/>
                </a:cubicBezTo>
                <a:cubicBezTo>
                  <a:pt x="1474375" y="44958"/>
                  <a:pt x="1517714" y="72676"/>
                  <a:pt x="1552575" y="110014"/>
                </a:cubicBezTo>
                <a:cubicBezTo>
                  <a:pt x="1587437" y="147352"/>
                  <a:pt x="1613726" y="194596"/>
                  <a:pt x="1631442" y="251555"/>
                </a:cubicBezTo>
                <a:cubicBezTo>
                  <a:pt x="1649254" y="308515"/>
                  <a:pt x="1658112" y="375761"/>
                  <a:pt x="1658112" y="453295"/>
                </a:cubicBezTo>
                <a:cubicBezTo>
                  <a:pt x="1658112" y="527590"/>
                  <a:pt x="1648873" y="593979"/>
                  <a:pt x="1630394" y="652653"/>
                </a:cubicBezTo>
                <a:cubicBezTo>
                  <a:pt x="1611916" y="711232"/>
                  <a:pt x="1584484" y="760952"/>
                  <a:pt x="1548003" y="801815"/>
                </a:cubicBezTo>
                <a:cubicBezTo>
                  <a:pt x="1511522" y="842677"/>
                  <a:pt x="1466469" y="873824"/>
                  <a:pt x="1412653" y="895255"/>
                </a:cubicBezTo>
                <a:cubicBezTo>
                  <a:pt x="1358932" y="916686"/>
                  <a:pt x="1296734" y="927449"/>
                  <a:pt x="1226153" y="927449"/>
                </a:cubicBezTo>
                <a:cubicBezTo>
                  <a:pt x="1156526" y="927449"/>
                  <a:pt x="1095661" y="918305"/>
                  <a:pt x="1043750" y="900113"/>
                </a:cubicBezTo>
                <a:cubicBezTo>
                  <a:pt x="991838" y="881920"/>
                  <a:pt x="948595" y="854107"/>
                  <a:pt x="914019" y="816674"/>
                </a:cubicBezTo>
                <a:cubicBezTo>
                  <a:pt x="879443" y="779336"/>
                  <a:pt x="853440" y="731806"/>
                  <a:pt x="836200" y="674084"/>
                </a:cubicBezTo>
                <a:cubicBezTo>
                  <a:pt x="818864" y="616363"/>
                  <a:pt x="810292" y="548164"/>
                  <a:pt x="810292" y="469201"/>
                </a:cubicBezTo>
                <a:cubicBezTo>
                  <a:pt x="810292" y="396716"/>
                  <a:pt x="819531" y="331565"/>
                  <a:pt x="838010" y="273653"/>
                </a:cubicBezTo>
                <a:cubicBezTo>
                  <a:pt x="856488" y="215741"/>
                  <a:pt x="883920" y="166497"/>
                  <a:pt x="920401" y="125921"/>
                </a:cubicBezTo>
                <a:cubicBezTo>
                  <a:pt x="956882" y="85344"/>
                  <a:pt x="1001935" y="54197"/>
                  <a:pt x="1055751" y="32480"/>
                </a:cubicBezTo>
                <a:cubicBezTo>
                  <a:pt x="1109377" y="10859"/>
                  <a:pt x="1171766" y="0"/>
                  <a:pt x="1242822" y="0"/>
                </a:cubicBezTo>
                <a:lnTo>
                  <a:pt x="1242822" y="0"/>
                </a:lnTo>
                <a:close/>
              </a:path>
            </a:pathLst>
          </a:custGeom>
          <a:gradFill>
            <a:gsLst>
              <a:gs pos="0">
                <a:srgbClr val="FFFFFC"/>
              </a:gs>
              <a:gs pos="85000">
                <a:srgbClr val="FFFFFF">
                  <a:alpha val="0"/>
                </a:srgbClr>
              </a:gs>
            </a:gsLst>
            <a:lin ang="5400000" scaled="0"/>
          </a:gradFill>
          <a:ln w="9525" cap="flat">
            <a:noFill/>
            <a:prstDash val="solid"/>
            <a:miter/>
          </a:ln>
        </p:spPr>
        <p:txBody>
          <a:bodyPr rtlCol="0" anchor="ctr"/>
          <a:lstStyle/>
          <a:p>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woObj" preserve="1">
  <p:cSld name="标题和两栏">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10" cstate="screen">
            <a:alphaModFix amt="18000"/>
            <a:extLst>
              <a:ext uri="{BEBA8EAE-BF5A-486C-A8C5-ECC9F3942E4B}">
                <a14:imgProps xmlns:a14="http://schemas.microsoft.com/office/drawing/2010/main">
                  <a14:imgLayer r:embed="rId11">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1" name="正文"/>
          <p:cNvSpPr txBox="1">
            <a:spLocks noGrp="1"/>
          </p:cNvSpPr>
          <p:nvPr>
            <p:ph idx="4"/>
            <p:custDataLst>
              <p:tags r:id="rId2"/>
            </p:custDataLst>
          </p:nvPr>
        </p:nvSpPr>
        <p:spPr>
          <a:xfrm>
            <a:off x="6400805"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0" name="正文"/>
          <p:cNvSpPr txBox="1">
            <a:spLocks noGrp="1"/>
          </p:cNvSpPr>
          <p:nvPr>
            <p:ph idx="3"/>
            <p:custDataLst>
              <p:tags r:id="rId3"/>
            </p:custDataLst>
          </p:nvPr>
        </p:nvSpPr>
        <p:spPr>
          <a:xfrm>
            <a:off x="608400"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9" name="椭圆 8"/>
          <p:cNvSpPr/>
          <p:nvPr>
            <p:custDataLst>
              <p:tags r:id="rId4"/>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8" name="标题"/>
          <p:cNvSpPr txBox="1">
            <a:spLocks noGrp="1"/>
          </p:cNvSpPr>
          <p:nvPr>
            <p:ph type="title" idx="1"/>
            <p:custDataLst>
              <p:tags r:id="rId5"/>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dirty="0">
                <a:sym typeface="+mn-ea"/>
              </a:rPr>
              <a:t>单击此处编辑母版标题样式</a:t>
            </a:r>
          </a:p>
        </p:txBody>
      </p:sp>
      <p:sp>
        <p:nvSpPr>
          <p:cNvPr id="5" name="日期占位符 4"/>
          <p:cNvSpPr>
            <a:spLocks noGrp="1"/>
          </p:cNvSpPr>
          <p:nvPr>
            <p:ph type="dt" sz="half" idx="10"/>
            <p:custDataLst>
              <p:tags r:id="rId6"/>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6" name="页脚占位符 5"/>
          <p:cNvSpPr>
            <a:spLocks noGrp="1"/>
          </p:cNvSpPr>
          <p:nvPr>
            <p:ph type="ftr" sz="quarter" idx="11"/>
            <p:custDataLst>
              <p:tags r:id="rId7"/>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8"/>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TxTwoObj" preserve="1">
  <p:cSld name="标题和比较">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12" cstate="screen">
            <a:alphaModFix amt="18000"/>
            <a:extLst>
              <a:ext uri="{BEBA8EAE-BF5A-486C-A8C5-ECC9F3942E4B}">
                <a14:imgProps xmlns:a14="http://schemas.microsoft.com/office/drawing/2010/main">
                  <a14:imgLayer r:embed="rId13">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5" name="正文"/>
          <p:cNvSpPr txBox="1">
            <a:spLocks noGrp="1"/>
          </p:cNvSpPr>
          <p:nvPr>
            <p:ph idx="6"/>
            <p:custDataLst>
              <p:tags r:id="rId2"/>
            </p:custDataLst>
          </p:nvPr>
        </p:nvSpPr>
        <p:spPr>
          <a:xfrm>
            <a:off x="62352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4" name="标题"/>
          <p:cNvSpPr txBox="1">
            <a:spLocks noGrp="1"/>
          </p:cNvSpPr>
          <p:nvPr>
            <p:ph type="title" idx="5"/>
            <p:custDataLst>
              <p:tags r:id="rId3"/>
            </p:custDataLst>
          </p:nvPr>
        </p:nvSpPr>
        <p:spPr>
          <a:xfrm>
            <a:off x="6235065" y="1378585"/>
            <a:ext cx="5342255" cy="45085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MiSans" panose="00000500000000000000" charset="-122"/>
              </a:defRPr>
            </a:lvl1pPr>
          </a:lstStyle>
          <a:p>
            <a:pPr lvl="0"/>
            <a:r>
              <a:rPr>
                <a:sym typeface="+mn-ea"/>
              </a:rPr>
              <a:t>单击此处编辑母版标题样式</a:t>
            </a:r>
          </a:p>
        </p:txBody>
      </p:sp>
      <p:sp>
        <p:nvSpPr>
          <p:cNvPr id="13" name="正文"/>
          <p:cNvSpPr txBox="1">
            <a:spLocks noGrp="1"/>
          </p:cNvSpPr>
          <p:nvPr>
            <p:ph idx="4"/>
            <p:custDataLst>
              <p:tags r:id="rId4"/>
            </p:custDataLst>
          </p:nvPr>
        </p:nvSpPr>
        <p:spPr>
          <a:xfrm>
            <a:off x="6084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3"/>
            <p:custDataLst>
              <p:tags r:id="rId5"/>
            </p:custDataLst>
          </p:nvPr>
        </p:nvSpPr>
        <p:spPr>
          <a:xfrm>
            <a:off x="608330" y="1379220"/>
            <a:ext cx="5342255" cy="44894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MiSans" panose="00000500000000000000" charset="-122"/>
              </a:defRPr>
            </a:lvl1pPr>
          </a:lstStyle>
          <a:p>
            <a:pPr lvl="0"/>
            <a:r>
              <a:rPr dirty="0">
                <a:sym typeface="+mn-ea"/>
              </a:rPr>
              <a:t>单击此处编辑母版标题样式</a:t>
            </a:r>
          </a:p>
        </p:txBody>
      </p:sp>
      <p:sp>
        <p:nvSpPr>
          <p:cNvPr id="11" name="椭圆 10"/>
          <p:cNvSpPr/>
          <p:nvPr>
            <p:custDataLst>
              <p:tags r:id="rId6"/>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0" name="标题"/>
          <p:cNvSpPr txBox="1">
            <a:spLocks noGrp="1"/>
          </p:cNvSpPr>
          <p:nvPr>
            <p:ph type="title" idx="1"/>
            <p:custDataLst>
              <p:tags r:id="rId7"/>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dirty="0">
                <a:sym typeface="+mn-ea"/>
              </a:rPr>
              <a:t>单击此处编辑母版标题样式</a:t>
            </a:r>
          </a:p>
        </p:txBody>
      </p:sp>
      <p:sp>
        <p:nvSpPr>
          <p:cNvPr id="7" name="日期占位符 6"/>
          <p:cNvSpPr>
            <a:spLocks noGrp="1"/>
          </p:cNvSpPr>
          <p:nvPr>
            <p:ph type="dt" sz="half" idx="10"/>
            <p:custDataLst>
              <p:tags r:id="rId8"/>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8" name="页脚占位符 7"/>
          <p:cNvSpPr>
            <a:spLocks noGrp="1"/>
          </p:cNvSpPr>
          <p:nvPr>
            <p:ph type="ftr" sz="quarter" idx="11"/>
            <p:custDataLst>
              <p:tags r:id="rId9"/>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10"/>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8" cstate="screen">
            <a:alphaModFix amt="18000"/>
            <a:extLst>
              <a:ext uri="{BEBA8EAE-BF5A-486C-A8C5-ECC9F3942E4B}">
                <a14:imgProps xmlns:a14="http://schemas.microsoft.com/office/drawing/2010/main">
                  <a14:imgLayer r:embed="rId9">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7" name="椭圆 6"/>
          <p:cNvSpPr/>
          <p:nvPr>
            <p:custDataLst>
              <p:tags r:id="rId2"/>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6" name="标题"/>
          <p:cNvSpPr txBox="1">
            <a:spLocks noGrp="1"/>
          </p:cNvSpPr>
          <p:nvPr>
            <p:ph type="title" idx="1"/>
            <p:custDataLst>
              <p:tags r:id="rId3"/>
            </p:custDataLst>
          </p:nvPr>
        </p:nvSpPr>
        <p:spPr>
          <a:xfrm>
            <a:off x="608400" y="608400"/>
            <a:ext cx="10969200" cy="705600"/>
          </a:xfrm>
          <a:prstGeom prst="rect">
            <a:avLst/>
          </a:prstGeom>
          <a:noFill/>
          <a:ln>
            <a:noFill/>
            <a:prstDash val="sysDash"/>
          </a:ln>
        </p:spPr>
        <p:txBody>
          <a:bodyPr wrap="square" rtlCol="0">
            <a:normAutofit/>
          </a:bodyPr>
          <a:lstStyle>
            <a:lvl1pPr marL="0" marR="0" lvl="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sym typeface="+mn-ea"/>
              </a:defRPr>
            </a:lvl1pPr>
          </a:lstStyle>
          <a:p>
            <a:pPr lvl="0" algn="l">
              <a:buClrTx/>
              <a:buSzTx/>
              <a:buFontTx/>
            </a:pPr>
            <a:r>
              <a:rPr dirty="0">
                <a:sym typeface="+mn-ea"/>
              </a:rPr>
              <a:t>单击此处编辑母版标题样式</a:t>
            </a:r>
          </a:p>
        </p:txBody>
      </p:sp>
      <p:sp>
        <p:nvSpPr>
          <p:cNvPr id="3" name="日期占位符 2"/>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4" name="页脚占位符 3"/>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6" cstate="screen">
            <a:alphaModFix amt="18000"/>
            <a:extLst>
              <a:ext uri="{BEBA8EAE-BF5A-486C-A8C5-ECC9F3942E4B}">
                <a14:imgProps xmlns:a14="http://schemas.microsoft.com/office/drawing/2010/main">
                  <a14:imgLayer r:embed="rId7">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t>2026-6-8</a:t>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dirty="0"/>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仅内容">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7" cstate="screen">
            <a:alphaModFix amt="18000"/>
            <a:extLst>
              <a:ext uri="{BEBA8EAE-BF5A-486C-A8C5-ECC9F3942E4B}">
                <a14:imgProps xmlns:a14="http://schemas.microsoft.com/office/drawing/2010/main">
                  <a14:imgLayer r:embed="rId8">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7" name="正文"/>
          <p:cNvSpPr txBox="1">
            <a:spLocks noGrp="1"/>
          </p:cNvSpPr>
          <p:nvPr>
            <p:ph idx="1"/>
            <p:custDataLst>
              <p:tags r:id="rId2"/>
            </p:custDataLst>
          </p:nvPr>
        </p:nvSpPr>
        <p:spPr>
          <a:xfrm>
            <a:off x="695960" y="360045"/>
            <a:ext cx="10801985" cy="581787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4" name="日期占位符 3"/>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5" name="页脚占位符 4"/>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Only" preserve="1">
  <p:cSld name="标题和副标题">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9" cstate="screen">
            <a:alphaModFix amt="18000"/>
            <a:extLst>
              <a:ext uri="{BEBA8EAE-BF5A-486C-A8C5-ECC9F3942E4B}">
                <a14:imgProps xmlns:a14="http://schemas.microsoft.com/office/drawing/2010/main">
                  <a14:imgLayer r:embed="rId10">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8" name="椭圆 7"/>
          <p:cNvSpPr/>
          <p:nvPr>
            <p:custDataLst>
              <p:tags r:id="rId2"/>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7" name="副标题"/>
          <p:cNvSpPr txBox="1">
            <a:spLocks noGrp="1"/>
          </p:cNvSpPr>
          <p:nvPr>
            <p:ph type="body" idx="2" hasCustomPrompt="1"/>
            <p:custDataLst>
              <p:tags r:id="rId3"/>
            </p:custDataLst>
          </p:nvPr>
        </p:nvSpPr>
        <p:spPr>
          <a:xfrm>
            <a:off x="695960" y="1301750"/>
            <a:ext cx="10799088" cy="405553"/>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300" normalizeH="0" baseline="0" noProof="1" dirty="0">
                <a:solidFill>
                  <a:schemeClr val="tx1">
                    <a:lumMod val="75000"/>
                    <a:lumOff val="25000"/>
                  </a:schemeClr>
                </a:solidFill>
                <a:latin typeface="+mj-ea"/>
                <a:ea typeface="+mj-ea"/>
                <a:cs typeface="MiSans" panose="00000500000000000000" charset="-122"/>
              </a:defRPr>
            </a:lvl1pPr>
          </a:lstStyle>
          <a:p>
            <a:pPr lvl="0" algn="l"/>
            <a:r>
              <a:rPr dirty="0">
                <a:sym typeface="+mn-ea"/>
              </a:rPr>
              <a:t>单击此处编辑母版副标题样式</a:t>
            </a:r>
          </a:p>
        </p:txBody>
      </p:sp>
      <p:sp>
        <p:nvSpPr>
          <p:cNvPr id="6"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wrap="square" rtlCol="0">
            <a:normAutofit/>
          </a:bodyPr>
          <a:lstStyle>
            <a:lvl1pPr marL="0" marR="0" lvl="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sym typeface="+mn-ea"/>
              </a:defRPr>
            </a:lvl1pPr>
          </a:lstStyle>
          <a:p>
            <a:pPr lvl="0" algn="l">
              <a:buClrTx/>
              <a:buSzTx/>
              <a:buFontTx/>
            </a:pPr>
            <a:r>
              <a:rPr dirty="0">
                <a:sym typeface="+mn-ea"/>
              </a:rPr>
              <a:t>单击此处编辑母版标题样式</a:t>
            </a:r>
          </a:p>
        </p:txBody>
      </p:sp>
      <p:sp>
        <p:nvSpPr>
          <p:cNvPr id="3" name="日期占位符 2"/>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4" name="页脚占位符 3"/>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目录">
    <p:bg>
      <p:bgPr>
        <a:solidFill>
          <a:schemeClr val="bg1"/>
        </a:solidFill>
        <a:effectLst/>
      </p:bgPr>
    </p:bg>
    <p:spTree>
      <p:nvGrpSpPr>
        <p:cNvPr id="1" name=""/>
        <p:cNvGrpSpPr/>
        <p:nvPr/>
      </p:nvGrpSpPr>
      <p:grpSpPr>
        <a:xfrm>
          <a:off x="0" y="0"/>
          <a:ext cx="0" cy="0"/>
          <a:chOff x="0" y="0"/>
          <a:chExt cx="0" cy="0"/>
        </a:xfrm>
      </p:grpSpPr>
      <p:pic>
        <p:nvPicPr>
          <p:cNvPr id="11" name="VCG41N607742010" descr="图片包含 桌子, 香蕉, 盘子, 表面&#10;&#10;描述已自动生成"/>
          <p:cNvPicPr>
            <a:picLocks noChangeAspect="1"/>
          </p:cNvPicPr>
          <p:nvPr>
            <p:custDataLst>
              <p:tags r:id="rId1"/>
            </p:custDataLst>
          </p:nvPr>
        </p:nvPicPr>
        <p:blipFill>
          <a:blip r:embed="rId12" cstate="screen">
            <a:alphaModFix amt="18000"/>
            <a:extLst>
              <a:ext uri="{BEBA8EAE-BF5A-486C-A8C5-ECC9F3942E4B}">
                <a14:imgProps xmlns:a14="http://schemas.microsoft.com/office/drawing/2010/main">
                  <a14:imgLayer r:embed="rId13">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0" name="椭圆 9"/>
          <p:cNvSpPr/>
          <p:nvPr>
            <p:custDataLst>
              <p:tags r:id="rId2"/>
            </p:custDataLst>
          </p:nvPr>
        </p:nvSpPr>
        <p:spPr>
          <a:xfrm>
            <a:off x="83345" y="1993155"/>
            <a:ext cx="1366360" cy="1366360"/>
          </a:xfrm>
          <a:prstGeom prst="ellipse">
            <a:avLst/>
          </a:prstGeom>
          <a:gradFill flip="none" rotWithShape="1">
            <a:gsLst>
              <a:gs pos="0">
                <a:schemeClr val="accent1">
                  <a:alpha val="40000"/>
                </a:schemeClr>
              </a:gs>
              <a:gs pos="4600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22" name="任意多边形: 形状 21"/>
          <p:cNvSpPr/>
          <p:nvPr>
            <p:custDataLst>
              <p:tags r:id="rId3"/>
            </p:custDataLst>
          </p:nvPr>
        </p:nvSpPr>
        <p:spPr>
          <a:xfrm>
            <a:off x="8934138" y="0"/>
            <a:ext cx="3257862" cy="3297836"/>
          </a:xfrm>
          <a:custGeom>
            <a:avLst/>
            <a:gdLst>
              <a:gd name="connsiteX0" fmla="*/ 112437 w 3257862"/>
              <a:gd name="connsiteY0" fmla="*/ 0 h 3297836"/>
              <a:gd name="connsiteX1" fmla="*/ 3257862 w 3257862"/>
              <a:gd name="connsiteY1" fmla="*/ 0 h 3297836"/>
              <a:gd name="connsiteX2" fmla="*/ 3257862 w 3257862"/>
              <a:gd name="connsiteY2" fmla="*/ 3195677 h 3297836"/>
              <a:gd name="connsiteX3" fmla="*/ 3061905 w 3257862"/>
              <a:gd name="connsiteY3" fmla="*/ 3246063 h 3297836"/>
              <a:gd name="connsiteX4" fmla="*/ 2548328 w 3257862"/>
              <a:gd name="connsiteY4" fmla="*/ 3297836 h 3297836"/>
              <a:gd name="connsiteX5" fmla="*/ 0 w 3257862"/>
              <a:gd name="connsiteY5" fmla="*/ 749508 h 3297836"/>
              <a:gd name="connsiteX6" fmla="*/ 51773 w 3257862"/>
              <a:gd name="connsiteY6" fmla="*/ 235931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862" h="3297836">
                <a:moveTo>
                  <a:pt x="112437" y="0"/>
                </a:moveTo>
                <a:lnTo>
                  <a:pt x="3257862" y="0"/>
                </a:lnTo>
                <a:lnTo>
                  <a:pt x="3257862" y="3195677"/>
                </a:lnTo>
                <a:lnTo>
                  <a:pt x="3061905" y="3246063"/>
                </a:lnTo>
                <a:cubicBezTo>
                  <a:pt x="2896015" y="3280009"/>
                  <a:pt x="2724253" y="3297836"/>
                  <a:pt x="2548328" y="3297836"/>
                </a:cubicBezTo>
                <a:cubicBezTo>
                  <a:pt x="1140925" y="3297836"/>
                  <a:pt x="0" y="2156911"/>
                  <a:pt x="0" y="749508"/>
                </a:cubicBezTo>
                <a:cubicBezTo>
                  <a:pt x="0" y="573583"/>
                  <a:pt x="17827" y="401821"/>
                  <a:pt x="51773" y="235931"/>
                </a:cubicBez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9" name="任意多边形: 形状 6"/>
          <p:cNvSpPr/>
          <p:nvPr>
            <p:custDataLst>
              <p:tags r:id="rId4"/>
            </p:custDataLst>
          </p:nvPr>
        </p:nvSpPr>
        <p:spPr>
          <a:xfrm>
            <a:off x="5598795" y="1024890"/>
            <a:ext cx="6269355" cy="4618990"/>
          </a:xfrm>
          <a:custGeom>
            <a:avLst/>
            <a:gdLst>
              <a:gd name="connsiteX0" fmla="*/ 323492 w 6269502"/>
              <a:gd name="connsiteY0" fmla="*/ 0 h 3591920"/>
              <a:gd name="connsiteX1" fmla="*/ 5946010 w 6269502"/>
              <a:gd name="connsiteY1" fmla="*/ 0 h 3591920"/>
              <a:gd name="connsiteX2" fmla="*/ 6269502 w 6269502"/>
              <a:gd name="connsiteY2" fmla="*/ 323492 h 3591920"/>
              <a:gd name="connsiteX3" fmla="*/ 6269502 w 6269502"/>
              <a:gd name="connsiteY3" fmla="*/ 3267654 h 3591920"/>
              <a:gd name="connsiteX4" fmla="*/ 6006409 w 6269502"/>
              <a:gd name="connsiteY4" fmla="*/ 3590459 h 3591920"/>
              <a:gd name="connsiteX5" fmla="*/ 5991917 w 6269502"/>
              <a:gd name="connsiteY5" fmla="*/ 3591920 h 3591920"/>
              <a:gd name="connsiteX6" fmla="*/ 5991917 w 6269502"/>
              <a:gd name="connsiteY6" fmla="*/ 1196144 h 3591920"/>
              <a:gd name="connsiteX7" fmla="*/ 5667969 w 6269502"/>
              <a:gd name="connsiteY7" fmla="*/ 872196 h 3591920"/>
              <a:gd name="connsiteX8" fmla="*/ 0 w 6269502"/>
              <a:gd name="connsiteY8" fmla="*/ 872196 h 3591920"/>
              <a:gd name="connsiteX9" fmla="*/ 0 w 6269502"/>
              <a:gd name="connsiteY9" fmla="*/ 323492 h 3591920"/>
              <a:gd name="connsiteX10" fmla="*/ 323492 w 6269502"/>
              <a:gd name="connsiteY10" fmla="*/ 0 h 359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69502" h="3591920">
                <a:moveTo>
                  <a:pt x="323492" y="0"/>
                </a:moveTo>
                <a:lnTo>
                  <a:pt x="5946010" y="0"/>
                </a:lnTo>
                <a:cubicBezTo>
                  <a:pt x="6124670" y="0"/>
                  <a:pt x="6269502" y="144832"/>
                  <a:pt x="6269502" y="323492"/>
                </a:cubicBezTo>
                <a:lnTo>
                  <a:pt x="6269502" y="3267654"/>
                </a:lnTo>
                <a:cubicBezTo>
                  <a:pt x="6269502" y="3426884"/>
                  <a:pt x="6156555" y="3559734"/>
                  <a:pt x="6006409" y="3590459"/>
                </a:cubicBezTo>
                <a:lnTo>
                  <a:pt x="5991917" y="3591920"/>
                </a:lnTo>
                <a:lnTo>
                  <a:pt x="5991917" y="1196144"/>
                </a:lnTo>
                <a:cubicBezTo>
                  <a:pt x="5991917" y="1017232"/>
                  <a:pt x="5846881" y="872196"/>
                  <a:pt x="5667969" y="872196"/>
                </a:cubicBezTo>
                <a:lnTo>
                  <a:pt x="0" y="872196"/>
                </a:lnTo>
                <a:lnTo>
                  <a:pt x="0" y="323492"/>
                </a:lnTo>
                <a:cubicBezTo>
                  <a:pt x="0" y="144832"/>
                  <a:pt x="144832" y="0"/>
                  <a:pt x="323492" y="0"/>
                </a:cubicBezTo>
                <a:close/>
              </a:path>
            </a:pathLst>
          </a:custGeom>
          <a:gradFill flip="none" rotWithShape="1">
            <a:gsLst>
              <a:gs pos="0">
                <a:schemeClr val="accent1"/>
              </a:gs>
              <a:gs pos="100000">
                <a:schemeClr val="accent2"/>
              </a:gs>
            </a:gsLst>
            <a:lin ang="2700000" scaled="1"/>
            <a:tileRect/>
          </a:gradFill>
          <a:ln w="19050">
            <a:noFill/>
            <a:prstDash val="solid"/>
          </a:ln>
          <a:effectLst>
            <a:outerShdw blurRad="190500" dist="38100" dir="2700000" algn="tl"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8" name="矩形: 圆顶角 3"/>
          <p:cNvSpPr/>
          <p:nvPr>
            <p:custDataLst>
              <p:tags r:id="rId5"/>
            </p:custDataLst>
          </p:nvPr>
        </p:nvSpPr>
        <p:spPr>
          <a:xfrm>
            <a:off x="611505" y="2363470"/>
            <a:ext cx="10979785" cy="3766185"/>
          </a:xfrm>
          <a:prstGeom prst="round2SameRect">
            <a:avLst>
              <a:gd name="adj1" fmla="val 8602"/>
              <a:gd name="adj2" fmla="val 9160"/>
            </a:avLst>
          </a:prstGeom>
          <a:solidFill>
            <a:schemeClr val="bg2">
              <a:alpha val="50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6" name="标题"/>
          <p:cNvSpPr txBox="1">
            <a:spLocks noGrp="1"/>
          </p:cNvSpPr>
          <p:nvPr>
            <p:ph type="title" idx="1" hasCustomPrompt="1"/>
            <p:custDataLst>
              <p:tags r:id="rId6"/>
            </p:custDataLst>
          </p:nvPr>
        </p:nvSpPr>
        <p:spPr>
          <a:xfrm>
            <a:off x="681355" y="810260"/>
            <a:ext cx="2527935" cy="1366520"/>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6600" b="1" i="0" u="none" strike="noStrike" kern="1200" cap="none" spc="300" normalizeH="0" baseline="0" noProof="1" dirty="0">
                <a:solidFill>
                  <a:schemeClr val="tx1">
                    <a:lumMod val="85000"/>
                    <a:lumOff val="15000"/>
                  </a:schemeClr>
                </a:solidFill>
                <a:latin typeface="+mj-ea"/>
                <a:ea typeface="+mj-ea"/>
                <a:cs typeface="+mj-ea"/>
              </a:defRPr>
            </a:lvl1pPr>
          </a:lstStyle>
          <a:p>
            <a:pPr lvl="0"/>
            <a:r>
              <a:rPr dirty="0">
                <a:sym typeface="+mn-ea"/>
              </a:rPr>
              <a:t>标题</a:t>
            </a:r>
          </a:p>
        </p:txBody>
      </p:sp>
      <p:sp>
        <p:nvSpPr>
          <p:cNvPr id="3" name="日期占位符 2"/>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4" name="页脚占位符 3"/>
          <p:cNvSpPr>
            <a:spLocks noGrp="1"/>
          </p:cNvSpPr>
          <p:nvPr>
            <p:ph type="ftr" sz="quarter" idx="11"/>
            <p:custDataLst>
              <p:tags r:id="rId8"/>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12" name="图形 6"/>
          <p:cNvSpPr/>
          <p:nvPr userDrawn="1">
            <p:custDataLst>
              <p:tags r:id="rId10"/>
            </p:custDataLst>
          </p:nvPr>
        </p:nvSpPr>
        <p:spPr>
          <a:xfrm>
            <a:off x="6118041" y="1571001"/>
            <a:ext cx="3571666" cy="492019"/>
          </a:xfrm>
          <a:custGeom>
            <a:avLst/>
            <a:gdLst>
              <a:gd name="connsiteX0" fmla="*/ 1236631 w 6733222"/>
              <a:gd name="connsiteY0" fmla="*/ 149543 h 927544"/>
              <a:gd name="connsiteX1" fmla="*/ 1124522 w 6733222"/>
              <a:gd name="connsiteY1" fmla="*/ 174784 h 927544"/>
              <a:gd name="connsiteX2" fmla="*/ 1051846 w 6733222"/>
              <a:gd name="connsiteY2" fmla="*/ 242221 h 927544"/>
              <a:gd name="connsiteX3" fmla="*/ 1012698 w 6733222"/>
              <a:gd name="connsiteY3" fmla="*/ 340805 h 927544"/>
              <a:gd name="connsiteX4" fmla="*/ 1001268 w 6733222"/>
              <a:gd name="connsiteY4" fmla="*/ 460153 h 927544"/>
              <a:gd name="connsiteX5" fmla="*/ 1012317 w 6733222"/>
              <a:gd name="connsiteY5" fmla="*/ 591979 h 927544"/>
              <a:gd name="connsiteX6" fmla="*/ 1049655 w 6733222"/>
              <a:gd name="connsiteY6" fmla="*/ 691991 h 927544"/>
              <a:gd name="connsiteX7" fmla="*/ 1120235 w 6733222"/>
              <a:gd name="connsiteY7" fmla="*/ 755333 h 927544"/>
              <a:gd name="connsiteX8" fmla="*/ 1231678 w 6733222"/>
              <a:gd name="connsiteY8" fmla="*/ 777145 h 927544"/>
              <a:gd name="connsiteX9" fmla="*/ 1343787 w 6733222"/>
              <a:gd name="connsiteY9" fmla="*/ 752189 h 927544"/>
              <a:gd name="connsiteX10" fmla="*/ 1416463 w 6733222"/>
              <a:gd name="connsiteY10" fmla="*/ 684371 h 927544"/>
              <a:gd name="connsiteX11" fmla="*/ 1455611 w 6733222"/>
              <a:gd name="connsiteY11" fmla="*/ 584359 h 927544"/>
              <a:gd name="connsiteX12" fmla="*/ 1467041 w 6733222"/>
              <a:gd name="connsiteY12" fmla="*/ 462915 h 927544"/>
              <a:gd name="connsiteX13" fmla="*/ 1455992 w 6733222"/>
              <a:gd name="connsiteY13" fmla="*/ 334518 h 927544"/>
              <a:gd name="connsiteX14" fmla="*/ 1418273 w 6733222"/>
              <a:gd name="connsiteY14" fmla="*/ 235553 h 927544"/>
              <a:gd name="connsiteX15" fmla="*/ 1347311 w 6733222"/>
              <a:gd name="connsiteY15" fmla="*/ 171831 h 927544"/>
              <a:gd name="connsiteX16" fmla="*/ 1236631 w 6733222"/>
              <a:gd name="connsiteY16" fmla="*/ 149543 h 927544"/>
              <a:gd name="connsiteX17" fmla="*/ 1236631 w 6733222"/>
              <a:gd name="connsiteY17" fmla="*/ 149543 h 927544"/>
              <a:gd name="connsiteX18" fmla="*/ 5370957 w 6733222"/>
              <a:gd name="connsiteY18" fmla="*/ 15907 h 927544"/>
              <a:gd name="connsiteX19" fmla="*/ 6002179 w 6733222"/>
              <a:gd name="connsiteY19" fmla="*/ 15907 h 927544"/>
              <a:gd name="connsiteX20" fmla="*/ 6013609 w 6733222"/>
              <a:gd name="connsiteY20" fmla="*/ 19717 h 927544"/>
              <a:gd name="connsiteX21" fmla="*/ 6022277 w 6733222"/>
              <a:gd name="connsiteY21" fmla="*/ 32195 h 927544"/>
              <a:gd name="connsiteX22" fmla="*/ 6027420 w 6733222"/>
              <a:gd name="connsiteY22" fmla="*/ 55340 h 927544"/>
              <a:gd name="connsiteX23" fmla="*/ 6029135 w 6733222"/>
              <a:gd name="connsiteY23" fmla="*/ 90678 h 927544"/>
              <a:gd name="connsiteX24" fmla="*/ 6027420 w 6733222"/>
              <a:gd name="connsiteY24" fmla="*/ 124968 h 927544"/>
              <a:gd name="connsiteX25" fmla="*/ 6022277 w 6733222"/>
              <a:gd name="connsiteY25" fmla="*/ 147828 h 927544"/>
              <a:gd name="connsiteX26" fmla="*/ 6013609 w 6733222"/>
              <a:gd name="connsiteY26" fmla="*/ 160592 h 927544"/>
              <a:gd name="connsiteX27" fmla="*/ 6002179 w 6733222"/>
              <a:gd name="connsiteY27" fmla="*/ 164783 h 927544"/>
              <a:gd name="connsiteX28" fmla="*/ 5777960 w 6733222"/>
              <a:gd name="connsiteY28" fmla="*/ 164783 h 927544"/>
              <a:gd name="connsiteX29" fmla="*/ 5777960 w 6733222"/>
              <a:gd name="connsiteY29" fmla="*/ 886682 h 927544"/>
              <a:gd name="connsiteX30" fmla="*/ 5773484 w 6733222"/>
              <a:gd name="connsiteY30" fmla="*/ 899160 h 927544"/>
              <a:gd name="connsiteX31" fmla="*/ 5758625 w 6733222"/>
              <a:gd name="connsiteY31" fmla="*/ 908113 h 927544"/>
              <a:gd name="connsiteX32" fmla="*/ 5730621 w 6733222"/>
              <a:gd name="connsiteY32" fmla="*/ 913638 h 927544"/>
              <a:gd name="connsiteX33" fmla="*/ 5686711 w 6733222"/>
              <a:gd name="connsiteY33" fmla="*/ 915734 h 927544"/>
              <a:gd name="connsiteX34" fmla="*/ 5642801 w 6733222"/>
              <a:gd name="connsiteY34" fmla="*/ 913638 h 927544"/>
              <a:gd name="connsiteX35" fmla="*/ 5614797 w 6733222"/>
              <a:gd name="connsiteY35" fmla="*/ 908113 h 927544"/>
              <a:gd name="connsiteX36" fmla="*/ 5599938 w 6733222"/>
              <a:gd name="connsiteY36" fmla="*/ 899160 h 927544"/>
              <a:gd name="connsiteX37" fmla="*/ 5595462 w 6733222"/>
              <a:gd name="connsiteY37" fmla="*/ 886682 h 927544"/>
              <a:gd name="connsiteX38" fmla="*/ 5595462 w 6733222"/>
              <a:gd name="connsiteY38" fmla="*/ 164687 h 927544"/>
              <a:gd name="connsiteX39" fmla="*/ 5371243 w 6733222"/>
              <a:gd name="connsiteY39" fmla="*/ 164687 h 927544"/>
              <a:gd name="connsiteX40" fmla="*/ 5359432 w 6733222"/>
              <a:gd name="connsiteY40" fmla="*/ 160496 h 927544"/>
              <a:gd name="connsiteX41" fmla="*/ 5351145 w 6733222"/>
              <a:gd name="connsiteY41" fmla="*/ 147733 h 927544"/>
              <a:gd name="connsiteX42" fmla="*/ 5346002 w 6733222"/>
              <a:gd name="connsiteY42" fmla="*/ 124873 h 927544"/>
              <a:gd name="connsiteX43" fmla="*/ 5344287 w 6733222"/>
              <a:gd name="connsiteY43" fmla="*/ 90583 h 927544"/>
              <a:gd name="connsiteX44" fmla="*/ 5346002 w 6733222"/>
              <a:gd name="connsiteY44" fmla="*/ 55245 h 927544"/>
              <a:gd name="connsiteX45" fmla="*/ 5351145 w 6733222"/>
              <a:gd name="connsiteY45" fmla="*/ 32099 h 927544"/>
              <a:gd name="connsiteX46" fmla="*/ 5359432 w 6733222"/>
              <a:gd name="connsiteY46" fmla="*/ 19622 h 927544"/>
              <a:gd name="connsiteX47" fmla="*/ 5370957 w 6733222"/>
              <a:gd name="connsiteY47" fmla="*/ 15907 h 927544"/>
              <a:gd name="connsiteX48" fmla="*/ 5370957 w 6733222"/>
              <a:gd name="connsiteY48" fmla="*/ 15907 h 927544"/>
              <a:gd name="connsiteX49" fmla="*/ 3718274 w 6733222"/>
              <a:gd name="connsiteY49" fmla="*/ 15907 h 927544"/>
              <a:gd name="connsiteX50" fmla="*/ 4165378 w 6733222"/>
              <a:gd name="connsiteY50" fmla="*/ 15907 h 927544"/>
              <a:gd name="connsiteX51" fmla="*/ 4176427 w 6733222"/>
              <a:gd name="connsiteY51" fmla="*/ 19336 h 927544"/>
              <a:gd name="connsiteX52" fmla="*/ 4184714 w 6733222"/>
              <a:gd name="connsiteY52" fmla="*/ 31433 h 927544"/>
              <a:gd name="connsiteX53" fmla="*/ 4189857 w 6733222"/>
              <a:gd name="connsiteY53" fmla="*/ 53626 h 927544"/>
              <a:gd name="connsiteX54" fmla="*/ 4191572 w 6733222"/>
              <a:gd name="connsiteY54" fmla="*/ 87916 h 927544"/>
              <a:gd name="connsiteX55" fmla="*/ 4189857 w 6733222"/>
              <a:gd name="connsiteY55" fmla="*/ 120777 h 927544"/>
              <a:gd name="connsiteX56" fmla="*/ 4184714 w 6733222"/>
              <a:gd name="connsiteY56" fmla="*/ 142589 h 927544"/>
              <a:gd name="connsiteX57" fmla="*/ 4176427 w 6733222"/>
              <a:gd name="connsiteY57" fmla="*/ 154686 h 927544"/>
              <a:gd name="connsiteX58" fmla="*/ 4165378 w 6733222"/>
              <a:gd name="connsiteY58" fmla="*/ 158496 h 927544"/>
              <a:gd name="connsiteX59" fmla="*/ 3845624 w 6733222"/>
              <a:gd name="connsiteY59" fmla="*/ 158496 h 927544"/>
              <a:gd name="connsiteX60" fmla="*/ 3845624 w 6733222"/>
              <a:gd name="connsiteY60" fmla="*/ 377190 h 927544"/>
              <a:gd name="connsiteX61" fmla="*/ 4116229 w 6733222"/>
              <a:gd name="connsiteY61" fmla="*/ 377190 h 927544"/>
              <a:gd name="connsiteX62" fmla="*/ 4127659 w 6733222"/>
              <a:gd name="connsiteY62" fmla="*/ 381000 h 927544"/>
              <a:gd name="connsiteX63" fmla="*/ 4136327 w 6733222"/>
              <a:gd name="connsiteY63" fmla="*/ 392811 h 927544"/>
              <a:gd name="connsiteX64" fmla="*/ 4141470 w 6733222"/>
              <a:gd name="connsiteY64" fmla="*/ 414242 h 927544"/>
              <a:gd name="connsiteX65" fmla="*/ 4143185 w 6733222"/>
              <a:gd name="connsiteY65" fmla="*/ 447104 h 927544"/>
              <a:gd name="connsiteX66" fmla="*/ 4141470 w 6733222"/>
              <a:gd name="connsiteY66" fmla="*/ 480346 h 927544"/>
              <a:gd name="connsiteX67" fmla="*/ 4136327 w 6733222"/>
              <a:gd name="connsiteY67" fmla="*/ 501491 h 927544"/>
              <a:gd name="connsiteX68" fmla="*/ 4127659 w 6733222"/>
              <a:gd name="connsiteY68" fmla="*/ 512921 h 927544"/>
              <a:gd name="connsiteX69" fmla="*/ 4116229 w 6733222"/>
              <a:gd name="connsiteY69" fmla="*/ 516350 h 927544"/>
              <a:gd name="connsiteX70" fmla="*/ 3845624 w 6733222"/>
              <a:gd name="connsiteY70" fmla="*/ 516350 h 927544"/>
              <a:gd name="connsiteX71" fmla="*/ 3845624 w 6733222"/>
              <a:gd name="connsiteY71" fmla="*/ 768953 h 927544"/>
              <a:gd name="connsiteX72" fmla="*/ 4168140 w 6733222"/>
              <a:gd name="connsiteY72" fmla="*/ 768953 h 927544"/>
              <a:gd name="connsiteX73" fmla="*/ 4179570 w 6733222"/>
              <a:gd name="connsiteY73" fmla="*/ 772763 h 927544"/>
              <a:gd name="connsiteX74" fmla="*/ 4188238 w 6733222"/>
              <a:gd name="connsiteY74" fmla="*/ 784860 h 927544"/>
              <a:gd name="connsiteX75" fmla="*/ 4193381 w 6733222"/>
              <a:gd name="connsiteY75" fmla="*/ 806672 h 927544"/>
              <a:gd name="connsiteX76" fmla="*/ 4195096 w 6733222"/>
              <a:gd name="connsiteY76" fmla="*/ 840200 h 927544"/>
              <a:gd name="connsiteX77" fmla="*/ 4193381 w 6733222"/>
              <a:gd name="connsiteY77" fmla="*/ 873728 h 927544"/>
              <a:gd name="connsiteX78" fmla="*/ 4188238 w 6733222"/>
              <a:gd name="connsiteY78" fmla="*/ 895540 h 927544"/>
              <a:gd name="connsiteX79" fmla="*/ 4179570 w 6733222"/>
              <a:gd name="connsiteY79" fmla="*/ 907637 h 927544"/>
              <a:gd name="connsiteX80" fmla="*/ 4168140 w 6733222"/>
              <a:gd name="connsiteY80" fmla="*/ 911447 h 927544"/>
              <a:gd name="connsiteX81" fmla="*/ 3718274 w 6733222"/>
              <a:gd name="connsiteY81" fmla="*/ 911447 h 927544"/>
              <a:gd name="connsiteX82" fmla="*/ 3679889 w 6733222"/>
              <a:gd name="connsiteY82" fmla="*/ 897922 h 927544"/>
              <a:gd name="connsiteX83" fmla="*/ 3664363 w 6733222"/>
              <a:gd name="connsiteY83" fmla="*/ 854012 h 927544"/>
              <a:gd name="connsiteX84" fmla="*/ 3664363 w 6733222"/>
              <a:gd name="connsiteY84" fmla="*/ 73343 h 927544"/>
              <a:gd name="connsiteX85" fmla="*/ 3679889 w 6733222"/>
              <a:gd name="connsiteY85" fmla="*/ 29432 h 927544"/>
              <a:gd name="connsiteX86" fmla="*/ 3718274 w 6733222"/>
              <a:gd name="connsiteY86" fmla="*/ 15907 h 927544"/>
              <a:gd name="connsiteX87" fmla="*/ 3718274 w 6733222"/>
              <a:gd name="connsiteY87" fmla="*/ 15907 h 927544"/>
              <a:gd name="connsiteX88" fmla="*/ 2827020 w 6733222"/>
              <a:gd name="connsiteY88" fmla="*/ 15907 h 927544"/>
              <a:gd name="connsiteX89" fmla="*/ 3458242 w 6733222"/>
              <a:gd name="connsiteY89" fmla="*/ 15907 h 927544"/>
              <a:gd name="connsiteX90" fmla="*/ 3469672 w 6733222"/>
              <a:gd name="connsiteY90" fmla="*/ 19717 h 927544"/>
              <a:gd name="connsiteX91" fmla="*/ 3478340 w 6733222"/>
              <a:gd name="connsiteY91" fmla="*/ 32195 h 927544"/>
              <a:gd name="connsiteX92" fmla="*/ 3483483 w 6733222"/>
              <a:gd name="connsiteY92" fmla="*/ 55340 h 927544"/>
              <a:gd name="connsiteX93" fmla="*/ 3485198 w 6733222"/>
              <a:gd name="connsiteY93" fmla="*/ 90678 h 927544"/>
              <a:gd name="connsiteX94" fmla="*/ 3483483 w 6733222"/>
              <a:gd name="connsiteY94" fmla="*/ 124968 h 927544"/>
              <a:gd name="connsiteX95" fmla="*/ 3478340 w 6733222"/>
              <a:gd name="connsiteY95" fmla="*/ 147828 h 927544"/>
              <a:gd name="connsiteX96" fmla="*/ 3469672 w 6733222"/>
              <a:gd name="connsiteY96" fmla="*/ 160592 h 927544"/>
              <a:gd name="connsiteX97" fmla="*/ 3458242 w 6733222"/>
              <a:gd name="connsiteY97" fmla="*/ 164783 h 927544"/>
              <a:gd name="connsiteX98" fmla="*/ 3234023 w 6733222"/>
              <a:gd name="connsiteY98" fmla="*/ 164783 h 927544"/>
              <a:gd name="connsiteX99" fmla="*/ 3234023 w 6733222"/>
              <a:gd name="connsiteY99" fmla="*/ 886682 h 927544"/>
              <a:gd name="connsiteX100" fmla="*/ 3229547 w 6733222"/>
              <a:gd name="connsiteY100" fmla="*/ 899160 h 927544"/>
              <a:gd name="connsiteX101" fmla="*/ 3214688 w 6733222"/>
              <a:gd name="connsiteY101" fmla="*/ 908113 h 927544"/>
              <a:gd name="connsiteX102" fmla="*/ 3186684 w 6733222"/>
              <a:gd name="connsiteY102" fmla="*/ 913638 h 927544"/>
              <a:gd name="connsiteX103" fmla="*/ 3142774 w 6733222"/>
              <a:gd name="connsiteY103" fmla="*/ 915734 h 927544"/>
              <a:gd name="connsiteX104" fmla="*/ 3098864 w 6733222"/>
              <a:gd name="connsiteY104" fmla="*/ 913638 h 927544"/>
              <a:gd name="connsiteX105" fmla="*/ 3070860 w 6733222"/>
              <a:gd name="connsiteY105" fmla="*/ 908113 h 927544"/>
              <a:gd name="connsiteX106" fmla="*/ 3056001 w 6733222"/>
              <a:gd name="connsiteY106" fmla="*/ 899160 h 927544"/>
              <a:gd name="connsiteX107" fmla="*/ 3051524 w 6733222"/>
              <a:gd name="connsiteY107" fmla="*/ 886682 h 927544"/>
              <a:gd name="connsiteX108" fmla="*/ 3051524 w 6733222"/>
              <a:gd name="connsiteY108" fmla="*/ 164687 h 927544"/>
              <a:gd name="connsiteX109" fmla="*/ 2827020 w 6733222"/>
              <a:gd name="connsiteY109" fmla="*/ 164687 h 927544"/>
              <a:gd name="connsiteX110" fmla="*/ 2815209 w 6733222"/>
              <a:gd name="connsiteY110" fmla="*/ 160496 h 927544"/>
              <a:gd name="connsiteX111" fmla="*/ 2806922 w 6733222"/>
              <a:gd name="connsiteY111" fmla="*/ 147733 h 927544"/>
              <a:gd name="connsiteX112" fmla="*/ 2801779 w 6733222"/>
              <a:gd name="connsiteY112" fmla="*/ 124873 h 927544"/>
              <a:gd name="connsiteX113" fmla="*/ 2800064 w 6733222"/>
              <a:gd name="connsiteY113" fmla="*/ 90583 h 927544"/>
              <a:gd name="connsiteX114" fmla="*/ 2801779 w 6733222"/>
              <a:gd name="connsiteY114" fmla="*/ 55245 h 927544"/>
              <a:gd name="connsiteX115" fmla="*/ 2806922 w 6733222"/>
              <a:gd name="connsiteY115" fmla="*/ 32099 h 927544"/>
              <a:gd name="connsiteX116" fmla="*/ 2815209 w 6733222"/>
              <a:gd name="connsiteY116" fmla="*/ 19622 h 927544"/>
              <a:gd name="connsiteX117" fmla="*/ 2827020 w 6733222"/>
              <a:gd name="connsiteY117" fmla="*/ 15907 h 927544"/>
              <a:gd name="connsiteX118" fmla="*/ 2827020 w 6733222"/>
              <a:gd name="connsiteY118" fmla="*/ 15907 h 927544"/>
              <a:gd name="connsiteX119" fmla="*/ 5086731 w 6733222"/>
              <a:gd name="connsiteY119" fmla="*/ 13145 h 927544"/>
              <a:gd name="connsiteX120" fmla="*/ 5126165 w 6733222"/>
              <a:gd name="connsiteY120" fmla="*/ 14859 h 927544"/>
              <a:gd name="connsiteX121" fmla="*/ 5150739 w 6733222"/>
              <a:gd name="connsiteY121" fmla="*/ 20765 h 927544"/>
              <a:gd name="connsiteX122" fmla="*/ 5162836 w 6733222"/>
              <a:gd name="connsiteY122" fmla="*/ 30480 h 927544"/>
              <a:gd name="connsiteX123" fmla="*/ 5166265 w 6733222"/>
              <a:gd name="connsiteY123" fmla="*/ 42958 h 927544"/>
              <a:gd name="connsiteX124" fmla="*/ 5166265 w 6733222"/>
              <a:gd name="connsiteY124" fmla="*/ 847915 h 927544"/>
              <a:gd name="connsiteX125" fmla="*/ 5160740 w 6733222"/>
              <a:gd name="connsiteY125" fmla="*/ 876300 h 927544"/>
              <a:gd name="connsiteX126" fmla="*/ 5145881 w 6733222"/>
              <a:gd name="connsiteY126" fmla="*/ 897065 h 927544"/>
              <a:gd name="connsiteX127" fmla="*/ 5123688 w 6733222"/>
              <a:gd name="connsiteY127" fmla="*/ 909161 h 927544"/>
              <a:gd name="connsiteX128" fmla="*/ 5097780 w 6733222"/>
              <a:gd name="connsiteY128" fmla="*/ 912971 h 927544"/>
              <a:gd name="connsiteX129" fmla="*/ 5020247 w 6733222"/>
              <a:gd name="connsiteY129" fmla="*/ 912971 h 927544"/>
              <a:gd name="connsiteX130" fmla="*/ 4978336 w 6733222"/>
              <a:gd name="connsiteY130" fmla="*/ 908113 h 927544"/>
              <a:gd name="connsiteX131" fmla="*/ 4945761 w 6733222"/>
              <a:gd name="connsiteY131" fmla="*/ 890492 h 927544"/>
              <a:gd name="connsiteX132" fmla="*/ 4916995 w 6733222"/>
              <a:gd name="connsiteY132" fmla="*/ 855917 h 927544"/>
              <a:gd name="connsiteX133" fmla="*/ 4885849 w 6733222"/>
              <a:gd name="connsiteY133" fmla="*/ 799529 h 927544"/>
              <a:gd name="connsiteX134" fmla="*/ 4662964 w 6733222"/>
              <a:gd name="connsiteY134" fmla="*/ 380810 h 927544"/>
              <a:gd name="connsiteX135" fmla="*/ 4623531 w 6733222"/>
              <a:gd name="connsiteY135" fmla="*/ 300133 h 927544"/>
              <a:gd name="connsiteX136" fmla="*/ 4587526 w 6733222"/>
              <a:gd name="connsiteY136" fmla="*/ 216027 h 927544"/>
              <a:gd name="connsiteX137" fmla="*/ 4586097 w 6733222"/>
              <a:gd name="connsiteY137" fmla="*/ 216027 h 927544"/>
              <a:gd name="connsiteX138" fmla="*/ 4590288 w 6733222"/>
              <a:gd name="connsiteY138" fmla="*/ 315373 h 927544"/>
              <a:gd name="connsiteX139" fmla="*/ 4591717 w 6733222"/>
              <a:gd name="connsiteY139" fmla="*/ 417481 h 927544"/>
              <a:gd name="connsiteX140" fmla="*/ 4591717 w 6733222"/>
              <a:gd name="connsiteY140" fmla="*/ 886015 h 927544"/>
              <a:gd name="connsiteX141" fmla="*/ 4587907 w 6733222"/>
              <a:gd name="connsiteY141" fmla="*/ 898493 h 927544"/>
              <a:gd name="connsiteX142" fmla="*/ 4574763 w 6733222"/>
              <a:gd name="connsiteY142" fmla="*/ 907828 h 927544"/>
              <a:gd name="connsiteX143" fmla="*/ 4549521 w 6733222"/>
              <a:gd name="connsiteY143" fmla="*/ 913733 h 927544"/>
              <a:gd name="connsiteX144" fmla="*/ 4508659 w 6733222"/>
              <a:gd name="connsiteY144" fmla="*/ 915829 h 927544"/>
              <a:gd name="connsiteX145" fmla="*/ 4468559 w 6733222"/>
              <a:gd name="connsiteY145" fmla="*/ 913733 h 927544"/>
              <a:gd name="connsiteX146" fmla="*/ 4443603 w 6733222"/>
              <a:gd name="connsiteY146" fmla="*/ 907828 h 927544"/>
              <a:gd name="connsiteX147" fmla="*/ 4431125 w 6733222"/>
              <a:gd name="connsiteY147" fmla="*/ 898493 h 927544"/>
              <a:gd name="connsiteX148" fmla="*/ 4427697 w 6733222"/>
              <a:gd name="connsiteY148" fmla="*/ 886015 h 927544"/>
              <a:gd name="connsiteX149" fmla="*/ 4427697 w 6733222"/>
              <a:gd name="connsiteY149" fmla="*/ 80963 h 927544"/>
              <a:gd name="connsiteX150" fmla="*/ 4446747 w 6733222"/>
              <a:gd name="connsiteY150" fmla="*/ 32195 h 927544"/>
              <a:gd name="connsiteX151" fmla="*/ 4493419 w 6733222"/>
              <a:gd name="connsiteY151" fmla="*/ 15907 h 927544"/>
              <a:gd name="connsiteX152" fmla="*/ 4591050 w 6733222"/>
              <a:gd name="connsiteY152" fmla="*/ 15907 h 927544"/>
              <a:gd name="connsiteX153" fmla="*/ 4635341 w 6733222"/>
              <a:gd name="connsiteY153" fmla="*/ 20384 h 927544"/>
              <a:gd name="connsiteX154" fmla="*/ 4667536 w 6733222"/>
              <a:gd name="connsiteY154" fmla="*/ 35243 h 927544"/>
              <a:gd name="connsiteX155" fmla="*/ 4694206 w 6733222"/>
              <a:gd name="connsiteY155" fmla="*/ 64008 h 927544"/>
              <a:gd name="connsiteX156" fmla="*/ 4719828 w 6733222"/>
              <a:gd name="connsiteY156" fmla="*/ 109347 h 927544"/>
              <a:gd name="connsiteX157" fmla="*/ 4894231 w 6733222"/>
              <a:gd name="connsiteY157" fmla="*/ 436721 h 927544"/>
              <a:gd name="connsiteX158" fmla="*/ 4924330 w 6733222"/>
              <a:gd name="connsiteY158" fmla="*/ 495205 h 927544"/>
              <a:gd name="connsiteX159" fmla="*/ 4953096 w 6733222"/>
              <a:gd name="connsiteY159" fmla="*/ 552641 h 927544"/>
              <a:gd name="connsiteX160" fmla="*/ 4980052 w 6733222"/>
              <a:gd name="connsiteY160" fmla="*/ 609029 h 927544"/>
              <a:gd name="connsiteX161" fmla="*/ 5005674 w 6733222"/>
              <a:gd name="connsiteY161" fmla="*/ 664369 h 927544"/>
              <a:gd name="connsiteX162" fmla="*/ 5006340 w 6733222"/>
              <a:gd name="connsiteY162" fmla="*/ 664369 h 927544"/>
              <a:gd name="connsiteX163" fmla="*/ 5003197 w 6733222"/>
              <a:gd name="connsiteY163" fmla="*/ 563309 h 927544"/>
              <a:gd name="connsiteX164" fmla="*/ 5002149 w 6733222"/>
              <a:gd name="connsiteY164" fmla="*/ 462915 h 927544"/>
              <a:gd name="connsiteX165" fmla="*/ 5002149 w 6733222"/>
              <a:gd name="connsiteY165" fmla="*/ 42958 h 927544"/>
              <a:gd name="connsiteX166" fmla="*/ 5006340 w 6733222"/>
              <a:gd name="connsiteY166" fmla="*/ 30480 h 927544"/>
              <a:gd name="connsiteX167" fmla="*/ 5020151 w 6733222"/>
              <a:gd name="connsiteY167" fmla="*/ 20765 h 927544"/>
              <a:gd name="connsiteX168" fmla="*/ 5045774 w 6733222"/>
              <a:gd name="connsiteY168" fmla="*/ 14859 h 927544"/>
              <a:gd name="connsiteX169" fmla="*/ 5086731 w 6733222"/>
              <a:gd name="connsiteY169" fmla="*/ 13145 h 927544"/>
              <a:gd name="connsiteX170" fmla="*/ 5086731 w 6733222"/>
              <a:gd name="connsiteY170" fmla="*/ 13145 h 927544"/>
              <a:gd name="connsiteX171" fmla="*/ 2542794 w 6733222"/>
              <a:gd name="connsiteY171" fmla="*/ 13145 h 927544"/>
              <a:gd name="connsiteX172" fmla="*/ 2582228 w 6733222"/>
              <a:gd name="connsiteY172" fmla="*/ 14859 h 927544"/>
              <a:gd name="connsiteX173" fmla="*/ 2606802 w 6733222"/>
              <a:gd name="connsiteY173" fmla="*/ 20765 h 927544"/>
              <a:gd name="connsiteX174" fmla="*/ 2618899 w 6733222"/>
              <a:gd name="connsiteY174" fmla="*/ 30480 h 927544"/>
              <a:gd name="connsiteX175" fmla="*/ 2622328 w 6733222"/>
              <a:gd name="connsiteY175" fmla="*/ 42958 h 927544"/>
              <a:gd name="connsiteX176" fmla="*/ 2622328 w 6733222"/>
              <a:gd name="connsiteY176" fmla="*/ 847915 h 927544"/>
              <a:gd name="connsiteX177" fmla="*/ 2616803 w 6733222"/>
              <a:gd name="connsiteY177" fmla="*/ 876300 h 927544"/>
              <a:gd name="connsiteX178" fmla="*/ 2601945 w 6733222"/>
              <a:gd name="connsiteY178" fmla="*/ 897065 h 927544"/>
              <a:gd name="connsiteX179" fmla="*/ 2579751 w 6733222"/>
              <a:gd name="connsiteY179" fmla="*/ 909161 h 927544"/>
              <a:gd name="connsiteX180" fmla="*/ 2553843 w 6733222"/>
              <a:gd name="connsiteY180" fmla="*/ 912971 h 927544"/>
              <a:gd name="connsiteX181" fmla="*/ 2476310 w 6733222"/>
              <a:gd name="connsiteY181" fmla="*/ 912971 h 927544"/>
              <a:gd name="connsiteX182" fmla="*/ 2434400 w 6733222"/>
              <a:gd name="connsiteY182" fmla="*/ 908113 h 927544"/>
              <a:gd name="connsiteX183" fmla="*/ 2401824 w 6733222"/>
              <a:gd name="connsiteY183" fmla="*/ 890492 h 927544"/>
              <a:gd name="connsiteX184" fmla="*/ 2373059 w 6733222"/>
              <a:gd name="connsiteY184" fmla="*/ 855917 h 927544"/>
              <a:gd name="connsiteX185" fmla="*/ 2341912 w 6733222"/>
              <a:gd name="connsiteY185" fmla="*/ 799529 h 927544"/>
              <a:gd name="connsiteX186" fmla="*/ 2119027 w 6733222"/>
              <a:gd name="connsiteY186" fmla="*/ 380810 h 927544"/>
              <a:gd name="connsiteX187" fmla="*/ 2079593 w 6733222"/>
              <a:gd name="connsiteY187" fmla="*/ 300133 h 927544"/>
              <a:gd name="connsiteX188" fmla="*/ 2043589 w 6733222"/>
              <a:gd name="connsiteY188" fmla="*/ 216027 h 927544"/>
              <a:gd name="connsiteX189" fmla="*/ 2042160 w 6733222"/>
              <a:gd name="connsiteY189" fmla="*/ 216027 h 927544"/>
              <a:gd name="connsiteX190" fmla="*/ 2046351 w 6733222"/>
              <a:gd name="connsiteY190" fmla="*/ 315373 h 927544"/>
              <a:gd name="connsiteX191" fmla="*/ 2047780 w 6733222"/>
              <a:gd name="connsiteY191" fmla="*/ 417481 h 927544"/>
              <a:gd name="connsiteX192" fmla="*/ 2047780 w 6733222"/>
              <a:gd name="connsiteY192" fmla="*/ 886015 h 927544"/>
              <a:gd name="connsiteX193" fmla="*/ 2043970 w 6733222"/>
              <a:gd name="connsiteY193" fmla="*/ 898493 h 927544"/>
              <a:gd name="connsiteX194" fmla="*/ 2030825 w 6733222"/>
              <a:gd name="connsiteY194" fmla="*/ 907828 h 927544"/>
              <a:gd name="connsiteX195" fmla="*/ 2005584 w 6733222"/>
              <a:gd name="connsiteY195" fmla="*/ 913733 h 927544"/>
              <a:gd name="connsiteX196" fmla="*/ 1964722 w 6733222"/>
              <a:gd name="connsiteY196" fmla="*/ 915829 h 927544"/>
              <a:gd name="connsiteX197" fmla="*/ 1924622 w 6733222"/>
              <a:gd name="connsiteY197" fmla="*/ 913733 h 927544"/>
              <a:gd name="connsiteX198" fmla="*/ 1899666 w 6733222"/>
              <a:gd name="connsiteY198" fmla="*/ 907828 h 927544"/>
              <a:gd name="connsiteX199" fmla="*/ 1887188 w 6733222"/>
              <a:gd name="connsiteY199" fmla="*/ 898493 h 927544"/>
              <a:gd name="connsiteX200" fmla="*/ 1883759 w 6733222"/>
              <a:gd name="connsiteY200" fmla="*/ 886015 h 927544"/>
              <a:gd name="connsiteX201" fmla="*/ 1883759 w 6733222"/>
              <a:gd name="connsiteY201" fmla="*/ 80963 h 927544"/>
              <a:gd name="connsiteX202" fmla="*/ 1902809 w 6733222"/>
              <a:gd name="connsiteY202" fmla="*/ 32195 h 927544"/>
              <a:gd name="connsiteX203" fmla="*/ 1949482 w 6733222"/>
              <a:gd name="connsiteY203" fmla="*/ 15907 h 927544"/>
              <a:gd name="connsiteX204" fmla="*/ 2047113 w 6733222"/>
              <a:gd name="connsiteY204" fmla="*/ 15907 h 927544"/>
              <a:gd name="connsiteX205" fmla="*/ 2091404 w 6733222"/>
              <a:gd name="connsiteY205" fmla="*/ 20384 h 927544"/>
              <a:gd name="connsiteX206" fmla="*/ 2123599 w 6733222"/>
              <a:gd name="connsiteY206" fmla="*/ 35243 h 927544"/>
              <a:gd name="connsiteX207" fmla="*/ 2150269 w 6733222"/>
              <a:gd name="connsiteY207" fmla="*/ 64008 h 927544"/>
              <a:gd name="connsiteX208" fmla="*/ 2175891 w 6733222"/>
              <a:gd name="connsiteY208" fmla="*/ 109347 h 927544"/>
              <a:gd name="connsiteX209" fmla="*/ 2350294 w 6733222"/>
              <a:gd name="connsiteY209" fmla="*/ 436721 h 927544"/>
              <a:gd name="connsiteX210" fmla="*/ 2380393 w 6733222"/>
              <a:gd name="connsiteY210" fmla="*/ 495205 h 927544"/>
              <a:gd name="connsiteX211" fmla="*/ 2409158 w 6733222"/>
              <a:gd name="connsiteY211" fmla="*/ 552641 h 927544"/>
              <a:gd name="connsiteX212" fmla="*/ 2436114 w 6733222"/>
              <a:gd name="connsiteY212" fmla="*/ 609029 h 927544"/>
              <a:gd name="connsiteX213" fmla="*/ 2461736 w 6733222"/>
              <a:gd name="connsiteY213" fmla="*/ 664369 h 927544"/>
              <a:gd name="connsiteX214" fmla="*/ 2462403 w 6733222"/>
              <a:gd name="connsiteY214" fmla="*/ 664369 h 927544"/>
              <a:gd name="connsiteX215" fmla="*/ 2459260 w 6733222"/>
              <a:gd name="connsiteY215" fmla="*/ 563309 h 927544"/>
              <a:gd name="connsiteX216" fmla="*/ 2458212 w 6733222"/>
              <a:gd name="connsiteY216" fmla="*/ 462915 h 927544"/>
              <a:gd name="connsiteX217" fmla="*/ 2458212 w 6733222"/>
              <a:gd name="connsiteY217" fmla="*/ 42958 h 927544"/>
              <a:gd name="connsiteX218" fmla="*/ 2462403 w 6733222"/>
              <a:gd name="connsiteY218" fmla="*/ 30480 h 927544"/>
              <a:gd name="connsiteX219" fmla="*/ 2476214 w 6733222"/>
              <a:gd name="connsiteY219" fmla="*/ 20765 h 927544"/>
              <a:gd name="connsiteX220" fmla="*/ 2501837 w 6733222"/>
              <a:gd name="connsiteY220" fmla="*/ 14859 h 927544"/>
              <a:gd name="connsiteX221" fmla="*/ 2542794 w 6733222"/>
              <a:gd name="connsiteY221" fmla="*/ 13145 h 927544"/>
              <a:gd name="connsiteX222" fmla="*/ 2542794 w 6733222"/>
              <a:gd name="connsiteY222" fmla="*/ 13145 h 927544"/>
              <a:gd name="connsiteX223" fmla="*/ 415290 w 6733222"/>
              <a:gd name="connsiteY223" fmla="*/ 1429 h 927544"/>
              <a:gd name="connsiteX224" fmla="*/ 487299 w 6733222"/>
              <a:gd name="connsiteY224" fmla="*/ 7620 h 927544"/>
              <a:gd name="connsiteX225" fmla="*/ 551307 w 6733222"/>
              <a:gd name="connsiteY225" fmla="*/ 23908 h 927544"/>
              <a:gd name="connsiteX226" fmla="*/ 604266 w 6733222"/>
              <a:gd name="connsiteY226" fmla="*/ 47054 h 927544"/>
              <a:gd name="connsiteX227" fmla="*/ 637127 w 6733222"/>
              <a:gd name="connsiteY227" fmla="*/ 69533 h 927544"/>
              <a:gd name="connsiteX228" fmla="*/ 649891 w 6733222"/>
              <a:gd name="connsiteY228" fmla="*/ 85058 h 927544"/>
              <a:gd name="connsiteX229" fmla="*/ 655415 w 6733222"/>
              <a:gd name="connsiteY229" fmla="*/ 100965 h 927544"/>
              <a:gd name="connsiteX230" fmla="*/ 658559 w 6733222"/>
              <a:gd name="connsiteY230" fmla="*/ 123825 h 927544"/>
              <a:gd name="connsiteX231" fmla="*/ 659606 w 6733222"/>
              <a:gd name="connsiteY231" fmla="*/ 156401 h 927544"/>
              <a:gd name="connsiteX232" fmla="*/ 658178 w 6733222"/>
              <a:gd name="connsiteY232" fmla="*/ 191738 h 927544"/>
              <a:gd name="connsiteX233" fmla="*/ 653320 w 6733222"/>
              <a:gd name="connsiteY233" fmla="*/ 215265 h 927544"/>
              <a:gd name="connsiteX234" fmla="*/ 645033 w 6733222"/>
              <a:gd name="connsiteY234" fmla="*/ 228410 h 927544"/>
              <a:gd name="connsiteX235" fmla="*/ 633984 w 6733222"/>
              <a:gd name="connsiteY235" fmla="*/ 232601 h 927544"/>
              <a:gd name="connsiteX236" fmla="*/ 607695 w 6733222"/>
              <a:gd name="connsiteY236" fmla="*/ 220504 h 927544"/>
              <a:gd name="connsiteX237" fmla="*/ 566547 w 6733222"/>
              <a:gd name="connsiteY237" fmla="*/ 193548 h 927544"/>
              <a:gd name="connsiteX238" fmla="*/ 506349 w 6733222"/>
              <a:gd name="connsiteY238" fmla="*/ 166592 h 927544"/>
              <a:gd name="connsiteX239" fmla="*/ 422910 w 6733222"/>
              <a:gd name="connsiteY239" fmla="*/ 154496 h 927544"/>
              <a:gd name="connsiteX240" fmla="*/ 327755 w 6733222"/>
              <a:gd name="connsiteY240" fmla="*/ 176308 h 927544"/>
              <a:gd name="connsiteX241" fmla="*/ 256508 w 6733222"/>
              <a:gd name="connsiteY241" fmla="*/ 238601 h 927544"/>
              <a:gd name="connsiteX242" fmla="*/ 211836 w 6733222"/>
              <a:gd name="connsiteY242" fmla="*/ 336518 h 927544"/>
              <a:gd name="connsiteX243" fmla="*/ 196596 w 6733222"/>
              <a:gd name="connsiteY243" fmla="*/ 465963 h 927544"/>
              <a:gd name="connsiteX244" fmla="*/ 212884 w 6733222"/>
              <a:gd name="connsiteY244" fmla="*/ 602647 h 927544"/>
              <a:gd name="connsiteX245" fmla="*/ 259271 w 6733222"/>
              <a:gd name="connsiteY245" fmla="*/ 697802 h 927544"/>
              <a:gd name="connsiteX246" fmla="*/ 331946 w 6733222"/>
              <a:gd name="connsiteY246" fmla="*/ 753523 h 927544"/>
              <a:gd name="connsiteX247" fmla="*/ 427768 w 6733222"/>
              <a:gd name="connsiteY247" fmla="*/ 771906 h 927544"/>
              <a:gd name="connsiteX248" fmla="*/ 511493 w 6733222"/>
              <a:gd name="connsiteY248" fmla="*/ 760476 h 927544"/>
              <a:gd name="connsiteX249" fmla="*/ 572072 w 6733222"/>
              <a:gd name="connsiteY249" fmla="*/ 735235 h 927544"/>
              <a:gd name="connsiteX250" fmla="*/ 613601 w 6733222"/>
              <a:gd name="connsiteY250" fmla="*/ 710279 h 927544"/>
              <a:gd name="connsiteX251" fmla="*/ 638842 w 6733222"/>
              <a:gd name="connsiteY251" fmla="*/ 699230 h 927544"/>
              <a:gd name="connsiteX252" fmla="*/ 649891 w 6733222"/>
              <a:gd name="connsiteY252" fmla="*/ 701993 h 927544"/>
              <a:gd name="connsiteX253" fmla="*/ 656844 w 6733222"/>
              <a:gd name="connsiteY253" fmla="*/ 713042 h 927544"/>
              <a:gd name="connsiteX254" fmla="*/ 661035 w 6733222"/>
              <a:gd name="connsiteY254" fmla="*/ 736187 h 927544"/>
              <a:gd name="connsiteX255" fmla="*/ 662464 w 6733222"/>
              <a:gd name="connsiteY255" fmla="*/ 776002 h 927544"/>
              <a:gd name="connsiteX256" fmla="*/ 661416 w 6733222"/>
              <a:gd name="connsiteY256" fmla="*/ 805434 h 927544"/>
              <a:gd name="connsiteX257" fmla="*/ 658273 w 6733222"/>
              <a:gd name="connsiteY257" fmla="*/ 826199 h 927544"/>
              <a:gd name="connsiteX258" fmla="*/ 652748 w 6733222"/>
              <a:gd name="connsiteY258" fmla="*/ 841058 h 927544"/>
              <a:gd name="connsiteX259" fmla="*/ 641699 w 6733222"/>
              <a:gd name="connsiteY259" fmla="*/ 855250 h 927544"/>
              <a:gd name="connsiteX260" fmla="*/ 612267 w 6733222"/>
              <a:gd name="connsiteY260" fmla="*/ 875633 h 927544"/>
              <a:gd name="connsiteX261" fmla="*/ 558927 w 6733222"/>
              <a:gd name="connsiteY261" fmla="*/ 899541 h 927544"/>
              <a:gd name="connsiteX262" fmla="*/ 486918 w 6733222"/>
              <a:gd name="connsiteY262" fmla="*/ 918591 h 927544"/>
              <a:gd name="connsiteX263" fmla="*/ 399383 w 6733222"/>
              <a:gd name="connsiteY263" fmla="*/ 926211 h 927544"/>
              <a:gd name="connsiteX264" fmla="*/ 233267 w 6733222"/>
              <a:gd name="connsiteY264" fmla="*/ 897827 h 927544"/>
              <a:gd name="connsiteX265" fmla="*/ 107347 w 6733222"/>
              <a:gd name="connsiteY265" fmla="*/ 813054 h 927544"/>
              <a:gd name="connsiteX266" fmla="*/ 27718 w 6733222"/>
              <a:gd name="connsiteY266" fmla="*/ 672179 h 927544"/>
              <a:gd name="connsiteX267" fmla="*/ 0 w 6733222"/>
              <a:gd name="connsiteY267" fmla="*/ 475488 h 927544"/>
              <a:gd name="connsiteX268" fmla="*/ 30480 w 6733222"/>
              <a:gd name="connsiteY268" fmla="*/ 272701 h 927544"/>
              <a:gd name="connsiteX269" fmla="*/ 115634 w 6733222"/>
              <a:gd name="connsiteY269" fmla="*/ 123920 h 927544"/>
              <a:gd name="connsiteX270" fmla="*/ 246793 w 6733222"/>
              <a:gd name="connsiteY270" fmla="*/ 32576 h 927544"/>
              <a:gd name="connsiteX271" fmla="*/ 415290 w 6733222"/>
              <a:gd name="connsiteY271" fmla="*/ 1429 h 927544"/>
              <a:gd name="connsiteX272" fmla="*/ 415290 w 6733222"/>
              <a:gd name="connsiteY272" fmla="*/ 1429 h 927544"/>
              <a:gd name="connsiteX273" fmla="*/ 6464142 w 6733222"/>
              <a:gd name="connsiteY273" fmla="*/ 0 h 927544"/>
              <a:gd name="connsiteX274" fmla="*/ 6527769 w 6733222"/>
              <a:gd name="connsiteY274" fmla="*/ 4858 h 927544"/>
              <a:gd name="connsiteX275" fmla="*/ 6587300 w 6733222"/>
              <a:gd name="connsiteY275" fmla="*/ 18002 h 927544"/>
              <a:gd name="connsiteX276" fmla="*/ 6636449 w 6733222"/>
              <a:gd name="connsiteY276" fmla="*/ 36671 h 927544"/>
              <a:gd name="connsiteX277" fmla="*/ 6664833 w 6733222"/>
              <a:gd name="connsiteY277" fmla="*/ 54007 h 927544"/>
              <a:gd name="connsiteX278" fmla="*/ 6674168 w 6733222"/>
              <a:gd name="connsiteY278" fmla="*/ 65818 h 927544"/>
              <a:gd name="connsiteX279" fmla="*/ 6678359 w 6733222"/>
              <a:gd name="connsiteY279" fmla="*/ 78581 h 927544"/>
              <a:gd name="connsiteX280" fmla="*/ 6680740 w 6733222"/>
              <a:gd name="connsiteY280" fmla="*/ 98679 h 927544"/>
              <a:gd name="connsiteX281" fmla="*/ 6681407 w 6733222"/>
              <a:gd name="connsiteY281" fmla="*/ 128778 h 927544"/>
              <a:gd name="connsiteX282" fmla="*/ 6680359 w 6733222"/>
              <a:gd name="connsiteY282" fmla="*/ 162687 h 927544"/>
              <a:gd name="connsiteX283" fmla="*/ 6676930 w 6733222"/>
              <a:gd name="connsiteY283" fmla="*/ 185547 h 927544"/>
              <a:gd name="connsiteX284" fmla="*/ 6669977 w 6733222"/>
              <a:gd name="connsiteY284" fmla="*/ 198692 h 927544"/>
              <a:gd name="connsiteX285" fmla="*/ 6657880 w 6733222"/>
              <a:gd name="connsiteY285" fmla="*/ 202883 h 927544"/>
              <a:gd name="connsiteX286" fmla="*/ 6633687 w 6733222"/>
              <a:gd name="connsiteY286" fmla="*/ 193167 h 927544"/>
              <a:gd name="connsiteX287" fmla="*/ 6592824 w 6733222"/>
              <a:gd name="connsiteY287" fmla="*/ 172022 h 927544"/>
              <a:gd name="connsiteX288" fmla="*/ 6536722 w 6733222"/>
              <a:gd name="connsiteY288" fmla="*/ 151257 h 927544"/>
              <a:gd name="connsiteX289" fmla="*/ 6466808 w 6733222"/>
              <a:gd name="connsiteY289" fmla="*/ 141923 h 927544"/>
              <a:gd name="connsiteX290" fmla="*/ 6414897 w 6733222"/>
              <a:gd name="connsiteY290" fmla="*/ 149162 h 927544"/>
              <a:gd name="connsiteX291" fmla="*/ 6377845 w 6733222"/>
              <a:gd name="connsiteY291" fmla="*/ 169259 h 927544"/>
              <a:gd name="connsiteX292" fmla="*/ 6355652 w 6733222"/>
              <a:gd name="connsiteY292" fmla="*/ 200025 h 927544"/>
              <a:gd name="connsiteX293" fmla="*/ 6348413 w 6733222"/>
              <a:gd name="connsiteY293" fmla="*/ 238125 h 927544"/>
              <a:gd name="connsiteX294" fmla="*/ 6364701 w 6733222"/>
              <a:gd name="connsiteY294" fmla="*/ 289655 h 927544"/>
              <a:gd name="connsiteX295" fmla="*/ 6408325 w 6733222"/>
              <a:gd name="connsiteY295" fmla="*/ 328422 h 927544"/>
              <a:gd name="connsiteX296" fmla="*/ 6470237 w 6733222"/>
              <a:gd name="connsiteY296" fmla="*/ 360236 h 927544"/>
              <a:gd name="connsiteX297" fmla="*/ 6540818 w 6733222"/>
              <a:gd name="connsiteY297" fmla="*/ 391763 h 927544"/>
              <a:gd name="connsiteX298" fmla="*/ 6611398 w 6733222"/>
              <a:gd name="connsiteY298" fmla="*/ 429482 h 927544"/>
              <a:gd name="connsiteX299" fmla="*/ 6673025 w 6733222"/>
              <a:gd name="connsiteY299" fmla="*/ 479965 h 927544"/>
              <a:gd name="connsiteX300" fmla="*/ 6716649 w 6733222"/>
              <a:gd name="connsiteY300" fmla="*/ 549212 h 927544"/>
              <a:gd name="connsiteX301" fmla="*/ 6733223 w 6733222"/>
              <a:gd name="connsiteY301" fmla="*/ 643033 h 927544"/>
              <a:gd name="connsiteX302" fmla="*/ 6706934 w 6733222"/>
              <a:gd name="connsiteY302" fmla="*/ 766953 h 927544"/>
              <a:gd name="connsiteX303" fmla="*/ 6635686 w 6733222"/>
              <a:gd name="connsiteY303" fmla="*/ 855917 h 927544"/>
              <a:gd name="connsiteX304" fmla="*/ 6530531 w 6733222"/>
              <a:gd name="connsiteY304" fmla="*/ 909542 h 927544"/>
              <a:gd name="connsiteX305" fmla="*/ 6401753 w 6733222"/>
              <a:gd name="connsiteY305" fmla="*/ 927545 h 927544"/>
              <a:gd name="connsiteX306" fmla="*/ 6315551 w 6733222"/>
              <a:gd name="connsiteY306" fmla="*/ 919925 h 927544"/>
              <a:gd name="connsiteX307" fmla="*/ 6245257 w 6733222"/>
              <a:gd name="connsiteY307" fmla="*/ 901541 h 927544"/>
              <a:gd name="connsiteX308" fmla="*/ 6194394 w 6733222"/>
              <a:gd name="connsiteY308" fmla="*/ 879062 h 927544"/>
              <a:gd name="connsiteX309" fmla="*/ 6164961 w 6733222"/>
              <a:gd name="connsiteY309" fmla="*/ 858298 h 927544"/>
              <a:gd name="connsiteX310" fmla="*/ 6152198 w 6733222"/>
              <a:gd name="connsiteY310" fmla="*/ 832390 h 927544"/>
              <a:gd name="connsiteX311" fmla="*/ 6148388 w 6733222"/>
              <a:gd name="connsiteY311" fmla="*/ 783622 h 927544"/>
              <a:gd name="connsiteX312" fmla="*/ 6149817 w 6733222"/>
              <a:gd name="connsiteY312" fmla="*/ 747617 h 927544"/>
              <a:gd name="connsiteX313" fmla="*/ 6154293 w 6733222"/>
              <a:gd name="connsiteY313" fmla="*/ 724090 h 927544"/>
              <a:gd name="connsiteX314" fmla="*/ 6162580 w 6733222"/>
              <a:gd name="connsiteY314" fmla="*/ 711327 h 927544"/>
              <a:gd name="connsiteX315" fmla="*/ 6174677 w 6733222"/>
              <a:gd name="connsiteY315" fmla="*/ 707517 h 927544"/>
              <a:gd name="connsiteX316" fmla="*/ 6202014 w 6733222"/>
              <a:gd name="connsiteY316" fmla="*/ 718947 h 927544"/>
              <a:gd name="connsiteX317" fmla="*/ 6247353 w 6733222"/>
              <a:gd name="connsiteY317" fmla="*/ 744188 h 927544"/>
              <a:gd name="connsiteX318" fmla="*/ 6313456 w 6733222"/>
              <a:gd name="connsiteY318" fmla="*/ 769430 h 927544"/>
              <a:gd name="connsiteX319" fmla="*/ 6402419 w 6733222"/>
              <a:gd name="connsiteY319" fmla="*/ 780860 h 927544"/>
              <a:gd name="connsiteX320" fmla="*/ 6461951 w 6733222"/>
              <a:gd name="connsiteY320" fmla="*/ 772859 h 927544"/>
              <a:gd name="connsiteX321" fmla="*/ 6506623 w 6733222"/>
              <a:gd name="connsiteY321" fmla="*/ 750380 h 927544"/>
              <a:gd name="connsiteX322" fmla="*/ 6534626 w 6733222"/>
              <a:gd name="connsiteY322" fmla="*/ 714375 h 927544"/>
              <a:gd name="connsiteX323" fmla="*/ 6544342 w 6733222"/>
              <a:gd name="connsiteY323" fmla="*/ 666655 h 927544"/>
              <a:gd name="connsiteX324" fmla="*/ 6527769 w 6733222"/>
              <a:gd name="connsiteY324" fmla="*/ 614363 h 927544"/>
              <a:gd name="connsiteX325" fmla="*/ 6484525 w 6733222"/>
              <a:gd name="connsiteY325" fmla="*/ 575596 h 927544"/>
              <a:gd name="connsiteX326" fmla="*/ 6423946 w 6733222"/>
              <a:gd name="connsiteY326" fmla="*/ 543782 h 927544"/>
              <a:gd name="connsiteX327" fmla="*/ 6354033 w 6733222"/>
              <a:gd name="connsiteY327" fmla="*/ 512255 h 927544"/>
              <a:gd name="connsiteX328" fmla="*/ 6284119 w 6733222"/>
              <a:gd name="connsiteY328" fmla="*/ 474536 h 927544"/>
              <a:gd name="connsiteX329" fmla="*/ 6223540 w 6733222"/>
              <a:gd name="connsiteY329" fmla="*/ 424053 h 927544"/>
              <a:gd name="connsiteX330" fmla="*/ 6180296 w 6733222"/>
              <a:gd name="connsiteY330" fmla="*/ 354521 h 927544"/>
              <a:gd name="connsiteX331" fmla="*/ 6163723 w 6733222"/>
              <a:gd name="connsiteY331" fmla="*/ 258318 h 927544"/>
              <a:gd name="connsiteX332" fmla="*/ 6187631 w 6733222"/>
              <a:gd name="connsiteY332" fmla="*/ 145161 h 927544"/>
              <a:gd name="connsiteX333" fmla="*/ 6252020 w 6733222"/>
              <a:gd name="connsiteY333" fmla="*/ 64198 h 927544"/>
              <a:gd name="connsiteX334" fmla="*/ 6347555 w 6733222"/>
              <a:gd name="connsiteY334" fmla="*/ 16097 h 927544"/>
              <a:gd name="connsiteX335" fmla="*/ 6464142 w 6733222"/>
              <a:gd name="connsiteY335" fmla="*/ 0 h 927544"/>
              <a:gd name="connsiteX336" fmla="*/ 6464142 w 6733222"/>
              <a:gd name="connsiteY336" fmla="*/ 0 h 927544"/>
              <a:gd name="connsiteX337" fmla="*/ 1242822 w 6733222"/>
              <a:gd name="connsiteY337" fmla="*/ 0 h 927544"/>
              <a:gd name="connsiteX338" fmla="*/ 1422464 w 6733222"/>
              <a:gd name="connsiteY338" fmla="*/ 26956 h 927544"/>
              <a:gd name="connsiteX339" fmla="*/ 1552575 w 6733222"/>
              <a:gd name="connsiteY339" fmla="*/ 110014 h 927544"/>
              <a:gd name="connsiteX340" fmla="*/ 1631442 w 6733222"/>
              <a:gd name="connsiteY340" fmla="*/ 251555 h 927544"/>
              <a:gd name="connsiteX341" fmla="*/ 1658112 w 6733222"/>
              <a:gd name="connsiteY341" fmla="*/ 453295 h 927544"/>
              <a:gd name="connsiteX342" fmla="*/ 1630394 w 6733222"/>
              <a:gd name="connsiteY342" fmla="*/ 652653 h 927544"/>
              <a:gd name="connsiteX343" fmla="*/ 1548003 w 6733222"/>
              <a:gd name="connsiteY343" fmla="*/ 801815 h 927544"/>
              <a:gd name="connsiteX344" fmla="*/ 1412653 w 6733222"/>
              <a:gd name="connsiteY344" fmla="*/ 895255 h 927544"/>
              <a:gd name="connsiteX345" fmla="*/ 1226153 w 6733222"/>
              <a:gd name="connsiteY345" fmla="*/ 927449 h 927544"/>
              <a:gd name="connsiteX346" fmla="*/ 1043750 w 6733222"/>
              <a:gd name="connsiteY346" fmla="*/ 900113 h 927544"/>
              <a:gd name="connsiteX347" fmla="*/ 914019 w 6733222"/>
              <a:gd name="connsiteY347" fmla="*/ 816674 h 927544"/>
              <a:gd name="connsiteX348" fmla="*/ 836200 w 6733222"/>
              <a:gd name="connsiteY348" fmla="*/ 674084 h 927544"/>
              <a:gd name="connsiteX349" fmla="*/ 810292 w 6733222"/>
              <a:gd name="connsiteY349" fmla="*/ 469201 h 927544"/>
              <a:gd name="connsiteX350" fmla="*/ 838010 w 6733222"/>
              <a:gd name="connsiteY350" fmla="*/ 273653 h 927544"/>
              <a:gd name="connsiteX351" fmla="*/ 920401 w 6733222"/>
              <a:gd name="connsiteY351" fmla="*/ 125921 h 927544"/>
              <a:gd name="connsiteX352" fmla="*/ 1055751 w 6733222"/>
              <a:gd name="connsiteY352" fmla="*/ 32480 h 927544"/>
              <a:gd name="connsiteX353" fmla="*/ 1242822 w 6733222"/>
              <a:gd name="connsiteY353" fmla="*/ 0 h 927544"/>
              <a:gd name="connsiteX354" fmla="*/ 1242822 w 6733222"/>
              <a:gd name="connsiteY354" fmla="*/ 0 h 927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Lst>
            <a:rect l="l" t="t" r="r" b="b"/>
            <a:pathLst>
              <a:path w="6733222" h="927544">
                <a:moveTo>
                  <a:pt x="1236631" y="149543"/>
                </a:moveTo>
                <a:cubicBezTo>
                  <a:pt x="1191863" y="149543"/>
                  <a:pt x="1154525" y="157925"/>
                  <a:pt x="1124522" y="174784"/>
                </a:cubicBezTo>
                <a:cubicBezTo>
                  <a:pt x="1094518" y="191643"/>
                  <a:pt x="1070324" y="214122"/>
                  <a:pt x="1051846" y="242221"/>
                </a:cubicBezTo>
                <a:cubicBezTo>
                  <a:pt x="1033367" y="270415"/>
                  <a:pt x="1020318" y="303276"/>
                  <a:pt x="1012698" y="340805"/>
                </a:cubicBezTo>
                <a:cubicBezTo>
                  <a:pt x="1005078" y="378428"/>
                  <a:pt x="1001268" y="418243"/>
                  <a:pt x="1001268" y="460153"/>
                </a:cubicBezTo>
                <a:cubicBezTo>
                  <a:pt x="1001268" y="509016"/>
                  <a:pt x="1004983" y="553022"/>
                  <a:pt x="1012317" y="591979"/>
                </a:cubicBezTo>
                <a:cubicBezTo>
                  <a:pt x="1019747" y="630936"/>
                  <a:pt x="1032129" y="664274"/>
                  <a:pt x="1049655" y="691991"/>
                </a:cubicBezTo>
                <a:cubicBezTo>
                  <a:pt x="1067181" y="719709"/>
                  <a:pt x="1090708" y="740759"/>
                  <a:pt x="1120235" y="755333"/>
                </a:cubicBezTo>
                <a:cubicBezTo>
                  <a:pt x="1149763" y="769906"/>
                  <a:pt x="1186910" y="777145"/>
                  <a:pt x="1231678" y="777145"/>
                </a:cubicBezTo>
                <a:cubicBezTo>
                  <a:pt x="1276445" y="777145"/>
                  <a:pt x="1313783" y="768858"/>
                  <a:pt x="1343787" y="752189"/>
                </a:cubicBezTo>
                <a:cubicBezTo>
                  <a:pt x="1373791" y="735616"/>
                  <a:pt x="1397984" y="712946"/>
                  <a:pt x="1416463" y="684371"/>
                </a:cubicBezTo>
                <a:cubicBezTo>
                  <a:pt x="1434941" y="655796"/>
                  <a:pt x="1447991" y="622459"/>
                  <a:pt x="1455611" y="584359"/>
                </a:cubicBezTo>
                <a:cubicBezTo>
                  <a:pt x="1463231" y="546259"/>
                  <a:pt x="1467041" y="505778"/>
                  <a:pt x="1467041" y="462915"/>
                </a:cubicBezTo>
                <a:cubicBezTo>
                  <a:pt x="1467041" y="415862"/>
                  <a:pt x="1463326" y="373094"/>
                  <a:pt x="1455992" y="334518"/>
                </a:cubicBezTo>
                <a:cubicBezTo>
                  <a:pt x="1448562" y="296037"/>
                  <a:pt x="1435989" y="262985"/>
                  <a:pt x="1418273" y="235553"/>
                </a:cubicBezTo>
                <a:cubicBezTo>
                  <a:pt x="1400461" y="208121"/>
                  <a:pt x="1376839" y="186881"/>
                  <a:pt x="1347311" y="171831"/>
                </a:cubicBezTo>
                <a:cubicBezTo>
                  <a:pt x="1317784" y="156972"/>
                  <a:pt x="1280922" y="149543"/>
                  <a:pt x="1236631" y="149543"/>
                </a:cubicBezTo>
                <a:lnTo>
                  <a:pt x="1236631" y="149543"/>
                </a:lnTo>
                <a:close/>
                <a:moveTo>
                  <a:pt x="5370957" y="15907"/>
                </a:moveTo>
                <a:lnTo>
                  <a:pt x="6002179" y="15907"/>
                </a:lnTo>
                <a:cubicBezTo>
                  <a:pt x="6006370" y="15907"/>
                  <a:pt x="6010180" y="17145"/>
                  <a:pt x="6013609" y="19717"/>
                </a:cubicBezTo>
                <a:cubicBezTo>
                  <a:pt x="6017038" y="22289"/>
                  <a:pt x="6019991" y="26384"/>
                  <a:pt x="6022277" y="32195"/>
                </a:cubicBezTo>
                <a:cubicBezTo>
                  <a:pt x="6024563" y="38005"/>
                  <a:pt x="6026277" y="45720"/>
                  <a:pt x="6027420" y="55340"/>
                </a:cubicBezTo>
                <a:cubicBezTo>
                  <a:pt x="6028563" y="65056"/>
                  <a:pt x="6029135" y="76772"/>
                  <a:pt x="6029135" y="90678"/>
                </a:cubicBezTo>
                <a:cubicBezTo>
                  <a:pt x="6029135" y="104013"/>
                  <a:pt x="6028563" y="115443"/>
                  <a:pt x="6027420" y="124968"/>
                </a:cubicBezTo>
                <a:cubicBezTo>
                  <a:pt x="6026277" y="134493"/>
                  <a:pt x="6024563" y="142018"/>
                  <a:pt x="6022277" y="147828"/>
                </a:cubicBezTo>
                <a:cubicBezTo>
                  <a:pt x="6019991" y="153638"/>
                  <a:pt x="6017038" y="157829"/>
                  <a:pt x="6013609" y="160592"/>
                </a:cubicBezTo>
                <a:cubicBezTo>
                  <a:pt x="6010180" y="163354"/>
                  <a:pt x="6006370" y="164783"/>
                  <a:pt x="6002179" y="164783"/>
                </a:cubicBezTo>
                <a:lnTo>
                  <a:pt x="5777960" y="164783"/>
                </a:lnTo>
                <a:lnTo>
                  <a:pt x="5777960" y="886682"/>
                </a:lnTo>
                <a:cubicBezTo>
                  <a:pt x="5777960" y="891254"/>
                  <a:pt x="5776437" y="895445"/>
                  <a:pt x="5773484" y="899160"/>
                </a:cubicBezTo>
                <a:cubicBezTo>
                  <a:pt x="5770531" y="902875"/>
                  <a:pt x="5765483" y="905828"/>
                  <a:pt x="5758625" y="908113"/>
                </a:cubicBezTo>
                <a:cubicBezTo>
                  <a:pt x="5751671" y="910400"/>
                  <a:pt x="5742337" y="912305"/>
                  <a:pt x="5730621" y="913638"/>
                </a:cubicBezTo>
                <a:cubicBezTo>
                  <a:pt x="5718810" y="915067"/>
                  <a:pt x="5704237" y="915734"/>
                  <a:pt x="5686711" y="915734"/>
                </a:cubicBezTo>
                <a:cubicBezTo>
                  <a:pt x="5669185" y="915734"/>
                  <a:pt x="5654517" y="915067"/>
                  <a:pt x="5642801" y="913638"/>
                </a:cubicBezTo>
                <a:cubicBezTo>
                  <a:pt x="5630990" y="912209"/>
                  <a:pt x="5621655" y="910400"/>
                  <a:pt x="5614797" y="908113"/>
                </a:cubicBezTo>
                <a:cubicBezTo>
                  <a:pt x="5607844" y="905828"/>
                  <a:pt x="5602891" y="902780"/>
                  <a:pt x="5599938" y="899160"/>
                </a:cubicBezTo>
                <a:cubicBezTo>
                  <a:pt x="5596985" y="895445"/>
                  <a:pt x="5595462" y="891350"/>
                  <a:pt x="5595462" y="886682"/>
                </a:cubicBezTo>
                <a:lnTo>
                  <a:pt x="5595462" y="164687"/>
                </a:lnTo>
                <a:lnTo>
                  <a:pt x="5371243" y="164687"/>
                </a:lnTo>
                <a:cubicBezTo>
                  <a:pt x="5366671" y="164687"/>
                  <a:pt x="5362671" y="163259"/>
                  <a:pt x="5359432" y="160496"/>
                </a:cubicBezTo>
                <a:cubicBezTo>
                  <a:pt x="5356194" y="157734"/>
                  <a:pt x="5353431" y="153448"/>
                  <a:pt x="5351145" y="147733"/>
                </a:cubicBezTo>
                <a:cubicBezTo>
                  <a:pt x="5348859" y="141923"/>
                  <a:pt x="5347145" y="134398"/>
                  <a:pt x="5346002" y="124873"/>
                </a:cubicBezTo>
                <a:cubicBezTo>
                  <a:pt x="5344859" y="115348"/>
                  <a:pt x="5344287" y="104013"/>
                  <a:pt x="5344287" y="90583"/>
                </a:cubicBezTo>
                <a:cubicBezTo>
                  <a:pt x="5344287" y="76772"/>
                  <a:pt x="5344859" y="64961"/>
                  <a:pt x="5346002" y="55245"/>
                </a:cubicBezTo>
                <a:cubicBezTo>
                  <a:pt x="5347145" y="45530"/>
                  <a:pt x="5348859" y="37814"/>
                  <a:pt x="5351145" y="32099"/>
                </a:cubicBezTo>
                <a:cubicBezTo>
                  <a:pt x="5353431" y="26384"/>
                  <a:pt x="5356194" y="22193"/>
                  <a:pt x="5359432" y="19622"/>
                </a:cubicBezTo>
                <a:cubicBezTo>
                  <a:pt x="5362480" y="17145"/>
                  <a:pt x="5366385" y="15907"/>
                  <a:pt x="5370957" y="15907"/>
                </a:cubicBezTo>
                <a:lnTo>
                  <a:pt x="5370957" y="15907"/>
                </a:lnTo>
                <a:close/>
                <a:moveTo>
                  <a:pt x="3718274" y="15907"/>
                </a:moveTo>
                <a:lnTo>
                  <a:pt x="4165378" y="15907"/>
                </a:lnTo>
                <a:cubicBezTo>
                  <a:pt x="4169569" y="15907"/>
                  <a:pt x="4173188" y="17050"/>
                  <a:pt x="4176427" y="19336"/>
                </a:cubicBezTo>
                <a:cubicBezTo>
                  <a:pt x="4179665" y="21622"/>
                  <a:pt x="4182428" y="25718"/>
                  <a:pt x="4184714" y="31433"/>
                </a:cubicBezTo>
                <a:cubicBezTo>
                  <a:pt x="4186999" y="37243"/>
                  <a:pt x="4188714" y="44577"/>
                  <a:pt x="4189857" y="53626"/>
                </a:cubicBezTo>
                <a:cubicBezTo>
                  <a:pt x="4191000" y="62579"/>
                  <a:pt x="4191572" y="74009"/>
                  <a:pt x="4191572" y="87916"/>
                </a:cubicBezTo>
                <a:cubicBezTo>
                  <a:pt x="4191572" y="100870"/>
                  <a:pt x="4191000" y="111824"/>
                  <a:pt x="4189857" y="120777"/>
                </a:cubicBezTo>
                <a:cubicBezTo>
                  <a:pt x="4188714" y="129731"/>
                  <a:pt x="4186999" y="137065"/>
                  <a:pt x="4184714" y="142589"/>
                </a:cubicBezTo>
                <a:cubicBezTo>
                  <a:pt x="4182428" y="148114"/>
                  <a:pt x="4179665" y="152210"/>
                  <a:pt x="4176427" y="154686"/>
                </a:cubicBezTo>
                <a:cubicBezTo>
                  <a:pt x="4173188" y="157258"/>
                  <a:pt x="4169474" y="158496"/>
                  <a:pt x="4165378" y="158496"/>
                </a:cubicBezTo>
                <a:lnTo>
                  <a:pt x="3845624" y="158496"/>
                </a:lnTo>
                <a:lnTo>
                  <a:pt x="3845624" y="377190"/>
                </a:lnTo>
                <a:lnTo>
                  <a:pt x="4116229" y="377190"/>
                </a:lnTo>
                <a:cubicBezTo>
                  <a:pt x="4120420" y="377190"/>
                  <a:pt x="4124230" y="378428"/>
                  <a:pt x="4127659" y="381000"/>
                </a:cubicBezTo>
                <a:cubicBezTo>
                  <a:pt x="4131088" y="383572"/>
                  <a:pt x="4134041" y="387477"/>
                  <a:pt x="4136327" y="392811"/>
                </a:cubicBezTo>
                <a:cubicBezTo>
                  <a:pt x="4138613" y="398145"/>
                  <a:pt x="4140327" y="405289"/>
                  <a:pt x="4141470" y="414242"/>
                </a:cubicBezTo>
                <a:cubicBezTo>
                  <a:pt x="4142613" y="423196"/>
                  <a:pt x="4143185" y="434245"/>
                  <a:pt x="4143185" y="447104"/>
                </a:cubicBezTo>
                <a:cubicBezTo>
                  <a:pt x="4143185" y="460439"/>
                  <a:pt x="4142613" y="471583"/>
                  <a:pt x="4141470" y="480346"/>
                </a:cubicBezTo>
                <a:cubicBezTo>
                  <a:pt x="4140327" y="489109"/>
                  <a:pt x="4138613" y="496157"/>
                  <a:pt x="4136327" y="501491"/>
                </a:cubicBezTo>
                <a:cubicBezTo>
                  <a:pt x="4134041" y="506825"/>
                  <a:pt x="4131088" y="510635"/>
                  <a:pt x="4127659" y="512921"/>
                </a:cubicBezTo>
                <a:cubicBezTo>
                  <a:pt x="4124230" y="515207"/>
                  <a:pt x="4120420" y="516350"/>
                  <a:pt x="4116229" y="516350"/>
                </a:cubicBezTo>
                <a:lnTo>
                  <a:pt x="3845624" y="516350"/>
                </a:lnTo>
                <a:lnTo>
                  <a:pt x="3845624" y="768953"/>
                </a:lnTo>
                <a:lnTo>
                  <a:pt x="4168140" y="768953"/>
                </a:lnTo>
                <a:cubicBezTo>
                  <a:pt x="4172331" y="768953"/>
                  <a:pt x="4176141" y="770192"/>
                  <a:pt x="4179570" y="772763"/>
                </a:cubicBezTo>
                <a:cubicBezTo>
                  <a:pt x="4182999" y="775335"/>
                  <a:pt x="4185952" y="779336"/>
                  <a:pt x="4188238" y="784860"/>
                </a:cubicBezTo>
                <a:cubicBezTo>
                  <a:pt x="4190524" y="790385"/>
                  <a:pt x="4192238" y="797624"/>
                  <a:pt x="4193381" y="806672"/>
                </a:cubicBezTo>
                <a:cubicBezTo>
                  <a:pt x="4194524" y="815626"/>
                  <a:pt x="4195096" y="826865"/>
                  <a:pt x="4195096" y="840200"/>
                </a:cubicBezTo>
                <a:cubicBezTo>
                  <a:pt x="4195096" y="853535"/>
                  <a:pt x="4194524" y="864775"/>
                  <a:pt x="4193381" y="873728"/>
                </a:cubicBezTo>
                <a:cubicBezTo>
                  <a:pt x="4192238" y="882682"/>
                  <a:pt x="4190524" y="890016"/>
                  <a:pt x="4188238" y="895540"/>
                </a:cubicBezTo>
                <a:cubicBezTo>
                  <a:pt x="4185952" y="901065"/>
                  <a:pt x="4183095" y="905161"/>
                  <a:pt x="4179570" y="907637"/>
                </a:cubicBezTo>
                <a:cubicBezTo>
                  <a:pt x="4176141" y="910209"/>
                  <a:pt x="4172331" y="911447"/>
                  <a:pt x="4168140" y="911447"/>
                </a:cubicBezTo>
                <a:lnTo>
                  <a:pt x="3718274" y="911447"/>
                </a:lnTo>
                <a:cubicBezTo>
                  <a:pt x="3703034" y="911447"/>
                  <a:pt x="3690271" y="906971"/>
                  <a:pt x="3679889" y="897922"/>
                </a:cubicBezTo>
                <a:cubicBezTo>
                  <a:pt x="3669506" y="888968"/>
                  <a:pt x="3664363" y="874300"/>
                  <a:pt x="3664363" y="854012"/>
                </a:cubicBezTo>
                <a:lnTo>
                  <a:pt x="3664363" y="73343"/>
                </a:lnTo>
                <a:cubicBezTo>
                  <a:pt x="3664363" y="53054"/>
                  <a:pt x="3669506" y="38386"/>
                  <a:pt x="3679889" y="29432"/>
                </a:cubicBezTo>
                <a:cubicBezTo>
                  <a:pt x="3690271" y="20384"/>
                  <a:pt x="3703130" y="15907"/>
                  <a:pt x="3718274" y="15907"/>
                </a:cubicBezTo>
                <a:lnTo>
                  <a:pt x="3718274" y="15907"/>
                </a:lnTo>
                <a:close/>
                <a:moveTo>
                  <a:pt x="2827020" y="15907"/>
                </a:moveTo>
                <a:lnTo>
                  <a:pt x="3458242" y="15907"/>
                </a:lnTo>
                <a:cubicBezTo>
                  <a:pt x="3462433" y="15907"/>
                  <a:pt x="3466243" y="17145"/>
                  <a:pt x="3469672" y="19717"/>
                </a:cubicBezTo>
                <a:cubicBezTo>
                  <a:pt x="3473101" y="22289"/>
                  <a:pt x="3476054" y="26384"/>
                  <a:pt x="3478340" y="32195"/>
                </a:cubicBezTo>
                <a:cubicBezTo>
                  <a:pt x="3480626" y="38005"/>
                  <a:pt x="3482340" y="45720"/>
                  <a:pt x="3483483" y="55340"/>
                </a:cubicBezTo>
                <a:cubicBezTo>
                  <a:pt x="3484626" y="65056"/>
                  <a:pt x="3485198" y="76772"/>
                  <a:pt x="3485198" y="90678"/>
                </a:cubicBezTo>
                <a:cubicBezTo>
                  <a:pt x="3485198" y="104013"/>
                  <a:pt x="3484626" y="115443"/>
                  <a:pt x="3483483" y="124968"/>
                </a:cubicBezTo>
                <a:cubicBezTo>
                  <a:pt x="3482340" y="134493"/>
                  <a:pt x="3480626" y="142018"/>
                  <a:pt x="3478340" y="147828"/>
                </a:cubicBezTo>
                <a:cubicBezTo>
                  <a:pt x="3476054" y="153638"/>
                  <a:pt x="3473196" y="157829"/>
                  <a:pt x="3469672" y="160592"/>
                </a:cubicBezTo>
                <a:cubicBezTo>
                  <a:pt x="3466243" y="163354"/>
                  <a:pt x="3462433" y="164783"/>
                  <a:pt x="3458242" y="164783"/>
                </a:cubicBezTo>
                <a:lnTo>
                  <a:pt x="3234023" y="164783"/>
                </a:lnTo>
                <a:lnTo>
                  <a:pt x="3234023" y="886682"/>
                </a:lnTo>
                <a:cubicBezTo>
                  <a:pt x="3234023" y="891254"/>
                  <a:pt x="3232499" y="895445"/>
                  <a:pt x="3229547" y="899160"/>
                </a:cubicBezTo>
                <a:cubicBezTo>
                  <a:pt x="3226594" y="902875"/>
                  <a:pt x="3221546" y="905828"/>
                  <a:pt x="3214688" y="908113"/>
                </a:cubicBezTo>
                <a:cubicBezTo>
                  <a:pt x="3207734" y="910400"/>
                  <a:pt x="3198400" y="912305"/>
                  <a:pt x="3186684" y="913638"/>
                </a:cubicBezTo>
                <a:cubicBezTo>
                  <a:pt x="3174873" y="915067"/>
                  <a:pt x="3160300" y="915734"/>
                  <a:pt x="3142774" y="915734"/>
                </a:cubicBezTo>
                <a:cubicBezTo>
                  <a:pt x="3125248" y="915734"/>
                  <a:pt x="3110579" y="915067"/>
                  <a:pt x="3098864" y="913638"/>
                </a:cubicBezTo>
                <a:cubicBezTo>
                  <a:pt x="3087053" y="912209"/>
                  <a:pt x="3077718" y="910400"/>
                  <a:pt x="3070860" y="908113"/>
                </a:cubicBezTo>
                <a:cubicBezTo>
                  <a:pt x="3063907" y="905828"/>
                  <a:pt x="3058954" y="902780"/>
                  <a:pt x="3056001" y="899160"/>
                </a:cubicBezTo>
                <a:cubicBezTo>
                  <a:pt x="3053048" y="895445"/>
                  <a:pt x="3051524" y="891350"/>
                  <a:pt x="3051524" y="886682"/>
                </a:cubicBezTo>
                <a:lnTo>
                  <a:pt x="3051524" y="164687"/>
                </a:lnTo>
                <a:lnTo>
                  <a:pt x="2827020" y="164687"/>
                </a:lnTo>
                <a:cubicBezTo>
                  <a:pt x="2822448" y="164687"/>
                  <a:pt x="2818448" y="163259"/>
                  <a:pt x="2815209" y="160496"/>
                </a:cubicBezTo>
                <a:cubicBezTo>
                  <a:pt x="2811971" y="157734"/>
                  <a:pt x="2809208" y="153448"/>
                  <a:pt x="2806922" y="147733"/>
                </a:cubicBezTo>
                <a:cubicBezTo>
                  <a:pt x="2804636" y="141923"/>
                  <a:pt x="2802922" y="134398"/>
                  <a:pt x="2801779" y="124873"/>
                </a:cubicBezTo>
                <a:cubicBezTo>
                  <a:pt x="2800636" y="115443"/>
                  <a:pt x="2800064" y="104013"/>
                  <a:pt x="2800064" y="90583"/>
                </a:cubicBezTo>
                <a:cubicBezTo>
                  <a:pt x="2800064" y="76772"/>
                  <a:pt x="2800636" y="64961"/>
                  <a:pt x="2801779" y="55245"/>
                </a:cubicBezTo>
                <a:cubicBezTo>
                  <a:pt x="2802922" y="45530"/>
                  <a:pt x="2804636" y="37814"/>
                  <a:pt x="2806922" y="32099"/>
                </a:cubicBezTo>
                <a:cubicBezTo>
                  <a:pt x="2809208" y="26289"/>
                  <a:pt x="2811971" y="22193"/>
                  <a:pt x="2815209" y="19622"/>
                </a:cubicBezTo>
                <a:cubicBezTo>
                  <a:pt x="2818448" y="17050"/>
                  <a:pt x="2822448" y="15907"/>
                  <a:pt x="2827020" y="15907"/>
                </a:cubicBezTo>
                <a:lnTo>
                  <a:pt x="2827020" y="15907"/>
                </a:lnTo>
                <a:close/>
                <a:moveTo>
                  <a:pt x="5086731" y="13145"/>
                </a:moveTo>
                <a:cubicBezTo>
                  <a:pt x="5102448" y="13145"/>
                  <a:pt x="5115592" y="13716"/>
                  <a:pt x="5126165" y="14859"/>
                </a:cubicBezTo>
                <a:cubicBezTo>
                  <a:pt x="5136737" y="16002"/>
                  <a:pt x="5144929" y="18002"/>
                  <a:pt x="5150739" y="20765"/>
                </a:cubicBezTo>
                <a:cubicBezTo>
                  <a:pt x="5156549" y="23527"/>
                  <a:pt x="5160550" y="26765"/>
                  <a:pt x="5162836" y="30480"/>
                </a:cubicBezTo>
                <a:cubicBezTo>
                  <a:pt x="5165122" y="34195"/>
                  <a:pt x="5166265" y="38291"/>
                  <a:pt x="5166265" y="42958"/>
                </a:cubicBezTo>
                <a:lnTo>
                  <a:pt x="5166265" y="847915"/>
                </a:lnTo>
                <a:cubicBezTo>
                  <a:pt x="5166265" y="858488"/>
                  <a:pt x="5164455" y="868013"/>
                  <a:pt x="5160740" y="876300"/>
                </a:cubicBezTo>
                <a:cubicBezTo>
                  <a:pt x="5157026" y="884587"/>
                  <a:pt x="5152073" y="891540"/>
                  <a:pt x="5145881" y="897065"/>
                </a:cubicBezTo>
                <a:cubicBezTo>
                  <a:pt x="5139690" y="902589"/>
                  <a:pt x="5132261" y="906685"/>
                  <a:pt x="5123688" y="909161"/>
                </a:cubicBezTo>
                <a:cubicBezTo>
                  <a:pt x="5115116" y="911733"/>
                  <a:pt x="5106543" y="912971"/>
                  <a:pt x="5097780" y="912971"/>
                </a:cubicBezTo>
                <a:lnTo>
                  <a:pt x="5020247" y="912971"/>
                </a:lnTo>
                <a:cubicBezTo>
                  <a:pt x="5004054" y="912971"/>
                  <a:pt x="4990148" y="911352"/>
                  <a:pt x="4978336" y="908113"/>
                </a:cubicBezTo>
                <a:cubicBezTo>
                  <a:pt x="4966526" y="904875"/>
                  <a:pt x="4955762" y="898970"/>
                  <a:pt x="4945761" y="890492"/>
                </a:cubicBezTo>
                <a:cubicBezTo>
                  <a:pt x="4935855" y="881920"/>
                  <a:pt x="4926235" y="870395"/>
                  <a:pt x="4916995" y="855917"/>
                </a:cubicBezTo>
                <a:cubicBezTo>
                  <a:pt x="4907756" y="841343"/>
                  <a:pt x="4897374" y="822579"/>
                  <a:pt x="4885849" y="799529"/>
                </a:cubicBezTo>
                <a:lnTo>
                  <a:pt x="4662964" y="380810"/>
                </a:lnTo>
                <a:cubicBezTo>
                  <a:pt x="4650010" y="355854"/>
                  <a:pt x="4636865" y="328994"/>
                  <a:pt x="4623531" y="300133"/>
                </a:cubicBezTo>
                <a:cubicBezTo>
                  <a:pt x="4610196" y="271272"/>
                  <a:pt x="4598194" y="243269"/>
                  <a:pt x="4587526" y="216027"/>
                </a:cubicBezTo>
                <a:lnTo>
                  <a:pt x="4586097" y="216027"/>
                </a:lnTo>
                <a:cubicBezTo>
                  <a:pt x="4587907" y="249269"/>
                  <a:pt x="4589336" y="282321"/>
                  <a:pt x="4590288" y="315373"/>
                </a:cubicBezTo>
                <a:cubicBezTo>
                  <a:pt x="4591241" y="348329"/>
                  <a:pt x="4591717" y="382429"/>
                  <a:pt x="4591717" y="417481"/>
                </a:cubicBezTo>
                <a:lnTo>
                  <a:pt x="4591717" y="886015"/>
                </a:lnTo>
                <a:cubicBezTo>
                  <a:pt x="4591717" y="890588"/>
                  <a:pt x="4590479" y="894779"/>
                  <a:pt x="4587907" y="898493"/>
                </a:cubicBezTo>
                <a:cubicBezTo>
                  <a:pt x="4585335" y="902208"/>
                  <a:pt x="4580954" y="905256"/>
                  <a:pt x="4574763" y="907828"/>
                </a:cubicBezTo>
                <a:cubicBezTo>
                  <a:pt x="4568571" y="910400"/>
                  <a:pt x="4560094" y="912305"/>
                  <a:pt x="4549521" y="913733"/>
                </a:cubicBezTo>
                <a:cubicBezTo>
                  <a:pt x="4538948" y="915162"/>
                  <a:pt x="4525328" y="915829"/>
                  <a:pt x="4508659" y="915829"/>
                </a:cubicBezTo>
                <a:cubicBezTo>
                  <a:pt x="4492466" y="915829"/>
                  <a:pt x="4479131" y="915162"/>
                  <a:pt x="4468559" y="913733"/>
                </a:cubicBezTo>
                <a:cubicBezTo>
                  <a:pt x="4457986" y="912305"/>
                  <a:pt x="4449604" y="910400"/>
                  <a:pt x="4443603" y="907828"/>
                </a:cubicBezTo>
                <a:cubicBezTo>
                  <a:pt x="4437603" y="905256"/>
                  <a:pt x="4433412" y="902208"/>
                  <a:pt x="4431125" y="898493"/>
                </a:cubicBezTo>
                <a:cubicBezTo>
                  <a:pt x="4428840" y="894779"/>
                  <a:pt x="4427697" y="890683"/>
                  <a:pt x="4427697" y="886015"/>
                </a:cubicBezTo>
                <a:lnTo>
                  <a:pt x="4427697" y="80963"/>
                </a:lnTo>
                <a:cubicBezTo>
                  <a:pt x="4427697" y="59245"/>
                  <a:pt x="4434078" y="43053"/>
                  <a:pt x="4446747" y="32195"/>
                </a:cubicBezTo>
                <a:cubicBezTo>
                  <a:pt x="4459415" y="21336"/>
                  <a:pt x="4475036" y="15907"/>
                  <a:pt x="4493419" y="15907"/>
                </a:cubicBezTo>
                <a:lnTo>
                  <a:pt x="4591050" y="15907"/>
                </a:lnTo>
                <a:cubicBezTo>
                  <a:pt x="4608576" y="15907"/>
                  <a:pt x="4623340" y="17431"/>
                  <a:pt x="4635341" y="20384"/>
                </a:cubicBezTo>
                <a:cubicBezTo>
                  <a:pt x="4647343" y="23336"/>
                  <a:pt x="4658106" y="28385"/>
                  <a:pt x="4667536" y="35243"/>
                </a:cubicBezTo>
                <a:cubicBezTo>
                  <a:pt x="4676966" y="42196"/>
                  <a:pt x="4685919" y="51721"/>
                  <a:pt x="4694206" y="64008"/>
                </a:cubicBezTo>
                <a:cubicBezTo>
                  <a:pt x="4702493" y="76200"/>
                  <a:pt x="4711065" y="91345"/>
                  <a:pt x="4719828" y="109347"/>
                </a:cubicBezTo>
                <a:lnTo>
                  <a:pt x="4894231" y="436721"/>
                </a:lnTo>
                <a:cubicBezTo>
                  <a:pt x="4904423" y="456533"/>
                  <a:pt x="4914424" y="476060"/>
                  <a:pt x="4924330" y="495205"/>
                </a:cubicBezTo>
                <a:cubicBezTo>
                  <a:pt x="4934236" y="514350"/>
                  <a:pt x="4943856" y="533495"/>
                  <a:pt x="4953096" y="552641"/>
                </a:cubicBezTo>
                <a:cubicBezTo>
                  <a:pt x="4962335" y="571786"/>
                  <a:pt x="4971288" y="590550"/>
                  <a:pt x="4980052" y="609029"/>
                </a:cubicBezTo>
                <a:cubicBezTo>
                  <a:pt x="4988814" y="627507"/>
                  <a:pt x="4997386" y="645986"/>
                  <a:pt x="5005674" y="664369"/>
                </a:cubicBezTo>
                <a:lnTo>
                  <a:pt x="5006340" y="664369"/>
                </a:lnTo>
                <a:cubicBezTo>
                  <a:pt x="5004912" y="632079"/>
                  <a:pt x="5003959" y="598361"/>
                  <a:pt x="5003197" y="563309"/>
                </a:cubicBezTo>
                <a:cubicBezTo>
                  <a:pt x="5002530" y="528257"/>
                  <a:pt x="5002149" y="494824"/>
                  <a:pt x="5002149" y="462915"/>
                </a:cubicBezTo>
                <a:lnTo>
                  <a:pt x="5002149" y="42958"/>
                </a:lnTo>
                <a:cubicBezTo>
                  <a:pt x="5002149" y="38386"/>
                  <a:pt x="5003578" y="34195"/>
                  <a:pt x="5006340" y="30480"/>
                </a:cubicBezTo>
                <a:cubicBezTo>
                  <a:pt x="5009103" y="26765"/>
                  <a:pt x="5013770" y="23527"/>
                  <a:pt x="5020151" y="20765"/>
                </a:cubicBezTo>
                <a:cubicBezTo>
                  <a:pt x="5026628" y="18002"/>
                  <a:pt x="5035106" y="16002"/>
                  <a:pt x="5045774" y="14859"/>
                </a:cubicBezTo>
                <a:cubicBezTo>
                  <a:pt x="5056442" y="13716"/>
                  <a:pt x="5070062" y="13145"/>
                  <a:pt x="5086731" y="13145"/>
                </a:cubicBezTo>
                <a:lnTo>
                  <a:pt x="5086731" y="13145"/>
                </a:lnTo>
                <a:close/>
                <a:moveTo>
                  <a:pt x="2542794" y="13145"/>
                </a:moveTo>
                <a:cubicBezTo>
                  <a:pt x="2558510" y="13145"/>
                  <a:pt x="2571655" y="13716"/>
                  <a:pt x="2582228" y="14859"/>
                </a:cubicBezTo>
                <a:cubicBezTo>
                  <a:pt x="2592800" y="16002"/>
                  <a:pt x="2600992" y="18002"/>
                  <a:pt x="2606802" y="20765"/>
                </a:cubicBezTo>
                <a:cubicBezTo>
                  <a:pt x="2612612" y="23527"/>
                  <a:pt x="2616613" y="26765"/>
                  <a:pt x="2618899" y="30480"/>
                </a:cubicBezTo>
                <a:cubicBezTo>
                  <a:pt x="2621185" y="34195"/>
                  <a:pt x="2622328" y="38291"/>
                  <a:pt x="2622328" y="42958"/>
                </a:cubicBezTo>
                <a:lnTo>
                  <a:pt x="2622328" y="847915"/>
                </a:lnTo>
                <a:cubicBezTo>
                  <a:pt x="2622328" y="858488"/>
                  <a:pt x="2620518" y="868013"/>
                  <a:pt x="2616803" y="876300"/>
                </a:cubicBezTo>
                <a:cubicBezTo>
                  <a:pt x="2613089" y="884587"/>
                  <a:pt x="2608136" y="891540"/>
                  <a:pt x="2601945" y="897065"/>
                </a:cubicBezTo>
                <a:cubicBezTo>
                  <a:pt x="2595753" y="902589"/>
                  <a:pt x="2588324" y="906685"/>
                  <a:pt x="2579751" y="909161"/>
                </a:cubicBezTo>
                <a:cubicBezTo>
                  <a:pt x="2571179" y="911733"/>
                  <a:pt x="2562606" y="912971"/>
                  <a:pt x="2553843" y="912971"/>
                </a:cubicBezTo>
                <a:lnTo>
                  <a:pt x="2476310" y="912971"/>
                </a:lnTo>
                <a:cubicBezTo>
                  <a:pt x="2460117" y="912971"/>
                  <a:pt x="2446211" y="911352"/>
                  <a:pt x="2434400" y="908113"/>
                </a:cubicBezTo>
                <a:cubicBezTo>
                  <a:pt x="2422589" y="904875"/>
                  <a:pt x="2411825" y="898970"/>
                  <a:pt x="2401824" y="890492"/>
                </a:cubicBezTo>
                <a:cubicBezTo>
                  <a:pt x="2391918" y="881920"/>
                  <a:pt x="2382298" y="870395"/>
                  <a:pt x="2373059" y="855917"/>
                </a:cubicBezTo>
                <a:cubicBezTo>
                  <a:pt x="2363819" y="841343"/>
                  <a:pt x="2353437" y="822579"/>
                  <a:pt x="2341912" y="799529"/>
                </a:cubicBezTo>
                <a:lnTo>
                  <a:pt x="2119027" y="380810"/>
                </a:lnTo>
                <a:cubicBezTo>
                  <a:pt x="2106073" y="355854"/>
                  <a:pt x="2092928" y="328994"/>
                  <a:pt x="2079593" y="300133"/>
                </a:cubicBezTo>
                <a:cubicBezTo>
                  <a:pt x="2066258" y="271272"/>
                  <a:pt x="2054257" y="243269"/>
                  <a:pt x="2043589" y="216027"/>
                </a:cubicBezTo>
                <a:lnTo>
                  <a:pt x="2042160" y="216027"/>
                </a:lnTo>
                <a:cubicBezTo>
                  <a:pt x="2043970" y="249269"/>
                  <a:pt x="2045399" y="282321"/>
                  <a:pt x="2046351" y="315373"/>
                </a:cubicBezTo>
                <a:cubicBezTo>
                  <a:pt x="2047304" y="348329"/>
                  <a:pt x="2047780" y="382429"/>
                  <a:pt x="2047780" y="417481"/>
                </a:cubicBezTo>
                <a:lnTo>
                  <a:pt x="2047780" y="886015"/>
                </a:lnTo>
                <a:cubicBezTo>
                  <a:pt x="2047780" y="890588"/>
                  <a:pt x="2046542" y="894779"/>
                  <a:pt x="2043970" y="898493"/>
                </a:cubicBezTo>
                <a:cubicBezTo>
                  <a:pt x="2041398" y="902208"/>
                  <a:pt x="2037017" y="905256"/>
                  <a:pt x="2030825" y="907828"/>
                </a:cubicBezTo>
                <a:cubicBezTo>
                  <a:pt x="2024634" y="910400"/>
                  <a:pt x="2016157" y="912305"/>
                  <a:pt x="2005584" y="913733"/>
                </a:cubicBezTo>
                <a:cubicBezTo>
                  <a:pt x="1995011" y="915162"/>
                  <a:pt x="1981391" y="915829"/>
                  <a:pt x="1964722" y="915829"/>
                </a:cubicBezTo>
                <a:cubicBezTo>
                  <a:pt x="1948529" y="915829"/>
                  <a:pt x="1935194" y="915162"/>
                  <a:pt x="1924622" y="913733"/>
                </a:cubicBezTo>
                <a:cubicBezTo>
                  <a:pt x="1914049" y="912305"/>
                  <a:pt x="1905667" y="910400"/>
                  <a:pt x="1899666" y="907828"/>
                </a:cubicBezTo>
                <a:cubicBezTo>
                  <a:pt x="1893665" y="905256"/>
                  <a:pt x="1889474" y="902208"/>
                  <a:pt x="1887188" y="898493"/>
                </a:cubicBezTo>
                <a:cubicBezTo>
                  <a:pt x="1884902" y="894779"/>
                  <a:pt x="1883759" y="890683"/>
                  <a:pt x="1883759" y="886015"/>
                </a:cubicBezTo>
                <a:lnTo>
                  <a:pt x="1883759" y="80963"/>
                </a:lnTo>
                <a:cubicBezTo>
                  <a:pt x="1883759" y="59245"/>
                  <a:pt x="1890141" y="43053"/>
                  <a:pt x="1902809" y="32195"/>
                </a:cubicBezTo>
                <a:cubicBezTo>
                  <a:pt x="1915478" y="21336"/>
                  <a:pt x="1931099" y="15907"/>
                  <a:pt x="1949482" y="15907"/>
                </a:cubicBezTo>
                <a:lnTo>
                  <a:pt x="2047113" y="15907"/>
                </a:lnTo>
                <a:cubicBezTo>
                  <a:pt x="2064639" y="15907"/>
                  <a:pt x="2079403" y="17431"/>
                  <a:pt x="2091404" y="20384"/>
                </a:cubicBezTo>
                <a:cubicBezTo>
                  <a:pt x="2103406" y="23336"/>
                  <a:pt x="2114169" y="28385"/>
                  <a:pt x="2123599" y="35243"/>
                </a:cubicBezTo>
                <a:cubicBezTo>
                  <a:pt x="2133029" y="42196"/>
                  <a:pt x="2141982" y="51721"/>
                  <a:pt x="2150269" y="64008"/>
                </a:cubicBezTo>
                <a:cubicBezTo>
                  <a:pt x="2158556" y="76200"/>
                  <a:pt x="2167128" y="91345"/>
                  <a:pt x="2175891" y="109347"/>
                </a:cubicBezTo>
                <a:lnTo>
                  <a:pt x="2350294" y="436721"/>
                </a:lnTo>
                <a:cubicBezTo>
                  <a:pt x="2360486" y="456533"/>
                  <a:pt x="2370487" y="476060"/>
                  <a:pt x="2380393" y="495205"/>
                </a:cubicBezTo>
                <a:cubicBezTo>
                  <a:pt x="2390299" y="514350"/>
                  <a:pt x="2399919" y="533495"/>
                  <a:pt x="2409158" y="552641"/>
                </a:cubicBezTo>
                <a:cubicBezTo>
                  <a:pt x="2418398" y="571786"/>
                  <a:pt x="2427351" y="590550"/>
                  <a:pt x="2436114" y="609029"/>
                </a:cubicBezTo>
                <a:cubicBezTo>
                  <a:pt x="2444877" y="627507"/>
                  <a:pt x="2453449" y="645986"/>
                  <a:pt x="2461736" y="664369"/>
                </a:cubicBezTo>
                <a:lnTo>
                  <a:pt x="2462403" y="664369"/>
                </a:lnTo>
                <a:cubicBezTo>
                  <a:pt x="2460974" y="632079"/>
                  <a:pt x="2460022" y="598361"/>
                  <a:pt x="2459260" y="563309"/>
                </a:cubicBezTo>
                <a:cubicBezTo>
                  <a:pt x="2458593" y="528257"/>
                  <a:pt x="2458212" y="494824"/>
                  <a:pt x="2458212" y="462915"/>
                </a:cubicBezTo>
                <a:lnTo>
                  <a:pt x="2458212" y="42958"/>
                </a:lnTo>
                <a:cubicBezTo>
                  <a:pt x="2458212" y="38386"/>
                  <a:pt x="2459641" y="34195"/>
                  <a:pt x="2462403" y="30480"/>
                </a:cubicBezTo>
                <a:cubicBezTo>
                  <a:pt x="2465165" y="26765"/>
                  <a:pt x="2469833" y="23527"/>
                  <a:pt x="2476214" y="20765"/>
                </a:cubicBezTo>
                <a:cubicBezTo>
                  <a:pt x="2482691" y="18002"/>
                  <a:pt x="2491169" y="16002"/>
                  <a:pt x="2501837" y="14859"/>
                </a:cubicBezTo>
                <a:cubicBezTo>
                  <a:pt x="2512505" y="13716"/>
                  <a:pt x="2526125" y="13145"/>
                  <a:pt x="2542794" y="13145"/>
                </a:cubicBezTo>
                <a:lnTo>
                  <a:pt x="2542794" y="13145"/>
                </a:lnTo>
                <a:close/>
                <a:moveTo>
                  <a:pt x="415290" y="1429"/>
                </a:moveTo>
                <a:cubicBezTo>
                  <a:pt x="440246" y="1429"/>
                  <a:pt x="464153" y="3524"/>
                  <a:pt x="487299" y="7620"/>
                </a:cubicBezTo>
                <a:cubicBezTo>
                  <a:pt x="510350" y="11811"/>
                  <a:pt x="531686" y="17240"/>
                  <a:pt x="551307" y="23908"/>
                </a:cubicBezTo>
                <a:cubicBezTo>
                  <a:pt x="570929" y="30575"/>
                  <a:pt x="588550" y="38291"/>
                  <a:pt x="604266" y="47054"/>
                </a:cubicBezTo>
                <a:cubicBezTo>
                  <a:pt x="619982" y="55817"/>
                  <a:pt x="630936" y="63341"/>
                  <a:pt x="637127" y="69533"/>
                </a:cubicBezTo>
                <a:cubicBezTo>
                  <a:pt x="643319" y="75724"/>
                  <a:pt x="647605" y="80963"/>
                  <a:pt x="649891" y="85058"/>
                </a:cubicBezTo>
                <a:cubicBezTo>
                  <a:pt x="652177" y="89249"/>
                  <a:pt x="654082" y="94488"/>
                  <a:pt x="655415" y="100965"/>
                </a:cubicBezTo>
                <a:cubicBezTo>
                  <a:pt x="656844" y="107442"/>
                  <a:pt x="657797" y="115062"/>
                  <a:pt x="658559" y="123825"/>
                </a:cubicBezTo>
                <a:cubicBezTo>
                  <a:pt x="659225" y="132588"/>
                  <a:pt x="659606" y="143447"/>
                  <a:pt x="659606" y="156401"/>
                </a:cubicBezTo>
                <a:cubicBezTo>
                  <a:pt x="659606" y="170212"/>
                  <a:pt x="659130" y="182023"/>
                  <a:pt x="658178" y="191738"/>
                </a:cubicBezTo>
                <a:cubicBezTo>
                  <a:pt x="657225" y="201454"/>
                  <a:pt x="655606" y="209264"/>
                  <a:pt x="653320" y="215265"/>
                </a:cubicBezTo>
                <a:cubicBezTo>
                  <a:pt x="651034" y="221266"/>
                  <a:pt x="648272" y="225647"/>
                  <a:pt x="645033" y="228410"/>
                </a:cubicBezTo>
                <a:cubicBezTo>
                  <a:pt x="641795" y="231172"/>
                  <a:pt x="638080" y="232601"/>
                  <a:pt x="633984" y="232601"/>
                </a:cubicBezTo>
                <a:cubicBezTo>
                  <a:pt x="627031" y="232601"/>
                  <a:pt x="618268" y="228600"/>
                  <a:pt x="607695" y="220504"/>
                </a:cubicBezTo>
                <a:cubicBezTo>
                  <a:pt x="597122" y="212408"/>
                  <a:pt x="583311" y="203454"/>
                  <a:pt x="566547" y="193548"/>
                </a:cubicBezTo>
                <a:cubicBezTo>
                  <a:pt x="549783" y="183642"/>
                  <a:pt x="529590" y="174593"/>
                  <a:pt x="506349" y="166592"/>
                </a:cubicBezTo>
                <a:cubicBezTo>
                  <a:pt x="483013" y="158496"/>
                  <a:pt x="455295" y="154496"/>
                  <a:pt x="422910" y="154496"/>
                </a:cubicBezTo>
                <a:cubicBezTo>
                  <a:pt x="387382" y="154496"/>
                  <a:pt x="355664" y="161735"/>
                  <a:pt x="327755" y="176308"/>
                </a:cubicBezTo>
                <a:cubicBezTo>
                  <a:pt x="299847" y="190881"/>
                  <a:pt x="276035" y="211646"/>
                  <a:pt x="256508" y="238601"/>
                </a:cubicBezTo>
                <a:cubicBezTo>
                  <a:pt x="236887" y="265557"/>
                  <a:pt x="222028" y="298228"/>
                  <a:pt x="211836" y="336518"/>
                </a:cubicBezTo>
                <a:cubicBezTo>
                  <a:pt x="201644" y="374809"/>
                  <a:pt x="196596" y="417957"/>
                  <a:pt x="196596" y="465963"/>
                </a:cubicBezTo>
                <a:cubicBezTo>
                  <a:pt x="196596" y="518541"/>
                  <a:pt x="202025" y="564166"/>
                  <a:pt x="212884" y="602647"/>
                </a:cubicBezTo>
                <a:cubicBezTo>
                  <a:pt x="223742" y="641128"/>
                  <a:pt x="239173" y="672941"/>
                  <a:pt x="259271" y="697802"/>
                </a:cubicBezTo>
                <a:cubicBezTo>
                  <a:pt x="279368" y="722757"/>
                  <a:pt x="303562" y="741331"/>
                  <a:pt x="331946" y="753523"/>
                </a:cubicBezTo>
                <a:cubicBezTo>
                  <a:pt x="360331" y="765715"/>
                  <a:pt x="392240" y="771906"/>
                  <a:pt x="427768" y="771906"/>
                </a:cubicBezTo>
                <a:cubicBezTo>
                  <a:pt x="460058" y="771906"/>
                  <a:pt x="487966" y="768096"/>
                  <a:pt x="511493" y="760476"/>
                </a:cubicBezTo>
                <a:cubicBezTo>
                  <a:pt x="535019" y="752856"/>
                  <a:pt x="555212" y="744474"/>
                  <a:pt x="572072" y="735235"/>
                </a:cubicBezTo>
                <a:cubicBezTo>
                  <a:pt x="588931" y="725996"/>
                  <a:pt x="602742" y="717709"/>
                  <a:pt x="613601" y="710279"/>
                </a:cubicBezTo>
                <a:cubicBezTo>
                  <a:pt x="624459" y="702850"/>
                  <a:pt x="632841" y="699230"/>
                  <a:pt x="638842" y="699230"/>
                </a:cubicBezTo>
                <a:cubicBezTo>
                  <a:pt x="643414" y="699230"/>
                  <a:pt x="647129" y="700183"/>
                  <a:pt x="649891" y="701993"/>
                </a:cubicBezTo>
                <a:cubicBezTo>
                  <a:pt x="652653" y="703802"/>
                  <a:pt x="654939" y="707517"/>
                  <a:pt x="656844" y="713042"/>
                </a:cubicBezTo>
                <a:cubicBezTo>
                  <a:pt x="658654" y="718566"/>
                  <a:pt x="660083" y="726281"/>
                  <a:pt x="661035" y="736187"/>
                </a:cubicBezTo>
                <a:cubicBezTo>
                  <a:pt x="661988" y="746093"/>
                  <a:pt x="662464" y="759333"/>
                  <a:pt x="662464" y="776002"/>
                </a:cubicBezTo>
                <a:cubicBezTo>
                  <a:pt x="662464" y="787527"/>
                  <a:pt x="662083" y="797338"/>
                  <a:pt x="661416" y="805434"/>
                </a:cubicBezTo>
                <a:cubicBezTo>
                  <a:pt x="660749" y="813530"/>
                  <a:pt x="659702" y="820388"/>
                  <a:pt x="658273" y="826199"/>
                </a:cubicBezTo>
                <a:cubicBezTo>
                  <a:pt x="656844" y="832009"/>
                  <a:pt x="655034" y="836962"/>
                  <a:pt x="652748" y="841058"/>
                </a:cubicBezTo>
                <a:cubicBezTo>
                  <a:pt x="650462" y="845249"/>
                  <a:pt x="646748" y="849916"/>
                  <a:pt x="641699" y="855250"/>
                </a:cubicBezTo>
                <a:cubicBezTo>
                  <a:pt x="636651" y="860584"/>
                  <a:pt x="626840" y="867347"/>
                  <a:pt x="612267" y="875633"/>
                </a:cubicBezTo>
                <a:cubicBezTo>
                  <a:pt x="597694" y="883920"/>
                  <a:pt x="579977" y="891921"/>
                  <a:pt x="558927" y="899541"/>
                </a:cubicBezTo>
                <a:cubicBezTo>
                  <a:pt x="537972" y="907161"/>
                  <a:pt x="513969" y="913543"/>
                  <a:pt x="486918" y="918591"/>
                </a:cubicBezTo>
                <a:cubicBezTo>
                  <a:pt x="459962" y="923639"/>
                  <a:pt x="430721" y="926211"/>
                  <a:pt x="399383" y="926211"/>
                </a:cubicBezTo>
                <a:cubicBezTo>
                  <a:pt x="338042" y="926211"/>
                  <a:pt x="282607" y="916781"/>
                  <a:pt x="233267" y="897827"/>
                </a:cubicBezTo>
                <a:cubicBezTo>
                  <a:pt x="183928" y="878872"/>
                  <a:pt x="141923" y="850678"/>
                  <a:pt x="107347" y="813054"/>
                </a:cubicBezTo>
                <a:cubicBezTo>
                  <a:pt x="72771" y="775430"/>
                  <a:pt x="46196" y="728472"/>
                  <a:pt x="27718" y="672179"/>
                </a:cubicBezTo>
                <a:cubicBezTo>
                  <a:pt x="9239" y="615791"/>
                  <a:pt x="0" y="550259"/>
                  <a:pt x="0" y="475488"/>
                </a:cubicBezTo>
                <a:cubicBezTo>
                  <a:pt x="0" y="399383"/>
                  <a:pt x="10192" y="331756"/>
                  <a:pt x="30480" y="272701"/>
                </a:cubicBezTo>
                <a:cubicBezTo>
                  <a:pt x="50768" y="213646"/>
                  <a:pt x="79153" y="164021"/>
                  <a:pt x="115634" y="123920"/>
                </a:cubicBezTo>
                <a:cubicBezTo>
                  <a:pt x="152114" y="83820"/>
                  <a:pt x="195834" y="53340"/>
                  <a:pt x="246793" y="32576"/>
                </a:cubicBezTo>
                <a:cubicBezTo>
                  <a:pt x="297752" y="11811"/>
                  <a:pt x="353949" y="1429"/>
                  <a:pt x="415290" y="1429"/>
                </a:cubicBezTo>
                <a:lnTo>
                  <a:pt x="415290" y="1429"/>
                </a:lnTo>
                <a:close/>
                <a:moveTo>
                  <a:pt x="6464142" y="0"/>
                </a:moveTo>
                <a:cubicBezTo>
                  <a:pt x="6485382" y="0"/>
                  <a:pt x="6506623" y="1619"/>
                  <a:pt x="6527769" y="4858"/>
                </a:cubicBezTo>
                <a:cubicBezTo>
                  <a:pt x="6549009" y="8096"/>
                  <a:pt x="6568821" y="12478"/>
                  <a:pt x="6587300" y="18002"/>
                </a:cubicBezTo>
                <a:cubicBezTo>
                  <a:pt x="6605778" y="23527"/>
                  <a:pt x="6622161" y="29813"/>
                  <a:pt x="6636449" y="36671"/>
                </a:cubicBezTo>
                <a:cubicBezTo>
                  <a:pt x="6650736" y="43625"/>
                  <a:pt x="6660166" y="49340"/>
                  <a:pt x="6664833" y="54007"/>
                </a:cubicBezTo>
                <a:cubicBezTo>
                  <a:pt x="6669405" y="58579"/>
                  <a:pt x="6672549" y="62579"/>
                  <a:pt x="6674168" y="65818"/>
                </a:cubicBezTo>
                <a:cubicBezTo>
                  <a:pt x="6675787" y="69056"/>
                  <a:pt x="6677121" y="73343"/>
                  <a:pt x="6678359" y="78581"/>
                </a:cubicBezTo>
                <a:cubicBezTo>
                  <a:pt x="6679502" y="83915"/>
                  <a:pt x="6680359" y="90583"/>
                  <a:pt x="6680740" y="98679"/>
                </a:cubicBezTo>
                <a:cubicBezTo>
                  <a:pt x="6681216" y="106775"/>
                  <a:pt x="6681407" y="116777"/>
                  <a:pt x="6681407" y="128778"/>
                </a:cubicBezTo>
                <a:cubicBezTo>
                  <a:pt x="6681407" y="142113"/>
                  <a:pt x="6681026" y="153448"/>
                  <a:pt x="6680359" y="162687"/>
                </a:cubicBezTo>
                <a:cubicBezTo>
                  <a:pt x="6679693" y="171926"/>
                  <a:pt x="6678549" y="179546"/>
                  <a:pt x="6676930" y="185547"/>
                </a:cubicBezTo>
                <a:cubicBezTo>
                  <a:pt x="6675311" y="191548"/>
                  <a:pt x="6673025" y="195929"/>
                  <a:pt x="6669977" y="198692"/>
                </a:cubicBezTo>
                <a:cubicBezTo>
                  <a:pt x="6667024" y="201454"/>
                  <a:pt x="6662928" y="202883"/>
                  <a:pt x="6657880" y="202883"/>
                </a:cubicBezTo>
                <a:cubicBezTo>
                  <a:pt x="6652832" y="202883"/>
                  <a:pt x="6644735" y="199644"/>
                  <a:pt x="6633687" y="193167"/>
                </a:cubicBezTo>
                <a:cubicBezTo>
                  <a:pt x="6622637" y="186690"/>
                  <a:pt x="6609017" y="179642"/>
                  <a:pt x="6592824" y="172022"/>
                </a:cubicBezTo>
                <a:cubicBezTo>
                  <a:pt x="6576632" y="164402"/>
                  <a:pt x="6557963" y="157448"/>
                  <a:pt x="6536722" y="151257"/>
                </a:cubicBezTo>
                <a:cubicBezTo>
                  <a:pt x="6515481" y="145066"/>
                  <a:pt x="6492240" y="141923"/>
                  <a:pt x="6466808" y="141923"/>
                </a:cubicBezTo>
                <a:cubicBezTo>
                  <a:pt x="6446996" y="141923"/>
                  <a:pt x="6429661" y="144304"/>
                  <a:pt x="6414897" y="149162"/>
                </a:cubicBezTo>
                <a:cubicBezTo>
                  <a:pt x="6400133" y="154019"/>
                  <a:pt x="6387751" y="160687"/>
                  <a:pt x="6377845" y="169259"/>
                </a:cubicBezTo>
                <a:cubicBezTo>
                  <a:pt x="6367939" y="177832"/>
                  <a:pt x="6360510" y="188024"/>
                  <a:pt x="6355652" y="200025"/>
                </a:cubicBezTo>
                <a:cubicBezTo>
                  <a:pt x="6350794" y="212027"/>
                  <a:pt x="6348413" y="224695"/>
                  <a:pt x="6348413" y="238125"/>
                </a:cubicBezTo>
                <a:cubicBezTo>
                  <a:pt x="6348413" y="257937"/>
                  <a:pt x="6353842" y="275177"/>
                  <a:pt x="6364701" y="289655"/>
                </a:cubicBezTo>
                <a:cubicBezTo>
                  <a:pt x="6375559" y="304229"/>
                  <a:pt x="6390037" y="317087"/>
                  <a:pt x="6408325" y="328422"/>
                </a:cubicBezTo>
                <a:cubicBezTo>
                  <a:pt x="6426518" y="339757"/>
                  <a:pt x="6447187" y="350330"/>
                  <a:pt x="6470237" y="360236"/>
                </a:cubicBezTo>
                <a:cubicBezTo>
                  <a:pt x="6493288" y="370142"/>
                  <a:pt x="6516815" y="380619"/>
                  <a:pt x="6540818" y="391763"/>
                </a:cubicBezTo>
                <a:cubicBezTo>
                  <a:pt x="6564820" y="402812"/>
                  <a:pt x="6588348" y="415385"/>
                  <a:pt x="6611398" y="429482"/>
                </a:cubicBezTo>
                <a:cubicBezTo>
                  <a:pt x="6634449" y="443579"/>
                  <a:pt x="6655023" y="460439"/>
                  <a:pt x="6673025" y="479965"/>
                </a:cubicBezTo>
                <a:cubicBezTo>
                  <a:pt x="6691027" y="499586"/>
                  <a:pt x="6705600" y="522637"/>
                  <a:pt x="6716649" y="549212"/>
                </a:cubicBezTo>
                <a:cubicBezTo>
                  <a:pt x="6727698" y="575786"/>
                  <a:pt x="6733223" y="607028"/>
                  <a:pt x="6733223" y="643033"/>
                </a:cubicBezTo>
                <a:cubicBezTo>
                  <a:pt x="6733223" y="690086"/>
                  <a:pt x="6724460" y="731425"/>
                  <a:pt x="6706934" y="766953"/>
                </a:cubicBezTo>
                <a:cubicBezTo>
                  <a:pt x="6689408" y="802481"/>
                  <a:pt x="6665595" y="832104"/>
                  <a:pt x="6635686" y="855917"/>
                </a:cubicBezTo>
                <a:cubicBezTo>
                  <a:pt x="6605683" y="879634"/>
                  <a:pt x="6570631" y="897541"/>
                  <a:pt x="6530531" y="909542"/>
                </a:cubicBezTo>
                <a:cubicBezTo>
                  <a:pt x="6490430" y="921544"/>
                  <a:pt x="6447473" y="927545"/>
                  <a:pt x="6401753" y="927545"/>
                </a:cubicBezTo>
                <a:cubicBezTo>
                  <a:pt x="6370796" y="927545"/>
                  <a:pt x="6342127" y="924973"/>
                  <a:pt x="6315551" y="919925"/>
                </a:cubicBezTo>
                <a:cubicBezTo>
                  <a:pt x="6288977" y="914876"/>
                  <a:pt x="6265640" y="908780"/>
                  <a:pt x="6245257" y="901541"/>
                </a:cubicBezTo>
                <a:cubicBezTo>
                  <a:pt x="6224969" y="894398"/>
                  <a:pt x="6208014" y="886873"/>
                  <a:pt x="6194394" y="879062"/>
                </a:cubicBezTo>
                <a:cubicBezTo>
                  <a:pt x="6180773" y="871252"/>
                  <a:pt x="6170962" y="864299"/>
                  <a:pt x="6164961" y="858298"/>
                </a:cubicBezTo>
                <a:cubicBezTo>
                  <a:pt x="6158960" y="852297"/>
                  <a:pt x="6154674" y="843629"/>
                  <a:pt x="6152198" y="832390"/>
                </a:cubicBezTo>
                <a:cubicBezTo>
                  <a:pt x="6149626" y="821055"/>
                  <a:pt x="6148388" y="804863"/>
                  <a:pt x="6148388" y="783622"/>
                </a:cubicBezTo>
                <a:cubicBezTo>
                  <a:pt x="6148388" y="769334"/>
                  <a:pt x="6148864" y="757333"/>
                  <a:pt x="6149817" y="747617"/>
                </a:cubicBezTo>
                <a:cubicBezTo>
                  <a:pt x="6150769" y="737902"/>
                  <a:pt x="6152198" y="730091"/>
                  <a:pt x="6154293" y="724090"/>
                </a:cubicBezTo>
                <a:cubicBezTo>
                  <a:pt x="6156389" y="718090"/>
                  <a:pt x="6159151" y="713804"/>
                  <a:pt x="6162580" y="711327"/>
                </a:cubicBezTo>
                <a:cubicBezTo>
                  <a:pt x="6166009" y="708755"/>
                  <a:pt x="6170105" y="707517"/>
                  <a:pt x="6174677" y="707517"/>
                </a:cubicBezTo>
                <a:cubicBezTo>
                  <a:pt x="6181154" y="707517"/>
                  <a:pt x="6190203" y="711327"/>
                  <a:pt x="6202014" y="718947"/>
                </a:cubicBezTo>
                <a:cubicBezTo>
                  <a:pt x="6213824" y="726567"/>
                  <a:pt x="6228874" y="734949"/>
                  <a:pt x="6247353" y="744188"/>
                </a:cubicBezTo>
                <a:cubicBezTo>
                  <a:pt x="6265831" y="753428"/>
                  <a:pt x="6287834" y="761810"/>
                  <a:pt x="6313456" y="769430"/>
                </a:cubicBezTo>
                <a:cubicBezTo>
                  <a:pt x="6339078" y="777050"/>
                  <a:pt x="6368701" y="780860"/>
                  <a:pt x="6402419" y="780860"/>
                </a:cubicBezTo>
                <a:cubicBezTo>
                  <a:pt x="6424613" y="780860"/>
                  <a:pt x="6444425" y="778193"/>
                  <a:pt x="6461951" y="772859"/>
                </a:cubicBezTo>
                <a:cubicBezTo>
                  <a:pt x="6479477" y="767525"/>
                  <a:pt x="6494336" y="760095"/>
                  <a:pt x="6506623" y="750380"/>
                </a:cubicBezTo>
                <a:cubicBezTo>
                  <a:pt x="6518815" y="740664"/>
                  <a:pt x="6528149" y="728663"/>
                  <a:pt x="6534626" y="714375"/>
                </a:cubicBezTo>
                <a:cubicBezTo>
                  <a:pt x="6541103" y="700088"/>
                  <a:pt x="6544342" y="684181"/>
                  <a:pt x="6544342" y="666655"/>
                </a:cubicBezTo>
                <a:cubicBezTo>
                  <a:pt x="6544342" y="646367"/>
                  <a:pt x="6538817" y="628936"/>
                  <a:pt x="6527769" y="614363"/>
                </a:cubicBezTo>
                <a:cubicBezTo>
                  <a:pt x="6516719" y="599789"/>
                  <a:pt x="6502242" y="586931"/>
                  <a:pt x="6484525" y="575596"/>
                </a:cubicBezTo>
                <a:cubicBezTo>
                  <a:pt x="6466713" y="564261"/>
                  <a:pt x="6446615" y="553688"/>
                  <a:pt x="6423946" y="543782"/>
                </a:cubicBezTo>
                <a:cubicBezTo>
                  <a:pt x="6401276" y="533876"/>
                  <a:pt x="6378035" y="523399"/>
                  <a:pt x="6354033" y="512255"/>
                </a:cubicBezTo>
                <a:cubicBezTo>
                  <a:pt x="6330030" y="501206"/>
                  <a:pt x="6306693" y="488633"/>
                  <a:pt x="6284119" y="474536"/>
                </a:cubicBezTo>
                <a:cubicBezTo>
                  <a:pt x="6261545" y="460439"/>
                  <a:pt x="6241352" y="443579"/>
                  <a:pt x="6223540" y="424053"/>
                </a:cubicBezTo>
                <a:cubicBezTo>
                  <a:pt x="6205728" y="404527"/>
                  <a:pt x="6191346" y="381286"/>
                  <a:pt x="6180296" y="354521"/>
                </a:cubicBezTo>
                <a:cubicBezTo>
                  <a:pt x="6169248" y="327755"/>
                  <a:pt x="6163723" y="295656"/>
                  <a:pt x="6163723" y="258318"/>
                </a:cubicBezTo>
                <a:cubicBezTo>
                  <a:pt x="6163723" y="215360"/>
                  <a:pt x="6171724" y="177641"/>
                  <a:pt x="6187631" y="145161"/>
                </a:cubicBezTo>
                <a:cubicBezTo>
                  <a:pt x="6203537" y="112681"/>
                  <a:pt x="6224969" y="85630"/>
                  <a:pt x="6252020" y="64198"/>
                </a:cubicBezTo>
                <a:cubicBezTo>
                  <a:pt x="6278976" y="42767"/>
                  <a:pt x="6310884" y="26670"/>
                  <a:pt x="6347555" y="16097"/>
                </a:cubicBezTo>
                <a:cubicBezTo>
                  <a:pt x="6384131" y="5334"/>
                  <a:pt x="6423089" y="0"/>
                  <a:pt x="6464142" y="0"/>
                </a:cubicBezTo>
                <a:lnTo>
                  <a:pt x="6464142" y="0"/>
                </a:lnTo>
                <a:close/>
                <a:moveTo>
                  <a:pt x="1242822" y="0"/>
                </a:moveTo>
                <a:cubicBezTo>
                  <a:pt x="1310640" y="0"/>
                  <a:pt x="1370552" y="8954"/>
                  <a:pt x="1422464" y="26956"/>
                </a:cubicBezTo>
                <a:cubicBezTo>
                  <a:pt x="1474375" y="44958"/>
                  <a:pt x="1517714" y="72676"/>
                  <a:pt x="1552575" y="110014"/>
                </a:cubicBezTo>
                <a:cubicBezTo>
                  <a:pt x="1587437" y="147352"/>
                  <a:pt x="1613726" y="194596"/>
                  <a:pt x="1631442" y="251555"/>
                </a:cubicBezTo>
                <a:cubicBezTo>
                  <a:pt x="1649254" y="308515"/>
                  <a:pt x="1658112" y="375761"/>
                  <a:pt x="1658112" y="453295"/>
                </a:cubicBezTo>
                <a:cubicBezTo>
                  <a:pt x="1658112" y="527590"/>
                  <a:pt x="1648873" y="593979"/>
                  <a:pt x="1630394" y="652653"/>
                </a:cubicBezTo>
                <a:cubicBezTo>
                  <a:pt x="1611916" y="711232"/>
                  <a:pt x="1584484" y="760952"/>
                  <a:pt x="1548003" y="801815"/>
                </a:cubicBezTo>
                <a:cubicBezTo>
                  <a:pt x="1511522" y="842677"/>
                  <a:pt x="1466469" y="873824"/>
                  <a:pt x="1412653" y="895255"/>
                </a:cubicBezTo>
                <a:cubicBezTo>
                  <a:pt x="1358932" y="916686"/>
                  <a:pt x="1296734" y="927449"/>
                  <a:pt x="1226153" y="927449"/>
                </a:cubicBezTo>
                <a:cubicBezTo>
                  <a:pt x="1156526" y="927449"/>
                  <a:pt x="1095661" y="918305"/>
                  <a:pt x="1043750" y="900113"/>
                </a:cubicBezTo>
                <a:cubicBezTo>
                  <a:pt x="991838" y="881920"/>
                  <a:pt x="948595" y="854107"/>
                  <a:pt x="914019" y="816674"/>
                </a:cubicBezTo>
                <a:cubicBezTo>
                  <a:pt x="879443" y="779336"/>
                  <a:pt x="853440" y="731806"/>
                  <a:pt x="836200" y="674084"/>
                </a:cubicBezTo>
                <a:cubicBezTo>
                  <a:pt x="818864" y="616363"/>
                  <a:pt x="810292" y="548164"/>
                  <a:pt x="810292" y="469201"/>
                </a:cubicBezTo>
                <a:cubicBezTo>
                  <a:pt x="810292" y="396716"/>
                  <a:pt x="819531" y="331565"/>
                  <a:pt x="838010" y="273653"/>
                </a:cubicBezTo>
                <a:cubicBezTo>
                  <a:pt x="856488" y="215741"/>
                  <a:pt x="883920" y="166497"/>
                  <a:pt x="920401" y="125921"/>
                </a:cubicBezTo>
                <a:cubicBezTo>
                  <a:pt x="956882" y="85344"/>
                  <a:pt x="1001935" y="54197"/>
                  <a:pt x="1055751" y="32480"/>
                </a:cubicBezTo>
                <a:cubicBezTo>
                  <a:pt x="1109377" y="10859"/>
                  <a:pt x="1171766" y="0"/>
                  <a:pt x="1242822" y="0"/>
                </a:cubicBezTo>
                <a:lnTo>
                  <a:pt x="1242822" y="0"/>
                </a:lnTo>
                <a:close/>
              </a:path>
            </a:pathLst>
          </a:custGeom>
          <a:gradFill>
            <a:gsLst>
              <a:gs pos="0">
                <a:srgbClr val="FFFFFC"/>
              </a:gs>
              <a:gs pos="85000">
                <a:srgbClr val="FFFFFF">
                  <a:alpha val="0"/>
                </a:srgbClr>
              </a:gs>
            </a:gsLst>
            <a:lin ang="5400000" scaled="0"/>
          </a:gradFill>
          <a:ln w="9525" cap="flat">
            <a:noFill/>
            <a:prstDash val="solid"/>
            <a:miter/>
          </a:ln>
        </p:spPr>
        <p:txBody>
          <a:bodyPr rtlCol="0" anchor="ctr"/>
          <a:lstStyle/>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封面页_1_3">
    <p:bg>
      <p:bgRef idx="1001">
        <a:schemeClr val="bg1"/>
      </p:bgRef>
    </p:bg>
    <p:spTree>
      <p:nvGrpSpPr>
        <p:cNvPr id="1" name=""/>
        <p:cNvGrpSpPr/>
        <p:nvPr/>
      </p:nvGrpSpPr>
      <p:grpSpPr>
        <a:xfrm>
          <a:off x="0" y="0"/>
          <a:ext cx="0" cy="0"/>
          <a:chOff x="0" y="0"/>
          <a:chExt cx="0" cy="0"/>
        </a:xfrm>
      </p:grpSpPr>
      <p:pic>
        <p:nvPicPr>
          <p:cNvPr id="13" name="VCG41N607742010" descr="图片包含 桌子, 香蕉, 盘子, 表面&#10;&#10;描述已自动生成"/>
          <p:cNvPicPr>
            <a:picLocks noChangeAspect="1"/>
          </p:cNvPicPr>
          <p:nvPr>
            <p:custDataLst>
              <p:tags r:id="rId1"/>
            </p:custDataLst>
          </p:nvPr>
        </p:nvPicPr>
        <p:blipFill>
          <a:blip r:embed="rId11" cstate="screen">
            <a:alphaModFix amt="18000"/>
            <a:extLst>
              <a:ext uri="{BEBA8EAE-BF5A-486C-A8C5-ECC9F3942E4B}">
                <a14:imgProps xmlns:a14="http://schemas.microsoft.com/office/drawing/2010/main">
                  <a14:imgLayer r:embed="rId12">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2" name="椭圆 11"/>
          <p:cNvSpPr/>
          <p:nvPr>
            <p:custDataLst>
              <p:tags r:id="rId2"/>
            </p:custDataLst>
          </p:nvPr>
        </p:nvSpPr>
        <p:spPr>
          <a:xfrm>
            <a:off x="174785" y="1650890"/>
            <a:ext cx="1366360" cy="1366360"/>
          </a:xfrm>
          <a:prstGeom prst="ellipse">
            <a:avLst/>
          </a:prstGeom>
          <a:gradFill flip="none" rotWithShape="1">
            <a:gsLst>
              <a:gs pos="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7" name="任意多边形: 形状 16"/>
          <p:cNvSpPr/>
          <p:nvPr>
            <p:custDataLst>
              <p:tags r:id="rId3"/>
            </p:custDataLst>
          </p:nvPr>
        </p:nvSpPr>
        <p:spPr>
          <a:xfrm>
            <a:off x="8934138" y="0"/>
            <a:ext cx="3257862" cy="3297836"/>
          </a:xfrm>
          <a:custGeom>
            <a:avLst/>
            <a:gdLst>
              <a:gd name="connsiteX0" fmla="*/ 112437 w 3257862"/>
              <a:gd name="connsiteY0" fmla="*/ 0 h 3297836"/>
              <a:gd name="connsiteX1" fmla="*/ 3257862 w 3257862"/>
              <a:gd name="connsiteY1" fmla="*/ 0 h 3297836"/>
              <a:gd name="connsiteX2" fmla="*/ 3257862 w 3257862"/>
              <a:gd name="connsiteY2" fmla="*/ 3195677 h 3297836"/>
              <a:gd name="connsiteX3" fmla="*/ 3061905 w 3257862"/>
              <a:gd name="connsiteY3" fmla="*/ 3246063 h 3297836"/>
              <a:gd name="connsiteX4" fmla="*/ 2548328 w 3257862"/>
              <a:gd name="connsiteY4" fmla="*/ 3297836 h 3297836"/>
              <a:gd name="connsiteX5" fmla="*/ 0 w 3257862"/>
              <a:gd name="connsiteY5" fmla="*/ 749508 h 3297836"/>
              <a:gd name="connsiteX6" fmla="*/ 51773 w 3257862"/>
              <a:gd name="connsiteY6" fmla="*/ 235931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862" h="3297836">
                <a:moveTo>
                  <a:pt x="112437" y="0"/>
                </a:moveTo>
                <a:lnTo>
                  <a:pt x="3257862" y="0"/>
                </a:lnTo>
                <a:lnTo>
                  <a:pt x="3257862" y="3195677"/>
                </a:lnTo>
                <a:lnTo>
                  <a:pt x="3061905" y="3246063"/>
                </a:lnTo>
                <a:cubicBezTo>
                  <a:pt x="2896015" y="3280009"/>
                  <a:pt x="2724253" y="3297836"/>
                  <a:pt x="2548328" y="3297836"/>
                </a:cubicBezTo>
                <a:cubicBezTo>
                  <a:pt x="1140925" y="3297836"/>
                  <a:pt x="0" y="2156911"/>
                  <a:pt x="0" y="749508"/>
                </a:cubicBezTo>
                <a:cubicBezTo>
                  <a:pt x="0" y="573583"/>
                  <a:pt x="17827" y="401821"/>
                  <a:pt x="51773" y="235931"/>
                </a:cubicBez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6" name="日期占位符 3"/>
          <p:cNvSpPr>
            <a:spLocks noGrp="1"/>
          </p:cNvSpPr>
          <p:nvPr>
            <p:ph type="dt" sz="half" idx="16385"/>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9" name="页脚占位符 4"/>
          <p:cNvSpPr>
            <a:spLocks noGrp="1"/>
          </p:cNvSpPr>
          <p:nvPr>
            <p:ph type="ftr" sz="quarter" idx="16386"/>
            <p:custDataLst>
              <p:tags r:id="rId5"/>
            </p:custDataLst>
          </p:nvPr>
        </p:nvSpPr>
        <p:spPr>
          <a:xfrm>
            <a:off x="4116000" y="6314400"/>
            <a:ext cx="3960000" cy="316800"/>
          </a:xfrm>
        </p:spPr>
        <p:txBody>
          <a:bodyPr/>
          <a:lstStyle/>
          <a:p>
            <a:endParaRPr lang="zh-CN" altLang="en-US" dirty="0"/>
          </a:p>
        </p:txBody>
      </p:sp>
      <p:sp>
        <p:nvSpPr>
          <p:cNvPr id="10" name="灯片编号占位符 5"/>
          <p:cNvSpPr>
            <a:spLocks noGrp="1"/>
          </p:cNvSpPr>
          <p:nvPr>
            <p:ph type="sldNum" sz="quarter" idx="16387"/>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15" name="Text Placeholder 14"/>
          <p:cNvSpPr>
            <a:spLocks noGrp="1"/>
          </p:cNvSpPr>
          <p:nvPr>
            <p:ph type="body" idx="16389" hasCustomPrompt="1"/>
            <p:custDataLst>
              <p:tags r:id="rId7"/>
            </p:custDataLst>
          </p:nvPr>
        </p:nvSpPr>
        <p:spPr>
          <a:xfrm>
            <a:off x="1016000" y="1651000"/>
            <a:ext cx="60970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tx1">
                    <a:lumMod val="75000"/>
                    <a:lumOff val="25000"/>
                  </a:schemeClr>
                </a:solidFill>
              </a:defRPr>
            </a:lvl1pPr>
          </a:lstStyle>
          <a:p>
            <a:pPr lvl="0"/>
            <a:r>
              <a:rPr lang="zh-CN" altLang="en-US"/>
              <a:t>20XX YEAR</a:t>
            </a:r>
          </a:p>
        </p:txBody>
      </p:sp>
      <p:sp>
        <p:nvSpPr>
          <p:cNvPr id="7" name="标题"/>
          <p:cNvSpPr txBox="1">
            <a:spLocks noGrp="1"/>
          </p:cNvSpPr>
          <p:nvPr>
            <p:ph type="title" idx="16388" hasCustomPrompt="1"/>
            <p:custDataLst>
              <p:tags r:id="rId8"/>
            </p:custDataLst>
          </p:nvPr>
        </p:nvSpPr>
        <p:spPr>
          <a:xfrm>
            <a:off x="1016000" y="2159000"/>
            <a:ext cx="6352646" cy="2540000"/>
          </a:xfrm>
          <a:prstGeom prst="rect">
            <a:avLst/>
          </a:prstGeom>
          <a:noFill/>
        </p:spPr>
        <p:txBody>
          <a:bodyPr vert="horz" wrap="square" lIns="0" tIns="0" rIns="0" bIns="0" rtlCol="0" anchor="t">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000" b="1" i="0" u="none" strike="noStrike" kern="1200" cap="none" spc="0" normalizeH="0" baseline="0" noProof="1" dirty="0">
                <a:gradFill>
                  <a:gsLst>
                    <a:gs pos="0">
                      <a:schemeClr val="accent1"/>
                    </a:gs>
                    <a:gs pos="100000">
                      <a:schemeClr val="accent2">
                        <a:lumMod val="75000"/>
                      </a:schemeClr>
                    </a:gs>
                  </a:gsLst>
                  <a:lin ang="0" scaled="1"/>
                </a:gradFill>
                <a:latin typeface="+mj-ea"/>
                <a:ea typeface="+mj-ea"/>
                <a:cs typeface="MiSans" panose="00000500000000000000" charset="-122"/>
                <a:sym typeface="+mn-ea"/>
              </a:defRPr>
            </a:lvl1pPr>
          </a:lstStyle>
          <a:p>
            <a:pPr lvl="0"/>
            <a:r>
              <a:rPr>
                <a:sym typeface="+mn-ea"/>
              </a:rPr>
              <a:t>单击此处
添加文档标题</a:t>
            </a:r>
          </a:p>
        </p:txBody>
      </p:sp>
      <p:sp>
        <p:nvSpPr>
          <p:cNvPr id="14" name="署名占位符 10"/>
          <p:cNvSpPr>
            <a:spLocks noGrp="1"/>
          </p:cNvSpPr>
          <p:nvPr>
            <p:ph type="body" sz="quarter" idx="16390" hasCustomPrompt="1"/>
            <p:custDataLst>
              <p:tags r:id="rId9"/>
            </p:custDataLst>
          </p:nvPr>
        </p:nvSpPr>
        <p:spPr>
          <a:xfrm>
            <a:off x="1016000" y="4749800"/>
            <a:ext cx="2540882" cy="533400"/>
          </a:xfrm>
        </p:spPr>
        <p:txBody>
          <a:bodyPr vert="horz" wrap="square" lIns="0" tIns="0" rIns="0" bIns="0" anchor="ctr">
            <a:normAutofit/>
          </a:bodyPr>
          <a:lstStyle>
            <a:lvl1pPr marL="0" indent="0" algn="l">
              <a:lnSpc>
                <a:spcPct val="100000"/>
              </a:lnSpc>
              <a:spcBef>
                <a:spcPct val="0"/>
              </a:spcBef>
              <a:spcAft>
                <a:spcPct val="0"/>
              </a:spcAft>
              <a:buNone/>
              <a:defRPr sz="2000" b="1" spc="0">
                <a:solidFill>
                  <a:schemeClr val="accent1"/>
                </a:solidFill>
                <a:latin typeface="+mj-ea"/>
                <a:ea typeface="+mj-ea"/>
              </a:defRPr>
            </a:lvl1pPr>
          </a:lstStyle>
          <a:p>
            <a:pPr lvl="0"/>
            <a:r>
              <a:rPr lang="zh-CN" altLang="en-US" dirty="0"/>
              <a:t>BY WPS</a:t>
            </a: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章节页_1_5">
    <p:bg>
      <p:bgRef idx="1001">
        <a:schemeClr val="bg1"/>
      </p:bgRef>
    </p:bg>
    <p:spTree>
      <p:nvGrpSpPr>
        <p:cNvPr id="1" name=""/>
        <p:cNvGrpSpPr/>
        <p:nvPr/>
      </p:nvGrpSpPr>
      <p:grpSpPr>
        <a:xfrm>
          <a:off x="0" y="0"/>
          <a:ext cx="0" cy="0"/>
          <a:chOff x="0" y="0"/>
          <a:chExt cx="0" cy="0"/>
        </a:xfrm>
      </p:grpSpPr>
      <p:pic>
        <p:nvPicPr>
          <p:cNvPr id="11" name="图片 10" descr="图片包含 桌子, 香蕉, 盘子, 表面&#10;&#10;描述已自动生成"/>
          <p:cNvPicPr>
            <a:picLocks noChangeAspect="1"/>
          </p:cNvPicPr>
          <p:nvPr>
            <p:custDataLst>
              <p:tags r:id="rId1"/>
            </p:custDataLst>
          </p:nvPr>
        </p:nvPicPr>
        <p:blipFill>
          <a:blip r:embed="rId10" cstate="screen">
            <a:alphaModFix amt="18000"/>
            <a:extLst>
              <a:ext uri="{BEBA8EAE-BF5A-486C-A8C5-ECC9F3942E4B}">
                <a14:imgProps xmlns:a14="http://schemas.microsoft.com/office/drawing/2010/main">
                  <a14:imgLayer r:embed="rId11">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l="299" b="43750"/>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0" name="椭圆 9"/>
          <p:cNvSpPr/>
          <p:nvPr>
            <p:custDataLst>
              <p:tags r:id="rId2"/>
            </p:custDataLst>
          </p:nvPr>
        </p:nvSpPr>
        <p:spPr>
          <a:xfrm>
            <a:off x="8877386" y="1163778"/>
            <a:ext cx="1366360" cy="1366360"/>
          </a:xfrm>
          <a:prstGeom prst="ellipse">
            <a:avLst/>
          </a:prstGeom>
          <a:gradFill flip="none" rotWithShape="1">
            <a:gsLst>
              <a:gs pos="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9" name="任意多边形: 形状 3"/>
          <p:cNvSpPr/>
          <p:nvPr>
            <p:custDataLst>
              <p:tags r:id="rId3"/>
            </p:custDataLst>
          </p:nvPr>
        </p:nvSpPr>
        <p:spPr>
          <a:xfrm flipH="1">
            <a:off x="1" y="0"/>
            <a:ext cx="3221349" cy="3297836"/>
          </a:xfrm>
          <a:custGeom>
            <a:avLst/>
            <a:gdLst>
              <a:gd name="connsiteX0" fmla="*/ 3221349 w 3221349"/>
              <a:gd name="connsiteY0" fmla="*/ 0 h 3297836"/>
              <a:gd name="connsiteX1" fmla="*/ 112437 w 3221349"/>
              <a:gd name="connsiteY1" fmla="*/ 0 h 3297836"/>
              <a:gd name="connsiteX2" fmla="*/ 51773 w 3221349"/>
              <a:gd name="connsiteY2" fmla="*/ 235931 h 3297836"/>
              <a:gd name="connsiteX3" fmla="*/ 0 w 3221349"/>
              <a:gd name="connsiteY3" fmla="*/ 749508 h 3297836"/>
              <a:gd name="connsiteX4" fmla="*/ 2548328 w 3221349"/>
              <a:gd name="connsiteY4" fmla="*/ 3297836 h 3297836"/>
              <a:gd name="connsiteX5" fmla="*/ 3061905 w 3221349"/>
              <a:gd name="connsiteY5" fmla="*/ 3246063 h 3297836"/>
              <a:gd name="connsiteX6" fmla="*/ 3221349 w 3221349"/>
              <a:gd name="connsiteY6" fmla="*/ 3205066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1349" h="3297836">
                <a:moveTo>
                  <a:pt x="3221349" y="0"/>
                </a:moveTo>
                <a:lnTo>
                  <a:pt x="112437" y="0"/>
                </a:lnTo>
                <a:lnTo>
                  <a:pt x="51773" y="235931"/>
                </a:lnTo>
                <a:cubicBezTo>
                  <a:pt x="17827" y="401821"/>
                  <a:pt x="0" y="573583"/>
                  <a:pt x="0" y="749508"/>
                </a:cubicBezTo>
                <a:cubicBezTo>
                  <a:pt x="0" y="2156911"/>
                  <a:pt x="1140925" y="3297836"/>
                  <a:pt x="2548328" y="3297836"/>
                </a:cubicBezTo>
                <a:cubicBezTo>
                  <a:pt x="2724253" y="3297836"/>
                  <a:pt x="2896015" y="3280009"/>
                  <a:pt x="3061905" y="3246063"/>
                </a:cubicBezTo>
                <a:lnTo>
                  <a:pt x="3221349" y="3205066"/>
                </a:ln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6" name="日期占位符 3"/>
          <p:cNvSpPr>
            <a:spLocks noGrp="1"/>
          </p:cNvSpPr>
          <p:nvPr>
            <p:ph type="dt" sz="half" idx="16385"/>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12" name="页脚占位符 4"/>
          <p:cNvSpPr>
            <a:spLocks noGrp="1"/>
          </p:cNvSpPr>
          <p:nvPr>
            <p:ph type="ftr" sz="quarter" idx="16386"/>
            <p:custDataLst>
              <p:tags r:id="rId5"/>
            </p:custDataLst>
          </p:nvPr>
        </p:nvSpPr>
        <p:spPr>
          <a:xfrm>
            <a:off x="4116000" y="6314400"/>
            <a:ext cx="3960000" cy="316800"/>
          </a:xfrm>
        </p:spPr>
        <p:txBody>
          <a:bodyPr/>
          <a:lstStyle/>
          <a:p>
            <a:endParaRPr lang="zh-CN" altLang="en-US" dirty="0"/>
          </a:p>
        </p:txBody>
      </p:sp>
      <p:sp>
        <p:nvSpPr>
          <p:cNvPr id="13" name="灯片编号占位符 5"/>
          <p:cNvSpPr>
            <a:spLocks noGrp="1"/>
          </p:cNvSpPr>
          <p:nvPr>
            <p:ph type="sldNum" sz="quarter" idx="16387"/>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7" name="标题"/>
          <p:cNvSpPr txBox="1">
            <a:spLocks noGrp="1"/>
          </p:cNvSpPr>
          <p:nvPr>
            <p:ph type="title" idx="16388" hasCustomPrompt="1"/>
            <p:custDataLst>
              <p:tags r:id="rId7"/>
            </p:custDataLst>
          </p:nvPr>
        </p:nvSpPr>
        <p:spPr>
          <a:xfrm>
            <a:off x="4823883" y="3530600"/>
            <a:ext cx="6352117" cy="1524000"/>
          </a:xfrm>
          <a:prstGeom prst="rect">
            <a:avLst/>
          </a:prstGeom>
          <a:noFill/>
        </p:spPr>
        <p:txBody>
          <a:bodyPr vert="horz" wrap="square" lIns="0" tIns="0" rIns="0" bIns="0" rtlCol="0" anchor="t">
            <a:normAutofit/>
          </a:bodyPr>
          <a:lstStyle>
            <a:lvl1pPr marL="0" marR="0" indent="0" algn="r" defTabSz="914400" rtl="0" eaLnBrk="1" fontAlgn="auto" latinLnBrk="0" hangingPunct="1">
              <a:lnSpc>
                <a:spcPct val="100000"/>
              </a:lnSpc>
              <a:spcBef>
                <a:spcPct val="0"/>
              </a:spcBef>
              <a:spcAft>
                <a:spcPct val="0"/>
              </a:spcAft>
              <a:buClrTx/>
              <a:buSzTx/>
              <a:buFontTx/>
              <a:buNone/>
              <a:defRPr kumimoji="0" sz="4800" b="0" i="0" u="none" strike="noStrike" kern="1200" cap="none" spc="0" normalizeH="0" baseline="0" noProof="1" dirty="0" err="1">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a:sym typeface="+mn-ea"/>
              </a:rPr>
              <a:t>单击此处添加章节标题</a:t>
            </a:r>
          </a:p>
        </p:txBody>
      </p:sp>
      <p:sp>
        <p:nvSpPr>
          <p:cNvPr id="8" name="节编号"/>
          <p:cNvSpPr txBox="1">
            <a:spLocks noGrp="1"/>
          </p:cNvSpPr>
          <p:nvPr>
            <p:ph type="body" idx="16389" hasCustomPrompt="1"/>
            <p:custDataLst>
              <p:tags r:id="rId8"/>
            </p:custDataLst>
          </p:nvPr>
        </p:nvSpPr>
        <p:spPr>
          <a:xfrm>
            <a:off x="9648825" y="1905000"/>
            <a:ext cx="1527175" cy="1524000"/>
          </a:xfrm>
          <a:prstGeom prst="rect">
            <a:avLst/>
          </a:prstGeom>
          <a:noFill/>
        </p:spPr>
        <p:txBody>
          <a:bodyPr vert="horz" wrap="square" lIns="0" tIns="0" rIns="0" bIns="0" rtlCol="0" anchor="ctr" anchorCtr="0">
            <a:normAutofit/>
          </a:bodyPr>
          <a:lstStyle>
            <a:lvl1pPr marL="0" marR="0" indent="0" algn="r" defTabSz="914400" rtl="0" eaLnBrk="1" fontAlgn="auto" latinLnBrk="0" hangingPunct="1">
              <a:lnSpc>
                <a:spcPct val="109000"/>
              </a:lnSpc>
              <a:spcBef>
                <a:spcPct val="0"/>
              </a:spcBef>
              <a:spcAft>
                <a:spcPct val="0"/>
              </a:spcAft>
              <a:buClrTx/>
              <a:buSzTx/>
              <a:buFontTx/>
              <a:buNone/>
              <a:defRPr kumimoji="0" lang="en-US" altLang="zh-CN" sz="7200" b="1" i="0" u="none" strike="noStrike" kern="1200" cap="none" spc="0" normalizeH="0" baseline="0" noProof="1" dirty="0">
                <a:gradFill>
                  <a:gsLst>
                    <a:gs pos="0">
                      <a:schemeClr val="accent1">
                        <a:alpha val="0"/>
                      </a:schemeClr>
                    </a:gs>
                    <a:gs pos="77000">
                      <a:schemeClr val="accent2">
                        <a:alpha val="56000"/>
                      </a:schemeClr>
                    </a:gs>
                  </a:gsLst>
                  <a:lin ang="0" scaled="0"/>
                </a:gradFill>
                <a:latin typeface="+mj-ea"/>
                <a:ea typeface="+mj-ea"/>
                <a:cs typeface="MiSans" panose="00000500000000000000" charset="-122"/>
              </a:defRPr>
            </a:lvl1pPr>
          </a:lstStyle>
          <a:p>
            <a:pPr lvl="0" algn="ctr"/>
            <a:r>
              <a:rPr dirty="0">
                <a:sym typeface="+mn-ea"/>
              </a:rPr>
              <a:t>01</a:t>
            </a:r>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结束页_1_3">
    <p:bg>
      <p:bgRef idx="1001">
        <a:schemeClr val="bg1"/>
      </p:bgRef>
    </p:bg>
    <p:spTree>
      <p:nvGrpSpPr>
        <p:cNvPr id="1" name=""/>
        <p:cNvGrpSpPr/>
        <p:nvPr/>
      </p:nvGrpSpPr>
      <p:grpSpPr>
        <a:xfrm>
          <a:off x="0" y="0"/>
          <a:ext cx="0" cy="0"/>
          <a:chOff x="0" y="0"/>
          <a:chExt cx="0" cy="0"/>
        </a:xfrm>
      </p:grpSpPr>
      <p:pic>
        <p:nvPicPr>
          <p:cNvPr id="13" name="VCG41N607742010" descr="图片包含 桌子, 香蕉, 盘子, 表面&#10;&#10;描述已自动生成"/>
          <p:cNvPicPr>
            <a:picLocks noChangeAspect="1"/>
          </p:cNvPicPr>
          <p:nvPr>
            <p:custDataLst>
              <p:tags r:id="rId1"/>
            </p:custDataLst>
          </p:nvPr>
        </p:nvPicPr>
        <p:blipFill>
          <a:blip r:embed="rId10" cstate="screen">
            <a:alphaModFix amt="18000"/>
            <a:extLst>
              <a:ext uri="{BEBA8EAE-BF5A-486C-A8C5-ECC9F3942E4B}">
                <a14:imgProps xmlns:a14="http://schemas.microsoft.com/office/drawing/2010/main">
                  <a14:imgLayer r:embed="rId11">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2" name="椭圆 11"/>
          <p:cNvSpPr/>
          <p:nvPr>
            <p:custDataLst>
              <p:tags r:id="rId2"/>
            </p:custDataLst>
          </p:nvPr>
        </p:nvSpPr>
        <p:spPr>
          <a:xfrm>
            <a:off x="311945" y="2062370"/>
            <a:ext cx="1366360" cy="1366360"/>
          </a:xfrm>
          <a:prstGeom prst="ellipse">
            <a:avLst/>
          </a:prstGeom>
          <a:gradFill flip="none" rotWithShape="1">
            <a:gsLst>
              <a:gs pos="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1" name="任意多边形: 形状 16"/>
          <p:cNvSpPr/>
          <p:nvPr>
            <p:custDataLst>
              <p:tags r:id="rId3"/>
            </p:custDataLst>
          </p:nvPr>
        </p:nvSpPr>
        <p:spPr>
          <a:xfrm>
            <a:off x="8934138" y="0"/>
            <a:ext cx="3257862" cy="3297836"/>
          </a:xfrm>
          <a:custGeom>
            <a:avLst/>
            <a:gdLst>
              <a:gd name="connsiteX0" fmla="*/ 112437 w 3257862"/>
              <a:gd name="connsiteY0" fmla="*/ 0 h 3297836"/>
              <a:gd name="connsiteX1" fmla="*/ 3257862 w 3257862"/>
              <a:gd name="connsiteY1" fmla="*/ 0 h 3297836"/>
              <a:gd name="connsiteX2" fmla="*/ 3257862 w 3257862"/>
              <a:gd name="connsiteY2" fmla="*/ 3195677 h 3297836"/>
              <a:gd name="connsiteX3" fmla="*/ 3061905 w 3257862"/>
              <a:gd name="connsiteY3" fmla="*/ 3246063 h 3297836"/>
              <a:gd name="connsiteX4" fmla="*/ 2548328 w 3257862"/>
              <a:gd name="connsiteY4" fmla="*/ 3297836 h 3297836"/>
              <a:gd name="connsiteX5" fmla="*/ 0 w 3257862"/>
              <a:gd name="connsiteY5" fmla="*/ 749508 h 3297836"/>
              <a:gd name="connsiteX6" fmla="*/ 51773 w 3257862"/>
              <a:gd name="connsiteY6" fmla="*/ 235931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862" h="3297836">
                <a:moveTo>
                  <a:pt x="112437" y="0"/>
                </a:moveTo>
                <a:lnTo>
                  <a:pt x="3257862" y="0"/>
                </a:lnTo>
                <a:lnTo>
                  <a:pt x="3257862" y="3195677"/>
                </a:lnTo>
                <a:lnTo>
                  <a:pt x="3061905" y="3246063"/>
                </a:lnTo>
                <a:cubicBezTo>
                  <a:pt x="2896015" y="3280009"/>
                  <a:pt x="2724253" y="3297836"/>
                  <a:pt x="2548328" y="3297836"/>
                </a:cubicBezTo>
                <a:cubicBezTo>
                  <a:pt x="1140925" y="3297836"/>
                  <a:pt x="0" y="2156911"/>
                  <a:pt x="0" y="749508"/>
                </a:cubicBezTo>
                <a:cubicBezTo>
                  <a:pt x="0" y="573583"/>
                  <a:pt x="17827" y="401821"/>
                  <a:pt x="51773" y="235931"/>
                </a:cubicBez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6" name="日期占位符 3"/>
          <p:cNvSpPr>
            <a:spLocks noGrp="1"/>
          </p:cNvSpPr>
          <p:nvPr>
            <p:ph type="dt" sz="half" idx="16385"/>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8" name="页脚占位符 4"/>
          <p:cNvSpPr>
            <a:spLocks noGrp="1"/>
          </p:cNvSpPr>
          <p:nvPr>
            <p:ph type="ftr" sz="quarter" idx="16386"/>
            <p:custDataLst>
              <p:tags r:id="rId5"/>
            </p:custDataLst>
          </p:nvPr>
        </p:nvSpPr>
        <p:spPr>
          <a:xfrm>
            <a:off x="4116000" y="6314400"/>
            <a:ext cx="3960000" cy="316800"/>
          </a:xfrm>
        </p:spPr>
        <p:txBody>
          <a:bodyPr/>
          <a:lstStyle/>
          <a:p>
            <a:endParaRPr lang="zh-CN" altLang="en-US" dirty="0"/>
          </a:p>
        </p:txBody>
      </p:sp>
      <p:sp>
        <p:nvSpPr>
          <p:cNvPr id="9" name="灯片编号占位符 5"/>
          <p:cNvSpPr>
            <a:spLocks noGrp="1"/>
          </p:cNvSpPr>
          <p:nvPr>
            <p:ph type="sldNum" sz="quarter" idx="16387"/>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15" name="Subtitle 14"/>
          <p:cNvSpPr>
            <a:spLocks noGrp="1"/>
          </p:cNvSpPr>
          <p:nvPr>
            <p:ph type="body" idx="16389" hasCustomPrompt="1"/>
            <p:custDataLst>
              <p:tags r:id="rId7"/>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gradFill>
                  <a:gsLst>
                    <a:gs pos="0">
                      <a:schemeClr val="accent1"/>
                    </a:gs>
                    <a:gs pos="100000">
                      <a:schemeClr val="accent2">
                        <a:lumMod val="75000"/>
                      </a:schemeClr>
                    </a:gs>
                  </a:gsLst>
                  <a:lin ang="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p>
        </p:txBody>
      </p:sp>
      <p:sp>
        <p:nvSpPr>
          <p:cNvPr id="7" name="标题"/>
          <p:cNvSpPr txBox="1">
            <a:spLocks noGrp="1"/>
          </p:cNvSpPr>
          <p:nvPr>
            <p:ph type="title" idx="16388" hasCustomPrompt="1"/>
            <p:custDataLst>
              <p:tags r:id="rId8"/>
            </p:custDataLst>
          </p:nvPr>
        </p:nvSpPr>
        <p:spPr>
          <a:xfrm>
            <a:off x="1016000" y="3175000"/>
            <a:ext cx="5451122" cy="1016000"/>
          </a:xfrm>
          <a:prstGeom prst="rect">
            <a:avLst/>
          </a:prstGeom>
          <a:noFill/>
        </p:spPr>
        <p:txBody>
          <a:bodyPr vert="horz" wrap="square" lIns="0" tIns="0" rIns="0" bIns="0" rtlCol="0" anchor="t" anchorCtr="0">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400" b="1" i="0" u="none" strike="noStrike" kern="1200" cap="none" spc="0" normalizeH="0" baseline="0" noProof="1" dirty="0">
                <a:gradFill>
                  <a:gsLst>
                    <a:gs pos="0">
                      <a:schemeClr val="accent1"/>
                    </a:gs>
                    <a:gs pos="100000">
                      <a:schemeClr val="accent2">
                        <a:lumMod val="75000"/>
                      </a:schemeClr>
                    </a:gs>
                  </a:gsLst>
                  <a:lin ang="0" scaled="1"/>
                </a:gradFill>
                <a:latin typeface="+mj-ea"/>
                <a:ea typeface="+mj-ea"/>
                <a:cs typeface="MiSans" panose="00000500000000000000" charset="-122"/>
                <a:sym typeface="+mn-ea"/>
              </a:defRPr>
            </a:lvl1pPr>
          </a:lstStyle>
          <a:p>
            <a:pPr lvl="0"/>
            <a:r>
              <a:rPr dirty="0">
                <a:sym typeface="+mn-ea"/>
              </a:rPr>
              <a:t>谢谢观看</a:t>
            </a:r>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2" name="文本框 6"/>
          <p:cNvSpPr txBox="1">
            <a:spLocks noGrp="1"/>
          </p:cNvSpPr>
          <p:nvPr>
            <p:ph type="title" idx="21" hasCustomPrompt="1"/>
            <p:custDataLst>
              <p:tags r:id="rId1"/>
            </p:custDataLst>
          </p:nvPr>
        </p:nvSpPr>
        <p:spPr>
          <a:xfrm>
            <a:off x="804545" y="911225"/>
            <a:ext cx="6309360" cy="2344420"/>
          </a:xfrm>
          <a:prstGeom prst="rect">
            <a:avLst/>
          </a:prstGeom>
          <a:noFill/>
        </p:spPr>
        <p:txBody>
          <a:bodyPr vert="horz" wrap="square" rtlCol="0" anchor="b" anchorCtr="0">
            <a:noAutofit/>
          </a:bodyPr>
          <a:lstStyle>
            <a:lvl1pPr marL="0" marR="0" algn="l" defTabSz="914400" rtl="0" eaLnBrk="1" fontAlgn="auto" latinLnBrk="0" hangingPunct="1">
              <a:lnSpc>
                <a:spcPct val="100000"/>
              </a:lnSpc>
              <a:buClrTx/>
              <a:buSzTx/>
              <a:buFontTx/>
              <a:buNone/>
              <a:defRPr kumimoji="0" lang="zh-CN" altLang="en-US" sz="6600" b="1" i="0" u="none" strike="noStrike" kern="1200" cap="none" spc="0" normalizeH="0" baseline="0" noProof="1" dirty="0">
                <a:gradFill>
                  <a:gsLst>
                    <a:gs pos="0">
                      <a:schemeClr val="accent1"/>
                    </a:gs>
                    <a:gs pos="100000">
                      <a:schemeClr val="accent2"/>
                    </a:gs>
                  </a:gsLst>
                  <a:lin ang="2700000" scaled="1"/>
                </a:gradFill>
                <a:latin typeface="+mj-ea"/>
                <a:ea typeface="+mj-ea"/>
                <a:cs typeface="微软雅黑" panose="020B0503020204020204" charset="-122"/>
                <a:sym typeface="+mn-ea"/>
              </a:defRPr>
            </a:lvl1pPr>
          </a:lstStyle>
          <a:p>
            <a:pPr lvl="0">
              <a:buClrTx/>
              <a:buSzTx/>
              <a:buFontTx/>
            </a:pPr>
            <a:r>
              <a:rPr>
                <a:sym typeface="+mn-ea"/>
              </a:rPr>
              <a:t>单击编辑标题</a:t>
            </a:r>
          </a:p>
        </p:txBody>
      </p:sp>
      <p:sp>
        <p:nvSpPr>
          <p:cNvPr id="18" name="任意多边形: 形状 17"/>
          <p:cNvSpPr/>
          <p:nvPr>
            <p:custDataLst>
              <p:tags r:id="rId2"/>
            </p:custDataLst>
          </p:nvPr>
        </p:nvSpPr>
        <p:spPr>
          <a:xfrm>
            <a:off x="0" y="3262537"/>
            <a:ext cx="12192000" cy="3595463"/>
          </a:xfrm>
          <a:custGeom>
            <a:avLst/>
            <a:gdLst>
              <a:gd name="connsiteX0" fmla="*/ 11115320 w 12192000"/>
              <a:gd name="connsiteY0" fmla="*/ 50 h 3595463"/>
              <a:gd name="connsiteX1" fmla="*/ 12016809 w 12192000"/>
              <a:gd name="connsiteY1" fmla="*/ 107965 h 3595463"/>
              <a:gd name="connsiteX2" fmla="*/ 12192000 w 12192000"/>
              <a:gd name="connsiteY2" fmla="*/ 167661 h 3595463"/>
              <a:gd name="connsiteX3" fmla="*/ 12192000 w 12192000"/>
              <a:gd name="connsiteY3" fmla="*/ 3595463 h 3595463"/>
              <a:gd name="connsiteX4" fmla="*/ 0 w 12192000"/>
              <a:gd name="connsiteY4" fmla="*/ 3595463 h 3595463"/>
              <a:gd name="connsiteX5" fmla="*/ 0 w 12192000"/>
              <a:gd name="connsiteY5" fmla="*/ 2063550 h 3595463"/>
              <a:gd name="connsiteX6" fmla="*/ 1321 w 12192000"/>
              <a:gd name="connsiteY6" fmla="*/ 2072626 h 3595463"/>
              <a:gd name="connsiteX7" fmla="*/ 10574 w 12192000"/>
              <a:gd name="connsiteY7" fmla="*/ 2265448 h 3595463"/>
              <a:gd name="connsiteX8" fmla="*/ 3188928 w 12192000"/>
              <a:gd name="connsiteY8" fmla="*/ 2631826 h 3595463"/>
              <a:gd name="connsiteX9" fmla="*/ 8806826 w 12192000"/>
              <a:gd name="connsiteY9" fmla="*/ 391560 h 3595463"/>
              <a:gd name="connsiteX10" fmla="*/ 11115320 w 12192000"/>
              <a:gd name="connsiteY10" fmla="*/ 50 h 359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3595463">
                <a:moveTo>
                  <a:pt x="11115320" y="50"/>
                </a:moveTo>
                <a:cubicBezTo>
                  <a:pt x="11459512" y="1553"/>
                  <a:pt x="11767815" y="37161"/>
                  <a:pt x="12016809" y="107965"/>
                </a:cubicBezTo>
                <a:lnTo>
                  <a:pt x="12192000" y="167661"/>
                </a:lnTo>
                <a:lnTo>
                  <a:pt x="12192000" y="3595463"/>
                </a:lnTo>
                <a:lnTo>
                  <a:pt x="0" y="3595463"/>
                </a:lnTo>
                <a:lnTo>
                  <a:pt x="0" y="2063550"/>
                </a:lnTo>
                <a:lnTo>
                  <a:pt x="1321" y="2072626"/>
                </a:lnTo>
                <a:cubicBezTo>
                  <a:pt x="4405" y="2111769"/>
                  <a:pt x="7490" y="2264002"/>
                  <a:pt x="10574" y="2265448"/>
                </a:cubicBezTo>
                <a:cubicBezTo>
                  <a:pt x="561762" y="2532583"/>
                  <a:pt x="1722887" y="2944141"/>
                  <a:pt x="3188928" y="2631826"/>
                </a:cubicBezTo>
                <a:cubicBezTo>
                  <a:pt x="4654971" y="2319511"/>
                  <a:pt x="7230504" y="913766"/>
                  <a:pt x="8806826" y="391560"/>
                </a:cubicBezTo>
                <a:cubicBezTo>
                  <a:pt x="9594988" y="130457"/>
                  <a:pt x="10426934" y="-2957"/>
                  <a:pt x="11115320" y="50"/>
                </a:cubicBezTo>
                <a:close/>
              </a:path>
            </a:pathLst>
          </a:custGeom>
          <a:gradFill>
            <a:gsLst>
              <a:gs pos="0">
                <a:schemeClr val="accent2"/>
              </a:gs>
              <a:gs pos="100000">
                <a:schemeClr val="accent1">
                  <a:alpha val="0"/>
                </a:schemeClr>
              </a:gs>
            </a:gsLst>
            <a:lin ang="5400000" scaled="1"/>
          </a:gra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23" name="椭圆 22"/>
          <p:cNvSpPr/>
          <p:nvPr>
            <p:custDataLst>
              <p:tags r:id="rId3"/>
            </p:custDataLst>
          </p:nvPr>
        </p:nvSpPr>
        <p:spPr>
          <a:xfrm>
            <a:off x="9884668" y="2510563"/>
            <a:ext cx="1296695" cy="1296695"/>
          </a:xfrm>
          <a:prstGeom prst="ellipse">
            <a:avLst/>
          </a:prstGeom>
          <a:solidFill>
            <a:schemeClr val="accent1">
              <a:alpha val="10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24" name="椭圆 23"/>
          <p:cNvSpPr/>
          <p:nvPr>
            <p:custDataLst>
              <p:tags r:id="rId4"/>
            </p:custDataLst>
          </p:nvPr>
        </p:nvSpPr>
        <p:spPr>
          <a:xfrm>
            <a:off x="9729981" y="4902976"/>
            <a:ext cx="307146" cy="307146"/>
          </a:xfrm>
          <a:prstGeom prst="ellipse">
            <a:avLst/>
          </a:prstGeom>
          <a:solidFill>
            <a:schemeClr val="bg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25" name="椭圆 24"/>
          <p:cNvSpPr/>
          <p:nvPr>
            <p:custDataLst>
              <p:tags r:id="rId5"/>
            </p:custDataLst>
          </p:nvPr>
        </p:nvSpPr>
        <p:spPr>
          <a:xfrm>
            <a:off x="7422565" y="4804503"/>
            <a:ext cx="1271391" cy="1271391"/>
          </a:xfrm>
          <a:prstGeom prst="ellipse">
            <a:avLst/>
          </a:pr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cs typeface="微软雅黑" panose="020B0503020204020204" charset="-122"/>
            </a:endParaRPr>
          </a:p>
        </p:txBody>
      </p:sp>
      <p:sp>
        <p:nvSpPr>
          <p:cNvPr id="11" name="任意多边形: 形状 4"/>
          <p:cNvSpPr/>
          <p:nvPr>
            <p:custDataLst>
              <p:tags r:id="rId6"/>
            </p:custDataLst>
          </p:nvPr>
        </p:nvSpPr>
        <p:spPr>
          <a:xfrm>
            <a:off x="9762980" y="3967090"/>
            <a:ext cx="2429021" cy="2890911"/>
          </a:xfrm>
          <a:custGeom>
            <a:avLst/>
            <a:gdLst>
              <a:gd name="connsiteX0" fmla="*/ 2145323 w 2429021"/>
              <a:gd name="connsiteY0" fmla="*/ 0 h 2890911"/>
              <a:gd name="connsiteX1" fmla="*/ 2364670 w 2429021"/>
              <a:gd name="connsiteY1" fmla="*/ 11076 h 2890911"/>
              <a:gd name="connsiteX2" fmla="*/ 2429021 w 2429021"/>
              <a:gd name="connsiteY2" fmla="*/ 20897 h 2890911"/>
              <a:gd name="connsiteX3" fmla="*/ 2429021 w 2429021"/>
              <a:gd name="connsiteY3" fmla="*/ 2890911 h 2890911"/>
              <a:gd name="connsiteX4" fmla="*/ 135844 w 2429021"/>
              <a:gd name="connsiteY4" fmla="*/ 2890911 h 2890911"/>
              <a:gd name="connsiteX5" fmla="*/ 96450 w 2429021"/>
              <a:gd name="connsiteY5" fmla="*/ 2783277 h 2890911"/>
              <a:gd name="connsiteX6" fmla="*/ 0 w 2429021"/>
              <a:gd name="connsiteY6" fmla="*/ 2145323 h 2890911"/>
              <a:gd name="connsiteX7" fmla="*/ 2145323 w 2429021"/>
              <a:gd name="connsiteY7" fmla="*/ 0 h 2890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9021" h="2890911">
                <a:moveTo>
                  <a:pt x="2145323" y="0"/>
                </a:moveTo>
                <a:cubicBezTo>
                  <a:pt x="2219375" y="0"/>
                  <a:pt x="2292550" y="3752"/>
                  <a:pt x="2364670" y="11076"/>
                </a:cubicBezTo>
                <a:lnTo>
                  <a:pt x="2429021" y="20897"/>
                </a:lnTo>
                <a:lnTo>
                  <a:pt x="2429021" y="2890911"/>
                </a:lnTo>
                <a:lnTo>
                  <a:pt x="135844" y="2890911"/>
                </a:lnTo>
                <a:lnTo>
                  <a:pt x="96450" y="2783277"/>
                </a:lnTo>
                <a:cubicBezTo>
                  <a:pt x="33767" y="2581747"/>
                  <a:pt x="0" y="2367479"/>
                  <a:pt x="0" y="2145323"/>
                </a:cubicBezTo>
                <a:cubicBezTo>
                  <a:pt x="0" y="960494"/>
                  <a:pt x="960494" y="0"/>
                  <a:pt x="2145323" y="0"/>
                </a:cubicBezTo>
                <a:close/>
              </a:path>
            </a:pathLst>
          </a:custGeom>
          <a:noFill/>
          <a:ln>
            <a:solidFill>
              <a:srgbClr val="FFFFFF">
                <a:alpha val="54000"/>
              </a:srgb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sp>
        <p:nvSpPr>
          <p:cNvPr id="39" name="椭圆 38"/>
          <p:cNvSpPr/>
          <p:nvPr>
            <p:custDataLst>
              <p:tags r:id="rId7"/>
            </p:custDataLst>
          </p:nvPr>
        </p:nvSpPr>
        <p:spPr>
          <a:xfrm>
            <a:off x="10919143" y="2089520"/>
            <a:ext cx="261559" cy="261559"/>
          </a:xfrm>
          <a:prstGeom prst="ellipse">
            <a:avLst/>
          </a:prstGeom>
          <a:solidFill>
            <a:schemeClr val="accent1">
              <a:alpha val="6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40" name="圆: 空心 39"/>
          <p:cNvSpPr/>
          <p:nvPr>
            <p:custDataLst>
              <p:tags r:id="rId8"/>
            </p:custDataLst>
          </p:nvPr>
        </p:nvSpPr>
        <p:spPr>
          <a:xfrm>
            <a:off x="7317544" y="1676736"/>
            <a:ext cx="379828" cy="379828"/>
          </a:xfrm>
          <a:prstGeom prst="donut">
            <a:avLst>
              <a:gd name="adj" fmla="val 25000"/>
            </a:avLst>
          </a:prstGeom>
          <a:solidFill>
            <a:schemeClr val="accent1">
              <a:alpha val="3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9" name="圆角矩形 8"/>
          <p:cNvSpPr/>
          <p:nvPr>
            <p:custDataLst>
              <p:tags r:id="rId9"/>
            </p:custDataLst>
          </p:nvPr>
        </p:nvSpPr>
        <p:spPr>
          <a:xfrm>
            <a:off x="7953375" y="1247775"/>
            <a:ext cx="2451735" cy="4942840"/>
          </a:xfrm>
          <a:prstGeom prst="roundRect">
            <a:avLst/>
          </a:prstGeom>
          <a:solidFill>
            <a:schemeClr val="accent1">
              <a:lumMod val="20000"/>
              <a:lumOff val="80000"/>
            </a:schemeClr>
          </a:solidFill>
          <a:ln>
            <a:noFill/>
            <a:prstDash val="solid"/>
          </a:ln>
          <a:effectLst>
            <a:outerShdw blurRad="254000" dist="101600" dir="2700000" algn="tl"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pic>
        <p:nvPicPr>
          <p:cNvPr id="58" name="图片 57" descr="图标&#10;&#10;描述已自动生成"/>
          <p:cNvPicPr>
            <a:picLocks noChangeAspect="1"/>
          </p:cNvPicPr>
          <p:nvPr>
            <p:custDataLst>
              <p:tags r:id="rId10"/>
            </p:custDataLst>
          </p:nvPr>
        </p:nvPicPr>
        <p:blipFill rotWithShape="1">
          <a:blip r:embed="rId21" cstate="screen">
            <a:extLst>
              <a:ext uri="{28A0092B-C50C-407E-A947-70E740481C1C}">
                <a14:useLocalDpi xmlns:a14="http://schemas.microsoft.com/office/drawing/2010/main"/>
              </a:ext>
            </a:extLst>
          </a:blip>
          <a:srcRect/>
          <a:stretch>
            <a:fillRect/>
          </a:stretch>
        </p:blipFill>
        <p:spPr>
          <a:xfrm>
            <a:off x="7953375" y="1247775"/>
            <a:ext cx="2452370" cy="4958715"/>
          </a:xfrm>
          <a:prstGeom prst="roundRect">
            <a:avLst/>
          </a:prstGeom>
          <a:effectLst/>
        </p:spPr>
      </p:pic>
      <p:pic>
        <p:nvPicPr>
          <p:cNvPr id="15" name="图片 14" descr="图片21" hidden="1"/>
          <p:cNvPicPr>
            <a:picLocks noChangeAspect="1"/>
          </p:cNvPicPr>
          <p:nvPr>
            <p:custDataLst>
              <p:tags r:id="rId11"/>
            </p:custDataLst>
          </p:nvPr>
        </p:nvPicPr>
        <p:blipFill>
          <a:blip r:embed="rId22" cstate="screen">
            <a:extLst>
              <a:ext uri="{28A0092B-C50C-407E-A947-70E740481C1C}">
                <a14:useLocalDpi xmlns:a14="http://schemas.microsoft.com/office/drawing/2010/main"/>
              </a:ext>
            </a:extLst>
          </a:blip>
          <a:srcRect/>
          <a:stretch>
            <a:fillRect/>
          </a:stretch>
        </p:blipFill>
        <p:spPr>
          <a:xfrm>
            <a:off x="7955280" y="1247775"/>
            <a:ext cx="2431415" cy="4942840"/>
          </a:xfrm>
          <a:prstGeom prst="roundRect">
            <a:avLst/>
          </a:prstGeom>
        </p:spPr>
      </p:pic>
      <p:sp>
        <p:nvSpPr>
          <p:cNvPr id="17" name="任意多边形 16"/>
          <p:cNvSpPr/>
          <p:nvPr>
            <p:custDataLst>
              <p:tags r:id="rId12"/>
            </p:custDataLst>
          </p:nvPr>
        </p:nvSpPr>
        <p:spPr>
          <a:xfrm flipH="1">
            <a:off x="8032750" y="1843405"/>
            <a:ext cx="2295525" cy="381889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615" h="6014">
                <a:moveTo>
                  <a:pt x="608" y="0"/>
                </a:moveTo>
                <a:cubicBezTo>
                  <a:pt x="2269" y="0"/>
                  <a:pt x="3615" y="1346"/>
                  <a:pt x="3615" y="3007"/>
                </a:cubicBezTo>
                <a:cubicBezTo>
                  <a:pt x="3615" y="4668"/>
                  <a:pt x="2269" y="6014"/>
                  <a:pt x="608" y="6014"/>
                </a:cubicBezTo>
                <a:cubicBezTo>
                  <a:pt x="400" y="6014"/>
                  <a:pt x="198" y="5993"/>
                  <a:pt x="2" y="5953"/>
                </a:cubicBezTo>
                <a:lnTo>
                  <a:pt x="0" y="5952"/>
                </a:lnTo>
                <a:lnTo>
                  <a:pt x="0" y="62"/>
                </a:lnTo>
                <a:lnTo>
                  <a:pt x="2" y="61"/>
                </a:lnTo>
                <a:cubicBezTo>
                  <a:pt x="198" y="21"/>
                  <a:pt x="400" y="0"/>
                  <a:pt x="608" y="0"/>
                </a:cubicBezTo>
                <a:close/>
              </a:path>
            </a:pathLst>
          </a:custGeom>
          <a:solidFill>
            <a:schemeClr val="accent1">
              <a:alpha val="42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pic>
        <p:nvPicPr>
          <p:cNvPr id="61" name="图片 60" descr="图片包含 斑马, 看着, 水, 黑暗&#10;&#10;描述已自动生成"/>
          <p:cNvPicPr>
            <a:picLocks noChangeAspect="1"/>
          </p:cNvPicPr>
          <p:nvPr>
            <p:custDataLst>
              <p:tags r:id="rId13"/>
            </p:custDataLst>
          </p:nvPr>
        </p:nvPicPr>
        <p:blipFill>
          <a:blip r:embed="rId23" cstate="screen"/>
          <a:srcRect/>
          <a:stretch>
            <a:fillRect/>
          </a:stretch>
        </p:blipFill>
        <p:spPr>
          <a:xfrm>
            <a:off x="8032750" y="1336675"/>
            <a:ext cx="2295525" cy="4786630"/>
          </a:xfrm>
          <a:prstGeom prst="roundRect">
            <a:avLst>
              <a:gd name="adj" fmla="val 15020"/>
            </a:avLst>
          </a:prstGeom>
        </p:spPr>
      </p:pic>
      <p:sp>
        <p:nvSpPr>
          <p:cNvPr id="55" name="任意多边形: 形状 54"/>
          <p:cNvSpPr/>
          <p:nvPr>
            <p:custDataLst>
              <p:tags r:id="rId14"/>
            </p:custDataLst>
          </p:nvPr>
        </p:nvSpPr>
        <p:spPr>
          <a:xfrm>
            <a:off x="0" y="0"/>
            <a:ext cx="1984272" cy="1247459"/>
          </a:xfrm>
          <a:custGeom>
            <a:avLst/>
            <a:gdLst>
              <a:gd name="connsiteX0" fmla="*/ 1518801 w 2044125"/>
              <a:gd name="connsiteY0" fmla="*/ 0 h 1484314"/>
              <a:gd name="connsiteX1" fmla="*/ 2044125 w 2044125"/>
              <a:gd name="connsiteY1" fmla="*/ 0 h 1484314"/>
              <a:gd name="connsiteX2" fmla="*/ 2039461 w 2044125"/>
              <a:gd name="connsiteY2" fmla="*/ 30566 h 1484314"/>
              <a:gd name="connsiteX3" fmla="*/ 255772 w 2044125"/>
              <a:gd name="connsiteY3" fmla="*/ 1484314 h 1484314"/>
              <a:gd name="connsiteX4" fmla="*/ 69618 w 2044125"/>
              <a:gd name="connsiteY4" fmla="*/ 1474914 h 1484314"/>
              <a:gd name="connsiteX5" fmla="*/ 0 w 2044125"/>
              <a:gd name="connsiteY5" fmla="*/ 1464289 h 1484314"/>
              <a:gd name="connsiteX6" fmla="*/ 0 w 2044125"/>
              <a:gd name="connsiteY6" fmla="*/ 946563 h 1484314"/>
              <a:gd name="connsiteX7" fmla="*/ 122005 w 2044125"/>
              <a:gd name="connsiteY7" fmla="*/ 965184 h 1484314"/>
              <a:gd name="connsiteX8" fmla="*/ 255771 w 2044125"/>
              <a:gd name="connsiteY8" fmla="*/ 971938 h 1484314"/>
              <a:gd name="connsiteX9" fmla="*/ 1505254 w 2044125"/>
              <a:gd name="connsiteY9" fmla="*/ 52685 h 148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5" h="1965">
                <a:moveTo>
                  <a:pt x="2255" y="0"/>
                </a:moveTo>
                <a:lnTo>
                  <a:pt x="3125" y="0"/>
                </a:lnTo>
                <a:lnTo>
                  <a:pt x="3114" y="34"/>
                </a:lnTo>
                <a:cubicBezTo>
                  <a:pt x="2726" y="1157"/>
                  <a:pt x="1658" y="1965"/>
                  <a:pt x="403" y="1965"/>
                </a:cubicBezTo>
                <a:cubicBezTo>
                  <a:pt x="304" y="1965"/>
                  <a:pt x="206" y="1959"/>
                  <a:pt x="110" y="1950"/>
                </a:cubicBezTo>
                <a:lnTo>
                  <a:pt x="0" y="1933"/>
                </a:lnTo>
                <a:lnTo>
                  <a:pt x="0" y="1118"/>
                </a:lnTo>
                <a:lnTo>
                  <a:pt x="192" y="1147"/>
                </a:lnTo>
                <a:cubicBezTo>
                  <a:pt x="261" y="1154"/>
                  <a:pt x="332" y="1158"/>
                  <a:pt x="403" y="1158"/>
                </a:cubicBezTo>
                <a:cubicBezTo>
                  <a:pt x="1212" y="1158"/>
                  <a:pt x="1912" y="691"/>
                  <a:pt x="2249" y="13"/>
                </a:cubicBezTo>
                <a:lnTo>
                  <a:pt x="2255" y="0"/>
                </a:ln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sp>
        <p:nvSpPr>
          <p:cNvPr id="8" name="正文"/>
          <p:cNvSpPr txBox="1">
            <a:spLocks noGrp="1"/>
          </p:cNvSpPr>
          <p:nvPr>
            <p:ph type="body" idx="2" hasCustomPrompt="1"/>
            <p:custDataLst>
              <p:tags r:id="rId15"/>
            </p:custDataLst>
          </p:nvPr>
        </p:nvSpPr>
        <p:spPr>
          <a:xfrm>
            <a:off x="805180" y="3255645"/>
            <a:ext cx="4867275" cy="1086485"/>
          </a:xfrm>
          <a:prstGeom prst="rect">
            <a:avLst/>
          </a:prstGeom>
          <a:noFill/>
        </p:spPr>
        <p:txBody>
          <a:bodyPr vert="horz" wrap="square" lIns="91440" tIns="45720" rIns="91440" bIns="45720" rtlCol="0">
            <a:normAutofit/>
          </a:bodyPr>
          <a:lstStyle>
            <a:lvl1pPr marL="0" marR="0" lvl="0" algn="l" defTabSz="914400" rtl="0" eaLnBrk="1" fontAlgn="auto" latinLnBrk="0" hangingPunct="1">
              <a:lnSpc>
                <a:spcPct val="130000"/>
              </a:lnSpc>
              <a:buClrTx/>
              <a:buSzTx/>
              <a:buFontTx/>
              <a:buNone/>
              <a:defRPr kumimoji="0" lang="zh-CN" altLang="en-US" sz="1200" b="0" i="0" u="none" strike="noStrike" kern="1200" cap="none" spc="0" normalizeH="0" baseline="0" noProof="1" dirty="0">
                <a:solidFill>
                  <a:schemeClr val="tx1">
                    <a:lumMod val="50000"/>
                    <a:lumOff val="50000"/>
                  </a:schemeClr>
                </a:solidFill>
                <a:latin typeface="+mn-ea"/>
                <a:ea typeface="+mn-ea"/>
                <a:cs typeface="微软雅黑" panose="020B0503020204020204" charset="-122"/>
                <a:sym typeface="+mn-ea"/>
              </a:defRPr>
            </a:lvl1pPr>
          </a:lstStyle>
          <a:p>
            <a:pPr lvl="0" algn="l">
              <a:lnSpc>
                <a:spcPct val="130000"/>
              </a:lnSpc>
              <a:buClrTx/>
              <a:buSzTx/>
              <a:buFontTx/>
            </a:pPr>
            <a:r>
              <a:rPr>
                <a:sym typeface="+mn-ea"/>
              </a:rPr>
              <a:t>单击此处编辑母版副标题样式</a:t>
            </a:r>
          </a:p>
        </p:txBody>
      </p:sp>
      <p:sp>
        <p:nvSpPr>
          <p:cNvPr id="7" name="署名"/>
          <p:cNvSpPr>
            <a:spLocks noGrp="1"/>
          </p:cNvSpPr>
          <p:nvPr>
            <p:ph type="body" idx="1" hasCustomPrompt="1"/>
            <p:custDataLst>
              <p:tags r:id="rId16"/>
            </p:custDataLst>
          </p:nvPr>
        </p:nvSpPr>
        <p:spPr>
          <a:xfrm>
            <a:off x="875030" y="4596765"/>
            <a:ext cx="1943735" cy="523240"/>
          </a:xfrm>
          <a:prstGeom prst="roundRect">
            <a:avLst>
              <a:gd name="adj" fmla="val 50000"/>
            </a:avLst>
          </a:prstGeom>
          <a:gradFill>
            <a:gsLst>
              <a:gs pos="0">
                <a:schemeClr val="accent1"/>
              </a:gs>
              <a:gs pos="100000">
                <a:schemeClr val="accent2"/>
              </a:gs>
            </a:gsLst>
            <a:lin ang="0" scaled="0"/>
          </a:gradFill>
          <a:ln>
            <a:noFill/>
            <a:prstDash val="solid"/>
          </a:ln>
          <a:effectLst>
            <a:outerShdw blurRad="127000" dist="38100" dir="5400000" algn="t"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rmAutofit/>
          </a:bodyPr>
          <a:lstStyle>
            <a:lvl1pPr marL="0" marR="0" lvl="0" algn="ctr" defTabSz="914400" rtl="0" eaLnBrk="1" fontAlgn="auto" latinLnBrk="0" hangingPunct="1">
              <a:lnSpc>
                <a:spcPct val="100000"/>
              </a:lnSpc>
              <a:buClrTx/>
              <a:buSzTx/>
              <a:buFontTx/>
              <a:buNone/>
              <a:defRPr kumimoji="0" lang="zh-CN" altLang="en-US" sz="1600" b="0" i="0" u="none" strike="noStrike" kern="1200" cap="none" spc="0" normalizeH="0" baseline="0" noProof="1" dirty="0">
                <a:solidFill>
                  <a:srgbClr val="FFFFFF"/>
                </a:solidFill>
                <a:latin typeface="+mn-ea"/>
                <a:ea typeface="+mn-ea"/>
                <a:cs typeface="微软雅黑" panose="020B0503020204020204" charset="-122"/>
                <a:sym typeface="+mn-ea"/>
              </a:defRPr>
            </a:lvl1pPr>
          </a:lstStyle>
          <a:p>
            <a:pPr lvl="0" algn="ctr">
              <a:buClrTx/>
              <a:buSzTx/>
              <a:buFontTx/>
            </a:pPr>
            <a:r>
              <a:rPr>
                <a:sym typeface="+mn-ea"/>
              </a:rPr>
              <a:t>单击编辑文本</a:t>
            </a:r>
          </a:p>
        </p:txBody>
      </p:sp>
      <p:sp>
        <p:nvSpPr>
          <p:cNvPr id="4" name="日期占位符 3"/>
          <p:cNvSpPr>
            <a:spLocks noGrp="1"/>
          </p:cNvSpPr>
          <p:nvPr>
            <p:ph type="dt" sz="half" idx="10"/>
            <p:custDataLst>
              <p:tags r:id="rId17"/>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5" name="页脚占位符 4"/>
          <p:cNvSpPr>
            <a:spLocks noGrp="1"/>
          </p:cNvSpPr>
          <p:nvPr>
            <p:ph type="ftr" sz="quarter" idx="11"/>
            <p:custDataLst>
              <p:tags r:id="rId18"/>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9"/>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1" name="任意多边形: 形状 20"/>
          <p:cNvSpPr/>
          <p:nvPr>
            <p:custDataLst>
              <p:tags r:id="rId1"/>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13" name="任意多边形: 形状 12"/>
          <p:cNvSpPr/>
          <p:nvPr>
            <p:custDataLst>
              <p:tags r:id="rId2"/>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8" name="正文"/>
          <p:cNvSpPr txBox="1">
            <a:spLocks noGrp="1"/>
          </p:cNvSpPr>
          <p:nvPr>
            <p:ph idx="2"/>
            <p:custDataLst>
              <p:tags r:id="rId3"/>
            </p:custDataLst>
          </p:nvPr>
        </p:nvSpPr>
        <p:spPr>
          <a:xfrm>
            <a:off x="608330" y="1490345"/>
            <a:ext cx="10969625" cy="4759325"/>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7"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solidFill>
                  <a:schemeClr val="accent1"/>
                </a:solidFill>
                <a:latin typeface="+mj-ea"/>
                <a:ea typeface="+mj-ea"/>
                <a:cs typeface="微软雅黑" panose="020B0503020204020204" charset="-122"/>
              </a:defRPr>
            </a:lvl1pPr>
          </a:lstStyle>
          <a:p>
            <a:pPr lvl="0"/>
            <a:r>
              <a:rPr dirty="0">
                <a:sym typeface="+mn-ea"/>
              </a:rPr>
              <a:t>单击此处编辑母版标题样式</a:t>
            </a:r>
          </a:p>
        </p:txBody>
      </p:sp>
      <p:sp>
        <p:nvSpPr>
          <p:cNvPr id="4" name="日期占位符 3"/>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5" name="页脚占位符 4"/>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目录">
    <p:spTree>
      <p:nvGrpSpPr>
        <p:cNvPr id="1" name=""/>
        <p:cNvGrpSpPr/>
        <p:nvPr/>
      </p:nvGrpSpPr>
      <p:grpSpPr>
        <a:xfrm>
          <a:off x="0" y="0"/>
          <a:ext cx="0" cy="0"/>
          <a:chOff x="0" y="0"/>
          <a:chExt cx="0" cy="0"/>
        </a:xfrm>
      </p:grpSpPr>
      <p:sp>
        <p:nvSpPr>
          <p:cNvPr id="10" name="任意多边形: 形状 5"/>
          <p:cNvSpPr/>
          <p:nvPr>
            <p:custDataLst>
              <p:tags r:id="rId1"/>
            </p:custDataLst>
          </p:nvPr>
        </p:nvSpPr>
        <p:spPr>
          <a:xfrm>
            <a:off x="5177480" y="0"/>
            <a:ext cx="7014520" cy="6858000"/>
          </a:xfrm>
          <a:custGeom>
            <a:avLst/>
            <a:gdLst>
              <a:gd name="connsiteX0" fmla="*/ 1955318 w 7014520"/>
              <a:gd name="connsiteY0" fmla="*/ 0 h 6858000"/>
              <a:gd name="connsiteX1" fmla="*/ 7014520 w 7014520"/>
              <a:gd name="connsiteY1" fmla="*/ 0 h 6858000"/>
              <a:gd name="connsiteX2" fmla="*/ 7014520 w 7014520"/>
              <a:gd name="connsiteY2" fmla="*/ 6858000 h 6858000"/>
              <a:gd name="connsiteX3" fmla="*/ 1277802 w 7014520"/>
              <a:gd name="connsiteY3" fmla="*/ 6858000 h 6858000"/>
              <a:gd name="connsiteX4" fmla="*/ 1029914 w 7014520"/>
              <a:gd name="connsiteY4" fmla="*/ 6585255 h 6858000"/>
              <a:gd name="connsiteX5" fmla="*/ 0 w 7014520"/>
              <a:gd name="connsiteY5" fmla="*/ 3716338 h 6858000"/>
              <a:gd name="connsiteX6" fmla="*/ 1811682 w 7014520"/>
              <a:gd name="connsiteY6" fmla="*/ 1021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14520" h="6858000">
                <a:moveTo>
                  <a:pt x="1955318" y="0"/>
                </a:moveTo>
                <a:lnTo>
                  <a:pt x="7014520" y="0"/>
                </a:lnTo>
                <a:lnTo>
                  <a:pt x="7014520" y="6858000"/>
                </a:lnTo>
                <a:lnTo>
                  <a:pt x="1277802" y="6858000"/>
                </a:lnTo>
                <a:lnTo>
                  <a:pt x="1029914" y="6585255"/>
                </a:lnTo>
                <a:cubicBezTo>
                  <a:pt x="386505" y="5805623"/>
                  <a:pt x="0" y="4806118"/>
                  <a:pt x="0" y="3716338"/>
                </a:cubicBezTo>
                <a:cubicBezTo>
                  <a:pt x="0" y="2237352"/>
                  <a:pt x="711880" y="924635"/>
                  <a:pt x="1811682" y="102142"/>
                </a:cubicBezTo>
                <a:close/>
              </a:path>
            </a:pathLst>
          </a:custGeom>
          <a:gradFill>
            <a:gsLst>
              <a:gs pos="0">
                <a:schemeClr val="accent2">
                  <a:alpha val="90000"/>
                </a:schemeClr>
              </a:gs>
              <a:gs pos="100000">
                <a:schemeClr val="accent1">
                  <a:alpha val="10000"/>
                </a:schemeClr>
              </a:gs>
            </a:gsLst>
            <a:lin ang="5400000" scaled="1"/>
          </a:gra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22" name="椭圆 21"/>
          <p:cNvSpPr/>
          <p:nvPr>
            <p:custDataLst>
              <p:tags r:id="rId2"/>
            </p:custDataLst>
          </p:nvPr>
        </p:nvSpPr>
        <p:spPr>
          <a:xfrm>
            <a:off x="10681592" y="3716338"/>
            <a:ext cx="1271391" cy="1271391"/>
          </a:xfrm>
          <a:prstGeom prst="ellipse">
            <a:avLst/>
          </a:prstGeom>
          <a:solidFill>
            <a:schemeClr val="accent2">
              <a:alpha val="80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文本框 6" hidden="1"/>
          <p:cNvSpPr txBox="1"/>
          <p:nvPr>
            <p:custDataLst>
              <p:tags r:id="rId3"/>
            </p:custDataLst>
          </p:nvPr>
        </p:nvSpPr>
        <p:spPr>
          <a:xfrm>
            <a:off x="6369915" y="2047558"/>
            <a:ext cx="1179195" cy="1198880"/>
          </a:xfrm>
          <a:prstGeom prst="rect">
            <a:avLst/>
          </a:prstGeom>
          <a:noFill/>
        </p:spPr>
        <p:txBody>
          <a:bodyPr vert="horz" wrap="none" rtlCol="0">
            <a:spAutoFit/>
          </a:bodyPr>
          <a:lstStyle/>
          <a:p>
            <a:pPr algn="ctr"/>
            <a:r>
              <a:rPr lang="en-US" altLang="zh-CN" sz="7200" dirty="0">
                <a:solidFill>
                  <a:schemeClr val="tx1">
                    <a:lumMod val="50000"/>
                    <a:lumOff val="50000"/>
                    <a:alpha val="10000"/>
                  </a:schemeClr>
                </a:solidFill>
                <a:latin typeface="+mj-lt"/>
                <a:ea typeface="+mj-ea"/>
                <a:cs typeface="微软雅黑" panose="020B0503020204020204" charset="-122"/>
              </a:rPr>
              <a:t>01</a:t>
            </a:r>
          </a:p>
        </p:txBody>
      </p:sp>
      <p:sp>
        <p:nvSpPr>
          <p:cNvPr id="20" name="任意多边形: 形状 19"/>
          <p:cNvSpPr/>
          <p:nvPr>
            <p:custDataLst>
              <p:tags r:id="rId4"/>
            </p:custDataLst>
          </p:nvPr>
        </p:nvSpPr>
        <p:spPr>
          <a:xfrm>
            <a:off x="0" y="1"/>
            <a:ext cx="2416088" cy="1905783"/>
          </a:xfrm>
          <a:custGeom>
            <a:avLst/>
            <a:gdLst>
              <a:gd name="connsiteX0" fmla="*/ 0 w 2416088"/>
              <a:gd name="connsiteY0" fmla="*/ 0 h 1905783"/>
              <a:gd name="connsiteX1" fmla="*/ 2416088 w 2416088"/>
              <a:gd name="connsiteY1" fmla="*/ 0 h 1905783"/>
              <a:gd name="connsiteX2" fmla="*/ 2397212 w 2416088"/>
              <a:gd name="connsiteY2" fmla="*/ 36856 h 1905783"/>
              <a:gd name="connsiteX3" fmla="*/ 95039 w 2416088"/>
              <a:gd name="connsiteY3" fmla="*/ 1882283 h 1905783"/>
              <a:gd name="connsiteX4" fmla="*/ 0 w 2416088"/>
              <a:gd name="connsiteY4" fmla="*/ 1905783 h 1905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088" h="1905783">
                <a:moveTo>
                  <a:pt x="0" y="0"/>
                </a:moveTo>
                <a:lnTo>
                  <a:pt x="2416088" y="0"/>
                </a:lnTo>
                <a:lnTo>
                  <a:pt x="2397212" y="36856"/>
                </a:lnTo>
                <a:cubicBezTo>
                  <a:pt x="1914362" y="925700"/>
                  <a:pt x="1087357" y="1600458"/>
                  <a:pt x="95039" y="1882283"/>
                </a:cubicBezTo>
                <a:lnTo>
                  <a:pt x="0" y="1905783"/>
                </a:ln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cxnSp>
        <p:nvCxnSpPr>
          <p:cNvPr id="21" name="直接连接符 20"/>
          <p:cNvCxnSpPr/>
          <p:nvPr>
            <p:custDataLst>
              <p:tags r:id="rId5"/>
            </p:custDataLst>
          </p:nvPr>
        </p:nvCxnSpPr>
        <p:spPr>
          <a:xfrm>
            <a:off x="1065927" y="2387643"/>
            <a:ext cx="381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圆: 空心 23" hidden="1"/>
          <p:cNvSpPr/>
          <p:nvPr>
            <p:custDataLst>
              <p:tags r:id="rId6"/>
            </p:custDataLst>
          </p:nvPr>
        </p:nvSpPr>
        <p:spPr>
          <a:xfrm>
            <a:off x="3540495" y="2596440"/>
            <a:ext cx="379828" cy="379828"/>
          </a:xfrm>
          <a:prstGeom prst="donut">
            <a:avLst>
              <a:gd name="adj" fmla="val 25000"/>
            </a:avLst>
          </a:prstGeom>
          <a:solidFill>
            <a:schemeClr val="accent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标题"/>
          <p:cNvSpPr txBox="1">
            <a:spLocks noGrp="1"/>
          </p:cNvSpPr>
          <p:nvPr>
            <p:ph type="title" idx="2" hasCustomPrompt="1"/>
            <p:custDataLst>
              <p:tags r:id="rId7"/>
            </p:custDataLst>
          </p:nvPr>
        </p:nvSpPr>
        <p:spPr>
          <a:xfrm>
            <a:off x="888365" y="629285"/>
            <a:ext cx="2957195" cy="1413510"/>
          </a:xfrm>
          <a:prstGeom prst="rect">
            <a:avLst/>
          </a:prstGeom>
          <a:noFill/>
        </p:spPr>
        <p:txBody>
          <a:bodyPr vert="horz" wrap="square" lIns="91440" tIns="45720" rIns="91440" bIns="45720" rtlCol="0" anchor="b" anchorCtr="0">
            <a:normAutofit/>
          </a:bodyPr>
          <a:lstStyle>
            <a:lvl1pPr marL="0" marR="0" lvl="0" algn="l" defTabSz="914400" rtl="0" eaLnBrk="1" fontAlgn="auto" latinLnBrk="0" hangingPunct="1">
              <a:lnSpc>
                <a:spcPct val="100000"/>
              </a:lnSpc>
              <a:buClrTx/>
              <a:buSzTx/>
              <a:buFontTx/>
              <a:buNone/>
              <a:defRPr kumimoji="0" lang="zh-CN" altLang="en-US" sz="5400" b="1" i="0" u="none" strike="noStrike" kern="1200" cap="none" spc="0" normalizeH="0" baseline="0" noProof="1" dirty="0">
                <a:gradFill>
                  <a:gsLst>
                    <a:gs pos="0">
                      <a:schemeClr val="accent1"/>
                    </a:gs>
                    <a:gs pos="100000">
                      <a:schemeClr val="accent2"/>
                    </a:gs>
                  </a:gsLst>
                  <a:lin ang="2700000" scaled="1"/>
                </a:gradFill>
                <a:latin typeface="+mj-ea"/>
                <a:ea typeface="+mj-ea"/>
                <a:cs typeface="微软雅黑" panose="020B0503020204020204" charset="-122"/>
                <a:sym typeface="+mn-ea"/>
              </a:defRPr>
            </a:lvl1pPr>
          </a:lstStyle>
          <a:p>
            <a:pPr lvl="0" algn="l">
              <a:buClrTx/>
              <a:buSzTx/>
              <a:buFontTx/>
            </a:pPr>
            <a:r>
              <a:rPr>
                <a:sym typeface="+mn-ea"/>
              </a:rPr>
              <a:t>编辑标题</a:t>
            </a:r>
          </a:p>
        </p:txBody>
      </p:sp>
      <p:sp>
        <p:nvSpPr>
          <p:cNvPr id="6" name="任意多边形: 形状 7"/>
          <p:cNvSpPr/>
          <p:nvPr>
            <p:custDataLst>
              <p:tags r:id="rId8"/>
            </p:custDataLst>
          </p:nvPr>
        </p:nvSpPr>
        <p:spPr>
          <a:xfrm>
            <a:off x="153" y="5145405"/>
            <a:ext cx="1729740" cy="1712595"/>
          </a:xfrm>
          <a:custGeom>
            <a:avLst/>
            <a:gdLst>
              <a:gd name="connsiteX0" fmla="*/ 0 w 2724"/>
              <a:gd name="connsiteY0" fmla="*/ 77 h 2697"/>
              <a:gd name="connsiteX1" fmla="*/ 33 w 2724"/>
              <a:gd name="connsiteY1" fmla="*/ 68 h 2697"/>
              <a:gd name="connsiteX2" fmla="*/ 571 w 2724"/>
              <a:gd name="connsiteY2" fmla="*/ 0 h 2697"/>
              <a:gd name="connsiteX3" fmla="*/ 2724 w 2724"/>
              <a:gd name="connsiteY3" fmla="*/ 2153 h 2697"/>
              <a:gd name="connsiteX4" fmla="*/ 2656 w 2724"/>
              <a:gd name="connsiteY4" fmla="*/ 2691 h 2697"/>
              <a:gd name="connsiteX5" fmla="*/ 2654 w 2724"/>
              <a:gd name="connsiteY5" fmla="*/ 2697 h 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4" h="2697">
                <a:moveTo>
                  <a:pt x="0" y="77"/>
                </a:moveTo>
                <a:lnTo>
                  <a:pt x="33" y="68"/>
                </a:lnTo>
                <a:cubicBezTo>
                  <a:pt x="205" y="24"/>
                  <a:pt x="386" y="0"/>
                  <a:pt x="571" y="0"/>
                </a:cubicBezTo>
                <a:cubicBezTo>
                  <a:pt x="1760" y="0"/>
                  <a:pt x="2724" y="964"/>
                  <a:pt x="2724" y="2153"/>
                </a:cubicBezTo>
                <a:cubicBezTo>
                  <a:pt x="2724" y="2339"/>
                  <a:pt x="2700" y="2519"/>
                  <a:pt x="2656" y="2691"/>
                </a:cubicBezTo>
                <a:lnTo>
                  <a:pt x="2654" y="2697"/>
                </a:lnTo>
              </a:path>
            </a:pathLst>
          </a:custGeom>
          <a:noFill/>
          <a:ln>
            <a:gradFill>
              <a:gsLst>
                <a:gs pos="45000">
                  <a:schemeClr val="accent1">
                    <a:alpha val="65000"/>
                  </a:schemeClr>
                </a:gs>
                <a:gs pos="100000">
                  <a:schemeClr val="accent1">
                    <a:alpha val="30000"/>
                  </a:schemeClr>
                </a:gs>
                <a:gs pos="0">
                  <a:schemeClr val="accent1">
                    <a:alpha val="30000"/>
                  </a:schemeClr>
                </a:gs>
              </a:gsLst>
              <a:lin ang="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微软雅黑" panose="020B0503020204020204" charset="-122"/>
            </a:endParaRPr>
          </a:p>
        </p:txBody>
      </p:sp>
      <p:sp>
        <p:nvSpPr>
          <p:cNvPr id="3" name="日期占位符 2"/>
          <p:cNvSpPr>
            <a:spLocks noGrp="1"/>
          </p:cNvSpPr>
          <p:nvPr>
            <p:ph type="dt" sz="half" idx="10"/>
            <p:custDataLst>
              <p:tags r:id="rId9"/>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4" name="页脚占位符 3"/>
          <p:cNvSpPr>
            <a:spLocks noGrp="1"/>
          </p:cNvSpPr>
          <p:nvPr>
            <p:ph type="ftr" sz="quarter" idx="11"/>
            <p:custDataLst>
              <p:tags r:id="rId10"/>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11"/>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63" name="任意多边形: 形状 62"/>
          <p:cNvSpPr/>
          <p:nvPr>
            <p:custDataLst>
              <p:tags r:id="rId1"/>
            </p:custDataLst>
          </p:nvPr>
        </p:nvSpPr>
        <p:spPr>
          <a:xfrm>
            <a:off x="0" y="5159862"/>
            <a:ext cx="2777964" cy="1698139"/>
          </a:xfrm>
          <a:custGeom>
            <a:avLst/>
            <a:gdLst>
              <a:gd name="connsiteX0" fmla="*/ 0 w 2777964"/>
              <a:gd name="connsiteY0" fmla="*/ 0 h 1698139"/>
              <a:gd name="connsiteX1" fmla="*/ 123711 w 2777964"/>
              <a:gd name="connsiteY1" fmla="*/ 28552 h 1698139"/>
              <a:gd name="connsiteX2" fmla="*/ 2657270 w 2777964"/>
              <a:gd name="connsiteY2" fmla="*/ 1558805 h 1698139"/>
              <a:gd name="connsiteX3" fmla="*/ 2777964 w 2777964"/>
              <a:gd name="connsiteY3" fmla="*/ 1698139 h 1698139"/>
              <a:gd name="connsiteX4" fmla="*/ 0 w 2777964"/>
              <a:gd name="connsiteY4" fmla="*/ 1698139 h 1698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7964" h="1698139">
                <a:moveTo>
                  <a:pt x="0" y="0"/>
                </a:moveTo>
                <a:lnTo>
                  <a:pt x="123711" y="28552"/>
                </a:lnTo>
                <a:cubicBezTo>
                  <a:pt x="1114347" y="283430"/>
                  <a:pt x="1990034" y="824684"/>
                  <a:pt x="2657270" y="1558805"/>
                </a:cubicBezTo>
                <a:lnTo>
                  <a:pt x="2777964" y="1698139"/>
                </a:lnTo>
                <a:lnTo>
                  <a:pt x="0" y="1698139"/>
                </a:lnTo>
                <a:close/>
              </a:path>
            </a:pathLst>
          </a:custGeom>
          <a:gradFill>
            <a:gsLst>
              <a:gs pos="0">
                <a:schemeClr val="accent2"/>
              </a:gs>
              <a:gs pos="100000">
                <a:schemeClr val="accent1">
                  <a:alpha val="0"/>
                </a:schemeClr>
              </a:gs>
            </a:gsLst>
            <a:lin ang="5400000" scaled="1"/>
          </a:gra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1" name="任意多边形: 形状 50"/>
          <p:cNvSpPr/>
          <p:nvPr>
            <p:custDataLst>
              <p:tags r:id="rId2"/>
            </p:custDataLst>
          </p:nvPr>
        </p:nvSpPr>
        <p:spPr>
          <a:xfrm>
            <a:off x="10234541" y="5115591"/>
            <a:ext cx="1957459" cy="1742409"/>
          </a:xfrm>
          <a:custGeom>
            <a:avLst/>
            <a:gdLst>
              <a:gd name="connsiteX0" fmla="*/ 1957459 w 1957459"/>
              <a:gd name="connsiteY0" fmla="*/ 0 h 1742409"/>
              <a:gd name="connsiteX1" fmla="*/ 1957459 w 1957459"/>
              <a:gd name="connsiteY1" fmla="*/ 1742409 h 1742409"/>
              <a:gd name="connsiteX2" fmla="*/ 0 w 1957459"/>
              <a:gd name="connsiteY2" fmla="*/ 1742409 h 1742409"/>
              <a:gd name="connsiteX3" fmla="*/ 25628 w 1957459"/>
              <a:gd name="connsiteY3" fmla="*/ 1574488 h 1742409"/>
              <a:gd name="connsiteX4" fmla="*/ 1957459 w 1957459"/>
              <a:gd name="connsiteY4" fmla="*/ 0 h 17424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459" h="1742409">
                <a:moveTo>
                  <a:pt x="1957459" y="0"/>
                </a:moveTo>
                <a:lnTo>
                  <a:pt x="1957459" y="1742409"/>
                </a:lnTo>
                <a:lnTo>
                  <a:pt x="0" y="1742409"/>
                </a:lnTo>
                <a:lnTo>
                  <a:pt x="25628" y="1574488"/>
                </a:lnTo>
                <a:cubicBezTo>
                  <a:pt x="209500" y="675930"/>
                  <a:pt x="1004544" y="0"/>
                  <a:pt x="1957459" y="0"/>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7" name="任意多边形: 形状 56"/>
          <p:cNvSpPr/>
          <p:nvPr>
            <p:custDataLst>
              <p:tags r:id="rId3"/>
            </p:custDataLst>
          </p:nvPr>
        </p:nvSpPr>
        <p:spPr>
          <a:xfrm>
            <a:off x="9877249" y="0"/>
            <a:ext cx="2314575" cy="1779270"/>
          </a:xfrm>
          <a:custGeom>
            <a:avLst/>
            <a:gdLst>
              <a:gd name="connsiteX0" fmla="*/ 3645 w 3645"/>
              <a:gd name="connsiteY0" fmla="*/ 2802 h 2802"/>
              <a:gd name="connsiteX1" fmla="*/ 3426 w 3645"/>
              <a:gd name="connsiteY1" fmla="*/ 2763 h 2802"/>
              <a:gd name="connsiteX2" fmla="*/ 165 w 3645"/>
              <a:gd name="connsiteY2" fmla="*/ 343 h 2802"/>
              <a:gd name="connsiteX3" fmla="*/ 0 w 3645"/>
              <a:gd name="connsiteY3" fmla="*/ 0 h 2802"/>
            </a:gdLst>
            <a:ahLst/>
            <a:cxnLst>
              <a:cxn ang="0">
                <a:pos x="connsiteX0" y="connsiteY0"/>
              </a:cxn>
              <a:cxn ang="0">
                <a:pos x="connsiteX1" y="connsiteY1"/>
              </a:cxn>
              <a:cxn ang="0">
                <a:pos x="connsiteX2" y="connsiteY2"/>
              </a:cxn>
              <a:cxn ang="0">
                <a:pos x="connsiteX3" y="connsiteY3"/>
              </a:cxn>
            </a:cxnLst>
            <a:rect l="l" t="t" r="r" b="b"/>
            <a:pathLst>
              <a:path w="3645" h="2802">
                <a:moveTo>
                  <a:pt x="3645" y="2802"/>
                </a:moveTo>
                <a:lnTo>
                  <a:pt x="3426" y="2763"/>
                </a:lnTo>
                <a:cubicBezTo>
                  <a:pt x="2017" y="2475"/>
                  <a:pt x="832" y="1570"/>
                  <a:pt x="165" y="343"/>
                </a:cubicBezTo>
                <a:lnTo>
                  <a:pt x="0" y="0"/>
                </a:lnTo>
              </a:path>
            </a:pathLst>
          </a:custGeom>
          <a:noFill/>
          <a:ln>
            <a:solidFill>
              <a:schemeClr val="accent1">
                <a:alpha val="54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微软雅黑" panose="020B0503020204020204" charset="-122"/>
              <a:sym typeface="+mn-ea"/>
            </a:endParaRPr>
          </a:p>
        </p:txBody>
      </p:sp>
      <p:sp>
        <p:nvSpPr>
          <p:cNvPr id="34" name="椭圆 33"/>
          <p:cNvSpPr/>
          <p:nvPr>
            <p:custDataLst>
              <p:tags r:id="rId4"/>
            </p:custDataLst>
          </p:nvPr>
        </p:nvSpPr>
        <p:spPr>
          <a:xfrm>
            <a:off x="9920749" y="328049"/>
            <a:ext cx="442452" cy="442452"/>
          </a:xfrm>
          <a:prstGeom prst="ellipse">
            <a:avLst/>
          </a:prstGeom>
          <a:solidFill>
            <a:schemeClr val="accent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45" name="椭圆 44"/>
          <p:cNvSpPr/>
          <p:nvPr>
            <p:custDataLst>
              <p:tags r:id="rId5"/>
            </p:custDataLst>
          </p:nvPr>
        </p:nvSpPr>
        <p:spPr>
          <a:xfrm>
            <a:off x="11568113" y="1484313"/>
            <a:ext cx="293227" cy="293227"/>
          </a:xfrm>
          <a:prstGeom prst="ellipse">
            <a:avLst/>
          </a:prstGeom>
          <a:solidFill>
            <a:schemeClr val="accent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55" name="任意多边形: 形状 54"/>
          <p:cNvSpPr/>
          <p:nvPr>
            <p:custDataLst>
              <p:tags r:id="rId6"/>
            </p:custDataLst>
          </p:nvPr>
        </p:nvSpPr>
        <p:spPr>
          <a:xfrm>
            <a:off x="0" y="0"/>
            <a:ext cx="2044125" cy="1484314"/>
          </a:xfrm>
          <a:custGeom>
            <a:avLst/>
            <a:gdLst>
              <a:gd name="connsiteX0" fmla="*/ 1518801 w 2044125"/>
              <a:gd name="connsiteY0" fmla="*/ 0 h 1484314"/>
              <a:gd name="connsiteX1" fmla="*/ 2044125 w 2044125"/>
              <a:gd name="connsiteY1" fmla="*/ 0 h 1484314"/>
              <a:gd name="connsiteX2" fmla="*/ 2039461 w 2044125"/>
              <a:gd name="connsiteY2" fmla="*/ 30566 h 1484314"/>
              <a:gd name="connsiteX3" fmla="*/ 255772 w 2044125"/>
              <a:gd name="connsiteY3" fmla="*/ 1484314 h 1484314"/>
              <a:gd name="connsiteX4" fmla="*/ 69618 w 2044125"/>
              <a:gd name="connsiteY4" fmla="*/ 1474914 h 1484314"/>
              <a:gd name="connsiteX5" fmla="*/ 0 w 2044125"/>
              <a:gd name="connsiteY5" fmla="*/ 1464289 h 1484314"/>
              <a:gd name="connsiteX6" fmla="*/ 0 w 2044125"/>
              <a:gd name="connsiteY6" fmla="*/ 946563 h 1484314"/>
              <a:gd name="connsiteX7" fmla="*/ 122005 w 2044125"/>
              <a:gd name="connsiteY7" fmla="*/ 965184 h 1484314"/>
              <a:gd name="connsiteX8" fmla="*/ 255771 w 2044125"/>
              <a:gd name="connsiteY8" fmla="*/ 971938 h 1484314"/>
              <a:gd name="connsiteX9" fmla="*/ 1505254 w 2044125"/>
              <a:gd name="connsiteY9" fmla="*/ 52685 h 148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4125" h="1484314">
                <a:moveTo>
                  <a:pt x="1518801" y="0"/>
                </a:moveTo>
                <a:lnTo>
                  <a:pt x="2044125" y="0"/>
                </a:lnTo>
                <a:lnTo>
                  <a:pt x="2039461" y="30566"/>
                </a:lnTo>
                <a:cubicBezTo>
                  <a:pt x="1869689" y="860219"/>
                  <a:pt x="1135614" y="1484314"/>
                  <a:pt x="255772" y="1484314"/>
                </a:cubicBezTo>
                <a:cubicBezTo>
                  <a:pt x="192926" y="1484314"/>
                  <a:pt x="130824" y="1481130"/>
                  <a:pt x="69618" y="1474914"/>
                </a:cubicBezTo>
                <a:lnTo>
                  <a:pt x="0" y="1464289"/>
                </a:lnTo>
                <a:lnTo>
                  <a:pt x="0" y="946563"/>
                </a:lnTo>
                <a:lnTo>
                  <a:pt x="122005" y="965184"/>
                </a:lnTo>
                <a:cubicBezTo>
                  <a:pt x="165986" y="969650"/>
                  <a:pt x="210612" y="971938"/>
                  <a:pt x="255771" y="971938"/>
                </a:cubicBezTo>
                <a:cubicBezTo>
                  <a:pt x="842847" y="971938"/>
                  <a:pt x="1339608" y="585254"/>
                  <a:pt x="1505254" y="52685"/>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48" name="圆: 空心 47"/>
          <p:cNvSpPr/>
          <p:nvPr>
            <p:custDataLst>
              <p:tags r:id="rId7"/>
            </p:custDataLst>
          </p:nvPr>
        </p:nvSpPr>
        <p:spPr>
          <a:xfrm>
            <a:off x="10398495" y="5928897"/>
            <a:ext cx="379828" cy="379828"/>
          </a:xfrm>
          <a:prstGeom prst="donut">
            <a:avLst>
              <a:gd name="adj" fmla="val 25000"/>
            </a:avLst>
          </a:prstGeom>
          <a:solidFill>
            <a:schemeClr val="accent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60" name="椭圆 59"/>
          <p:cNvSpPr/>
          <p:nvPr>
            <p:custDataLst>
              <p:tags r:id="rId8"/>
            </p:custDataLst>
          </p:nvPr>
        </p:nvSpPr>
        <p:spPr>
          <a:xfrm flipH="1">
            <a:off x="726758" y="4695825"/>
            <a:ext cx="590550" cy="590550"/>
          </a:xfrm>
          <a:prstGeom prst="ellipse">
            <a:avLst/>
          </a:prstGeom>
          <a:solidFill>
            <a:schemeClr val="accent1">
              <a:alpha val="53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8" name="节编号"/>
          <p:cNvSpPr txBox="1">
            <a:spLocks noGrp="1"/>
          </p:cNvSpPr>
          <p:nvPr>
            <p:ph type="body" idx="2" hasCustomPrompt="1"/>
            <p:custDataLst>
              <p:tags r:id="rId9"/>
            </p:custDataLst>
          </p:nvPr>
        </p:nvSpPr>
        <p:spPr>
          <a:xfrm>
            <a:off x="2514600" y="1515110"/>
            <a:ext cx="7305040" cy="1745615"/>
          </a:xfrm>
          <a:prstGeom prst="rect">
            <a:avLst/>
          </a:prstGeom>
          <a:noFill/>
        </p:spPr>
        <p:txBody>
          <a:bodyPr vert="horz" wrap="square" lIns="0" tIns="0" rIns="0" bIns="0" rtlCol="0" anchor="b" anchorCtr="0">
            <a:normAutofit/>
          </a:bodyPr>
          <a:lstStyle>
            <a:lvl1pPr marL="0" marR="0" lvl="0" algn="ctr" defTabSz="914400" rtl="0" eaLnBrk="1" fontAlgn="auto" latinLnBrk="0" hangingPunct="1">
              <a:lnSpc>
                <a:spcPct val="100000"/>
              </a:lnSpc>
              <a:buClrTx/>
              <a:buSzTx/>
              <a:buFontTx/>
              <a:buNone/>
              <a:defRPr kumimoji="0" lang="en-US" sz="11500" b="1" i="0" u="none" strike="noStrike" kern="1200" cap="none" spc="0" normalizeH="0" baseline="0" noProof="1">
                <a:ln w="9525">
                  <a:solidFill>
                    <a:schemeClr val="accent1"/>
                  </a:solidFill>
                </a:ln>
                <a:noFill/>
                <a:latin typeface="+mj-lt"/>
                <a:ea typeface="微软雅黑" panose="020B0503020204020204" charset="-122"/>
                <a:cs typeface="+mj-lt"/>
                <a:sym typeface="+mn-ea"/>
              </a:defRPr>
            </a:lvl1pPr>
          </a:lstStyle>
          <a:p>
            <a:pPr lvl="0" algn="ctr">
              <a:buClrTx/>
              <a:buSzTx/>
              <a:buFontTx/>
            </a:pPr>
            <a:r>
              <a:rPr>
                <a:sym typeface="+mn-ea"/>
              </a:rPr>
              <a:t>编辑节编号</a:t>
            </a:r>
          </a:p>
        </p:txBody>
      </p:sp>
      <p:sp>
        <p:nvSpPr>
          <p:cNvPr id="7" name="标题"/>
          <p:cNvSpPr txBox="1">
            <a:spLocks noGrp="1"/>
          </p:cNvSpPr>
          <p:nvPr>
            <p:ph type="title" idx="1" hasCustomPrompt="1"/>
            <p:custDataLst>
              <p:tags r:id="rId10"/>
            </p:custDataLst>
          </p:nvPr>
        </p:nvSpPr>
        <p:spPr>
          <a:xfrm>
            <a:off x="2708275" y="3261360"/>
            <a:ext cx="6776085" cy="2823210"/>
          </a:xfrm>
          <a:prstGeom prst="rect">
            <a:avLst/>
          </a:prstGeom>
          <a:noFill/>
        </p:spPr>
        <p:txBody>
          <a:bodyPr vert="horz" wrap="square" lIns="91440" tIns="45720" rIns="91440" bIns="45720" rtlCol="0" anchor="t" anchorCtr="0">
            <a:normAutofit/>
          </a:bodyPr>
          <a:lstStyle>
            <a:lvl1pPr marL="0" marR="0" lvl="0" algn="ctr" defTabSz="914400" rtl="0" eaLnBrk="1" fontAlgn="auto" latinLnBrk="0" hangingPunct="1">
              <a:lnSpc>
                <a:spcPct val="100000"/>
              </a:lnSpc>
              <a:buClrTx/>
              <a:buSzTx/>
              <a:buFontTx/>
              <a:buNone/>
              <a:defRPr kumimoji="0" lang="zh-CN" altLang="en-US" sz="6600" b="1" i="0" u="none" strike="noStrike" kern="1200" cap="none" spc="0" normalizeH="0" baseline="0" noProof="1" dirty="0">
                <a:gradFill>
                  <a:gsLst>
                    <a:gs pos="0">
                      <a:schemeClr val="accent1"/>
                    </a:gs>
                    <a:gs pos="100000">
                      <a:schemeClr val="accent2"/>
                    </a:gs>
                  </a:gsLst>
                  <a:lin ang="2700000" scaled="1"/>
                </a:gradFill>
                <a:latin typeface="+mj-ea"/>
                <a:ea typeface="+mj-ea"/>
                <a:cs typeface="微软雅黑" panose="020B0503020204020204" charset="-122"/>
                <a:sym typeface="+mn-ea"/>
              </a:defRPr>
            </a:lvl1pPr>
          </a:lstStyle>
          <a:p>
            <a:pPr lvl="0" algn="ctr">
              <a:buClrTx/>
              <a:buSzTx/>
              <a:buFontTx/>
            </a:pPr>
            <a:r>
              <a:rPr>
                <a:sym typeface="+mn-ea"/>
              </a:rPr>
              <a:t>单击编辑标题</a:t>
            </a:r>
          </a:p>
        </p:txBody>
      </p:sp>
      <p:sp>
        <p:nvSpPr>
          <p:cNvPr id="4" name="日期占位符 3"/>
          <p:cNvSpPr>
            <a:spLocks noGrp="1"/>
          </p:cNvSpPr>
          <p:nvPr>
            <p:ph type="dt" sz="half" idx="10"/>
            <p:custDataLst>
              <p:tags r:id="rId11"/>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5" name="页脚占位符 4"/>
          <p:cNvSpPr>
            <a:spLocks noGrp="1"/>
          </p:cNvSpPr>
          <p:nvPr>
            <p:ph type="ftr" sz="quarter" idx="11"/>
            <p:custDataLst>
              <p:tags r:id="rId12"/>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3"/>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标题和两栏">
    <p:spTree>
      <p:nvGrpSpPr>
        <p:cNvPr id="1" name=""/>
        <p:cNvGrpSpPr/>
        <p:nvPr/>
      </p:nvGrpSpPr>
      <p:grpSpPr>
        <a:xfrm>
          <a:off x="0" y="0"/>
          <a:ext cx="0" cy="0"/>
          <a:chOff x="0" y="0"/>
          <a:chExt cx="0" cy="0"/>
        </a:xfrm>
      </p:grpSpPr>
      <p:sp>
        <p:nvSpPr>
          <p:cNvPr id="21" name="任意多边形: 形状 20"/>
          <p:cNvSpPr/>
          <p:nvPr>
            <p:custDataLst>
              <p:tags r:id="rId1"/>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13" name="任意多边形: 形状 12"/>
          <p:cNvSpPr/>
          <p:nvPr>
            <p:custDataLst>
              <p:tags r:id="rId2"/>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10" name="正文"/>
          <p:cNvSpPr txBox="1">
            <a:spLocks noGrp="1"/>
          </p:cNvSpPr>
          <p:nvPr>
            <p:ph idx="3"/>
            <p:custDataLst>
              <p:tags r:id="rId3"/>
            </p:custDataLst>
          </p:nvPr>
        </p:nvSpPr>
        <p:spPr>
          <a:xfrm>
            <a:off x="6400805"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9" name="正文"/>
          <p:cNvSpPr txBox="1">
            <a:spLocks noGrp="1"/>
          </p:cNvSpPr>
          <p:nvPr>
            <p:ph idx="2"/>
            <p:custDataLst>
              <p:tags r:id="rId4"/>
            </p:custDataLst>
          </p:nvPr>
        </p:nvSpPr>
        <p:spPr>
          <a:xfrm>
            <a:off x="608400"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8" name="标题"/>
          <p:cNvSpPr txBox="1">
            <a:spLocks noGrp="1"/>
          </p:cNvSpPr>
          <p:nvPr>
            <p:ph type="title" idx="1"/>
            <p:custDataLst>
              <p:tags r:id="rId5"/>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solidFill>
                  <a:schemeClr val="accent1"/>
                </a:solidFill>
                <a:latin typeface="+mj-ea"/>
                <a:ea typeface="+mj-ea"/>
                <a:cs typeface="+mj-ea"/>
              </a:defRPr>
            </a:lvl1pPr>
          </a:lstStyle>
          <a:p>
            <a:pPr lvl="0"/>
            <a:r>
              <a:rPr>
                <a:sym typeface="+mn-ea"/>
              </a:rPr>
              <a:t>单击此处编辑母版标题样式</a:t>
            </a:r>
          </a:p>
        </p:txBody>
      </p:sp>
      <p:sp>
        <p:nvSpPr>
          <p:cNvPr id="5" name="日期占位符 4"/>
          <p:cNvSpPr>
            <a:spLocks noGrp="1"/>
          </p:cNvSpPr>
          <p:nvPr>
            <p:ph type="dt" sz="half" idx="10"/>
            <p:custDataLst>
              <p:tags r:id="rId6"/>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6" name="页脚占位符 5"/>
          <p:cNvSpPr>
            <a:spLocks noGrp="1"/>
          </p:cNvSpPr>
          <p:nvPr>
            <p:ph type="ftr" sz="quarter" idx="11"/>
            <p:custDataLst>
              <p:tags r:id="rId7"/>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8"/>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标题和比较">
    <p:spTree>
      <p:nvGrpSpPr>
        <p:cNvPr id="1" name=""/>
        <p:cNvGrpSpPr/>
        <p:nvPr/>
      </p:nvGrpSpPr>
      <p:grpSpPr>
        <a:xfrm>
          <a:off x="0" y="0"/>
          <a:ext cx="0" cy="0"/>
          <a:chOff x="0" y="0"/>
          <a:chExt cx="0" cy="0"/>
        </a:xfrm>
      </p:grpSpPr>
      <p:sp>
        <p:nvSpPr>
          <p:cNvPr id="21" name="任意多边形: 形状 20"/>
          <p:cNvSpPr/>
          <p:nvPr>
            <p:custDataLst>
              <p:tags r:id="rId1"/>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15" name="任意多边形: 形状 12"/>
          <p:cNvSpPr/>
          <p:nvPr>
            <p:custDataLst>
              <p:tags r:id="rId2"/>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14" name="正文"/>
          <p:cNvSpPr txBox="1">
            <a:spLocks noGrp="1"/>
          </p:cNvSpPr>
          <p:nvPr>
            <p:ph idx="5"/>
            <p:custDataLst>
              <p:tags r:id="rId3"/>
            </p:custDataLst>
          </p:nvPr>
        </p:nvSpPr>
        <p:spPr>
          <a:xfrm>
            <a:off x="62352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13" name="标题"/>
          <p:cNvSpPr txBox="1">
            <a:spLocks noGrp="1"/>
          </p:cNvSpPr>
          <p:nvPr>
            <p:ph type="title" idx="4"/>
            <p:custDataLst>
              <p:tags r:id="rId4"/>
            </p:custDataLst>
          </p:nvPr>
        </p:nvSpPr>
        <p:spPr>
          <a:xfrm>
            <a:off x="6235200" y="1419070"/>
            <a:ext cx="5342400" cy="42037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p>
        </p:txBody>
      </p:sp>
      <p:sp>
        <p:nvSpPr>
          <p:cNvPr id="12" name="正文"/>
          <p:cNvSpPr txBox="1">
            <a:spLocks noGrp="1"/>
          </p:cNvSpPr>
          <p:nvPr>
            <p:ph idx="3"/>
            <p:custDataLst>
              <p:tags r:id="rId5"/>
            </p:custDataLst>
          </p:nvPr>
        </p:nvSpPr>
        <p:spPr>
          <a:xfrm>
            <a:off x="6084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11" name="标题"/>
          <p:cNvSpPr txBox="1">
            <a:spLocks noGrp="1"/>
          </p:cNvSpPr>
          <p:nvPr>
            <p:ph type="title" idx="2"/>
            <p:custDataLst>
              <p:tags r:id="rId6"/>
            </p:custDataLst>
          </p:nvPr>
        </p:nvSpPr>
        <p:spPr>
          <a:xfrm>
            <a:off x="608400" y="1418405"/>
            <a:ext cx="5342400" cy="420370"/>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微软雅黑" panose="020B0503020204020204" charset="-122"/>
              </a:defRPr>
            </a:lvl1pPr>
          </a:lstStyle>
          <a:p>
            <a:pPr lvl="0"/>
            <a:r>
              <a:rPr>
                <a:sym typeface="+mn-ea"/>
              </a:rPr>
              <a:t>单击此处编辑母版标题样式</a:t>
            </a:r>
          </a:p>
        </p:txBody>
      </p:sp>
      <p:sp>
        <p:nvSpPr>
          <p:cNvPr id="10" name="标题"/>
          <p:cNvSpPr txBox="1">
            <a:spLocks noGrp="1"/>
          </p:cNvSpPr>
          <p:nvPr>
            <p:ph type="title" idx="1"/>
            <p:custDataLst>
              <p:tags r:id="rId7"/>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solidFill>
                  <a:schemeClr val="accent1"/>
                </a:solidFill>
                <a:latin typeface="+mj-ea"/>
                <a:ea typeface="+mj-ea"/>
                <a:cs typeface="+mj-ea"/>
              </a:defRPr>
            </a:lvl1pPr>
          </a:lstStyle>
          <a:p>
            <a:pPr lvl="0"/>
            <a:r>
              <a:rPr>
                <a:sym typeface="+mn-ea"/>
              </a:rPr>
              <a:t>单击此处编辑母版标题样式</a:t>
            </a:r>
          </a:p>
        </p:txBody>
      </p:sp>
      <p:sp>
        <p:nvSpPr>
          <p:cNvPr id="7" name="日期占位符 6"/>
          <p:cNvSpPr>
            <a:spLocks noGrp="1"/>
          </p:cNvSpPr>
          <p:nvPr>
            <p:ph type="dt" sz="half" idx="10"/>
            <p:custDataLst>
              <p:tags r:id="rId8"/>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8" name="页脚占位符 7"/>
          <p:cNvSpPr>
            <a:spLocks noGrp="1"/>
          </p:cNvSpPr>
          <p:nvPr>
            <p:ph type="ftr" sz="quarter" idx="11"/>
            <p:custDataLst>
              <p:tags r:id="rId9"/>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10"/>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1" name="任意多边形: 形状 20"/>
          <p:cNvSpPr/>
          <p:nvPr>
            <p:custDataLst>
              <p:tags r:id="rId1"/>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13" name="任意多边形: 形状 12"/>
          <p:cNvSpPr/>
          <p:nvPr>
            <p:custDataLst>
              <p:tags r:id="rId2"/>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6" name="标题"/>
          <p:cNvSpPr txBox="1">
            <a:spLocks noGrp="1"/>
          </p:cNvSpPr>
          <p:nvPr>
            <p:ph type="title" idx="1"/>
            <p:custDataLst>
              <p:tags r:id="rId3"/>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solidFill>
                  <a:schemeClr val="accent1"/>
                </a:solidFill>
                <a:latin typeface="+mj-ea"/>
                <a:ea typeface="+mj-ea"/>
                <a:cs typeface="+mj-ea"/>
              </a:defRPr>
            </a:lvl1pPr>
          </a:lstStyle>
          <a:p>
            <a:pPr lvl="0"/>
            <a:r>
              <a:rPr>
                <a:sym typeface="+mn-ea"/>
              </a:rPr>
              <a:t>单击此处编辑母版标题样式</a:t>
            </a:r>
          </a:p>
        </p:txBody>
      </p:sp>
      <p:sp>
        <p:nvSpPr>
          <p:cNvPr id="3" name="日期占位符 2"/>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4" name="页脚占位符 3"/>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标题和两栏">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10" cstate="screen">
            <a:alphaModFix amt="18000"/>
            <a:extLst>
              <a:ext uri="{BEBA8EAE-BF5A-486C-A8C5-ECC9F3942E4B}">
                <a14:imgProps xmlns:a14="http://schemas.microsoft.com/office/drawing/2010/main">
                  <a14:imgLayer r:embed="rId11">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1" name="正文"/>
          <p:cNvSpPr txBox="1">
            <a:spLocks noGrp="1"/>
          </p:cNvSpPr>
          <p:nvPr>
            <p:ph idx="4"/>
            <p:custDataLst>
              <p:tags r:id="rId2"/>
            </p:custDataLst>
          </p:nvPr>
        </p:nvSpPr>
        <p:spPr>
          <a:xfrm>
            <a:off x="6400805"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0" name="正文"/>
          <p:cNvSpPr txBox="1">
            <a:spLocks noGrp="1"/>
          </p:cNvSpPr>
          <p:nvPr>
            <p:ph idx="3"/>
            <p:custDataLst>
              <p:tags r:id="rId3"/>
            </p:custDataLst>
          </p:nvPr>
        </p:nvSpPr>
        <p:spPr>
          <a:xfrm>
            <a:off x="608400"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9" name="椭圆 8"/>
          <p:cNvSpPr/>
          <p:nvPr>
            <p:custDataLst>
              <p:tags r:id="rId4"/>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8" name="标题"/>
          <p:cNvSpPr txBox="1">
            <a:spLocks noGrp="1"/>
          </p:cNvSpPr>
          <p:nvPr>
            <p:ph type="title" idx="1"/>
            <p:custDataLst>
              <p:tags r:id="rId5"/>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dirty="0">
                <a:sym typeface="+mn-ea"/>
              </a:rPr>
              <a:t>单击此处编辑母版标题样式</a:t>
            </a:r>
          </a:p>
        </p:txBody>
      </p:sp>
      <p:sp>
        <p:nvSpPr>
          <p:cNvPr id="5" name="日期占位符 4"/>
          <p:cNvSpPr>
            <a:spLocks noGrp="1"/>
          </p:cNvSpPr>
          <p:nvPr>
            <p:ph type="dt" sz="half" idx="10"/>
            <p:custDataLst>
              <p:tags r:id="rId6"/>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6" name="页脚占位符 5"/>
          <p:cNvSpPr>
            <a:spLocks noGrp="1"/>
          </p:cNvSpPr>
          <p:nvPr>
            <p:ph type="ftr" sz="quarter" idx="11"/>
            <p:custDataLst>
              <p:tags r:id="rId7"/>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8"/>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3" name="任意多边形: 形状 12"/>
          <p:cNvSpPr/>
          <p:nvPr>
            <p:custDataLst>
              <p:tags r:id="rId1"/>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21" name="任意多边形: 形状 20"/>
          <p:cNvSpPr/>
          <p:nvPr>
            <p:custDataLst>
              <p:tags r:id="rId2"/>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2" name="日期占位符 1"/>
          <p:cNvSpPr>
            <a:spLocks noGrp="1"/>
          </p:cNvSpPr>
          <p:nvPr>
            <p:ph type="dt" sz="half" idx="10"/>
            <p:custDataLst>
              <p:tags r:id="rId3"/>
            </p:custDataLst>
          </p:nvPr>
        </p:nvSpPr>
        <p:spPr/>
        <p:txBody>
          <a:bodyPr/>
          <a:lstStyle/>
          <a:p>
            <a:fld id="{760FBDFE-C587-4B4C-A407-44438C67B59E}" type="datetimeFigureOut">
              <a:rPr lang="zh-CN" altLang="en-US" smtClean="0"/>
              <a:t>2026-6-8</a:t>
            </a:fld>
            <a:endParaRPr lang="zh-CN" altLang="en-US"/>
          </a:p>
        </p:txBody>
      </p:sp>
      <p:sp>
        <p:nvSpPr>
          <p:cNvPr id="3" name="页脚占位符 2"/>
          <p:cNvSpPr>
            <a:spLocks noGrp="1"/>
          </p:cNvSpPr>
          <p:nvPr>
            <p:ph type="ftr" sz="quarter" idx="11"/>
            <p:custDataLst>
              <p:tags r:id="rId4"/>
            </p:custDataLst>
          </p:nvPr>
        </p:nvSpPr>
        <p:spPr/>
        <p:txBody>
          <a:bodyPr/>
          <a:lstStyle/>
          <a:p>
            <a:endParaRPr lang="zh-CN" altLang="en-US" dirty="0"/>
          </a:p>
        </p:txBody>
      </p:sp>
      <p:sp>
        <p:nvSpPr>
          <p:cNvPr id="4" name="灯片编号占位符 3"/>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 preserve="1">
  <p:cSld name="仅内容">
    <p:spTree>
      <p:nvGrpSpPr>
        <p:cNvPr id="1" name=""/>
        <p:cNvGrpSpPr/>
        <p:nvPr/>
      </p:nvGrpSpPr>
      <p:grpSpPr>
        <a:xfrm>
          <a:off x="0" y="0"/>
          <a:ext cx="0" cy="0"/>
          <a:chOff x="0" y="0"/>
          <a:chExt cx="0" cy="0"/>
        </a:xfrm>
      </p:grpSpPr>
      <p:sp>
        <p:nvSpPr>
          <p:cNvPr id="21" name="任意多边形: 形状 20"/>
          <p:cNvSpPr/>
          <p:nvPr>
            <p:custDataLst>
              <p:tags r:id="rId1"/>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13" name="任意多边形: 形状 12"/>
          <p:cNvSpPr/>
          <p:nvPr>
            <p:custDataLst>
              <p:tags r:id="rId2"/>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7" name="正文"/>
          <p:cNvSpPr txBox="1">
            <a:spLocks noGrp="1"/>
          </p:cNvSpPr>
          <p:nvPr>
            <p:ph idx="1"/>
            <p:custDataLst>
              <p:tags r:id="rId3"/>
            </p:custDataLst>
          </p:nvPr>
        </p:nvSpPr>
        <p:spPr>
          <a:xfrm>
            <a:off x="695960" y="360045"/>
            <a:ext cx="10801985" cy="581787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微软雅黑" panose="020B0503020204020204"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Only" preserve="1">
  <p:cSld name="标题和副标题">
    <p:spTree>
      <p:nvGrpSpPr>
        <p:cNvPr id="1" name=""/>
        <p:cNvGrpSpPr/>
        <p:nvPr/>
      </p:nvGrpSpPr>
      <p:grpSpPr>
        <a:xfrm>
          <a:off x="0" y="0"/>
          <a:ext cx="0" cy="0"/>
          <a:chOff x="0" y="0"/>
          <a:chExt cx="0" cy="0"/>
        </a:xfrm>
      </p:grpSpPr>
      <p:sp>
        <p:nvSpPr>
          <p:cNvPr id="21" name="任意多边形: 形状 20"/>
          <p:cNvSpPr/>
          <p:nvPr>
            <p:custDataLst>
              <p:tags r:id="rId1"/>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13" name="任意多边形: 形状 12"/>
          <p:cNvSpPr/>
          <p:nvPr>
            <p:custDataLst>
              <p:tags r:id="rId2"/>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cs typeface="微软雅黑" panose="020B0503020204020204" charset="-122"/>
              <a:sym typeface="+mn-ea"/>
            </a:endParaRPr>
          </a:p>
        </p:txBody>
      </p:sp>
      <p:sp>
        <p:nvSpPr>
          <p:cNvPr id="7" name="副标题"/>
          <p:cNvSpPr txBox="1">
            <a:spLocks noGrp="1"/>
          </p:cNvSpPr>
          <p:nvPr>
            <p:ph type="body" idx="2" hasCustomPrompt="1"/>
            <p:custDataLst>
              <p:tags r:id="rId3"/>
            </p:custDataLst>
          </p:nvPr>
        </p:nvSpPr>
        <p:spPr>
          <a:xfrm>
            <a:off x="695960" y="1301750"/>
            <a:ext cx="10799088" cy="405553"/>
          </a:xfrm>
          <a:prstGeom prst="rect">
            <a:avLst/>
          </a:prstGeom>
          <a:noFill/>
          <a:ln>
            <a:noFill/>
            <a:prstDash val="sysDash"/>
          </a:ln>
        </p:spPr>
        <p:txBody>
          <a:bodyPr wrap="square" rtlCol="0">
            <a:spAutoFit/>
          </a:bodyPr>
          <a:lstStyle>
            <a:lvl1pPr marL="0" marR="0" algn="l" defTabSz="914400" rtl="0" eaLnBrk="1" fontAlgn="auto" latinLnBrk="0" hangingPunct="1">
              <a:lnSpc>
                <a:spcPct val="100000"/>
              </a:lnSpc>
              <a:buClrTx/>
              <a:buSzTx/>
              <a:buFontTx/>
              <a:buNone/>
              <a:defRPr kumimoji="0" lang="zh-CN" altLang="en-US" sz="2000" b="0" i="0" u="none" strike="noStrike" kern="1200" cap="none" spc="300" normalizeH="0" baseline="0" noProof="1" dirty="0">
                <a:solidFill>
                  <a:schemeClr val="tx1">
                    <a:lumMod val="75000"/>
                    <a:lumOff val="25000"/>
                  </a:schemeClr>
                </a:solidFill>
                <a:latin typeface="+mj-ea"/>
                <a:ea typeface="+mj-ea"/>
                <a:cs typeface="微软雅黑" panose="020B0503020204020204" charset="-122"/>
              </a:defRPr>
            </a:lvl1pPr>
          </a:lstStyle>
          <a:p>
            <a:pPr lvl="0" algn="l"/>
            <a:r>
              <a:rPr>
                <a:sym typeface="+mn-ea"/>
              </a:rPr>
              <a:t>单击此处编辑母版副标题样式</a:t>
            </a:r>
          </a:p>
        </p:txBody>
      </p:sp>
      <p:sp>
        <p:nvSpPr>
          <p:cNvPr id="6"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solidFill>
                  <a:schemeClr val="accent1"/>
                </a:solidFill>
                <a:latin typeface="+mj-ea"/>
                <a:ea typeface="+mj-ea"/>
                <a:cs typeface="+mj-ea"/>
              </a:defRPr>
            </a:lvl1pPr>
          </a:lstStyle>
          <a:p>
            <a:pPr lvl="0"/>
            <a:r>
              <a:rPr>
                <a:sym typeface="+mn-ea"/>
              </a:rPr>
              <a:t>单击此处编辑母版标题样式</a:t>
            </a:r>
          </a:p>
        </p:txBody>
      </p:sp>
      <p:sp>
        <p:nvSpPr>
          <p:cNvPr id="3" name="日期占位符 2"/>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4" name="页脚占位符 3"/>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 preserve="1">
  <p:cSld name="末尾幻灯片">
    <p:spTree>
      <p:nvGrpSpPr>
        <p:cNvPr id="1" name=""/>
        <p:cNvGrpSpPr/>
        <p:nvPr/>
      </p:nvGrpSpPr>
      <p:grpSpPr>
        <a:xfrm>
          <a:off x="0" y="0"/>
          <a:ext cx="0" cy="0"/>
          <a:chOff x="0" y="0"/>
          <a:chExt cx="0" cy="0"/>
        </a:xfrm>
      </p:grpSpPr>
      <p:sp>
        <p:nvSpPr>
          <p:cNvPr id="14" name="任意多边形: 形状 17"/>
          <p:cNvSpPr/>
          <p:nvPr>
            <p:custDataLst>
              <p:tags r:id="rId1"/>
            </p:custDataLst>
          </p:nvPr>
        </p:nvSpPr>
        <p:spPr>
          <a:xfrm>
            <a:off x="0" y="3262537"/>
            <a:ext cx="12192000" cy="3595463"/>
          </a:xfrm>
          <a:custGeom>
            <a:avLst/>
            <a:gdLst>
              <a:gd name="connsiteX0" fmla="*/ 11115320 w 12192000"/>
              <a:gd name="connsiteY0" fmla="*/ 50 h 3595463"/>
              <a:gd name="connsiteX1" fmla="*/ 12016809 w 12192000"/>
              <a:gd name="connsiteY1" fmla="*/ 107965 h 3595463"/>
              <a:gd name="connsiteX2" fmla="*/ 12192000 w 12192000"/>
              <a:gd name="connsiteY2" fmla="*/ 167661 h 3595463"/>
              <a:gd name="connsiteX3" fmla="*/ 12192000 w 12192000"/>
              <a:gd name="connsiteY3" fmla="*/ 3595463 h 3595463"/>
              <a:gd name="connsiteX4" fmla="*/ 0 w 12192000"/>
              <a:gd name="connsiteY4" fmla="*/ 3595463 h 3595463"/>
              <a:gd name="connsiteX5" fmla="*/ 0 w 12192000"/>
              <a:gd name="connsiteY5" fmla="*/ 2063550 h 3595463"/>
              <a:gd name="connsiteX6" fmla="*/ 1321 w 12192000"/>
              <a:gd name="connsiteY6" fmla="*/ 2072626 h 3595463"/>
              <a:gd name="connsiteX7" fmla="*/ 10574 w 12192000"/>
              <a:gd name="connsiteY7" fmla="*/ 2265448 h 3595463"/>
              <a:gd name="connsiteX8" fmla="*/ 3188928 w 12192000"/>
              <a:gd name="connsiteY8" fmla="*/ 2631826 h 3595463"/>
              <a:gd name="connsiteX9" fmla="*/ 8806826 w 12192000"/>
              <a:gd name="connsiteY9" fmla="*/ 391560 h 3595463"/>
              <a:gd name="connsiteX10" fmla="*/ 11115320 w 12192000"/>
              <a:gd name="connsiteY10" fmla="*/ 50 h 359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3595463">
                <a:moveTo>
                  <a:pt x="11115320" y="50"/>
                </a:moveTo>
                <a:cubicBezTo>
                  <a:pt x="11459512" y="1553"/>
                  <a:pt x="11767815" y="37161"/>
                  <a:pt x="12016809" y="107965"/>
                </a:cubicBezTo>
                <a:lnTo>
                  <a:pt x="12192000" y="167661"/>
                </a:lnTo>
                <a:lnTo>
                  <a:pt x="12192000" y="3595463"/>
                </a:lnTo>
                <a:lnTo>
                  <a:pt x="0" y="3595463"/>
                </a:lnTo>
                <a:lnTo>
                  <a:pt x="0" y="2063550"/>
                </a:lnTo>
                <a:lnTo>
                  <a:pt x="1321" y="2072626"/>
                </a:lnTo>
                <a:cubicBezTo>
                  <a:pt x="4405" y="2111769"/>
                  <a:pt x="7490" y="2264002"/>
                  <a:pt x="10574" y="2265448"/>
                </a:cubicBezTo>
                <a:cubicBezTo>
                  <a:pt x="561762" y="2532583"/>
                  <a:pt x="1722887" y="2944141"/>
                  <a:pt x="3188928" y="2631826"/>
                </a:cubicBezTo>
                <a:cubicBezTo>
                  <a:pt x="4654971" y="2319511"/>
                  <a:pt x="7230504" y="913766"/>
                  <a:pt x="8806826" y="391560"/>
                </a:cubicBezTo>
                <a:cubicBezTo>
                  <a:pt x="9594988" y="130457"/>
                  <a:pt x="10426934" y="-2957"/>
                  <a:pt x="11115320" y="50"/>
                </a:cubicBezTo>
                <a:close/>
              </a:path>
            </a:pathLst>
          </a:custGeom>
          <a:gradFill>
            <a:gsLst>
              <a:gs pos="0">
                <a:schemeClr val="accent2"/>
              </a:gs>
              <a:gs pos="100000">
                <a:schemeClr val="accent1">
                  <a:alpha val="0"/>
                </a:schemeClr>
              </a:gs>
            </a:gsLst>
            <a:lin ang="5400000" scaled="1"/>
          </a:gra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23" name="椭圆 22"/>
          <p:cNvSpPr/>
          <p:nvPr>
            <p:custDataLst>
              <p:tags r:id="rId2"/>
            </p:custDataLst>
          </p:nvPr>
        </p:nvSpPr>
        <p:spPr>
          <a:xfrm>
            <a:off x="9884668" y="2510563"/>
            <a:ext cx="1296695" cy="1296695"/>
          </a:xfrm>
          <a:prstGeom prst="ellipse">
            <a:avLst/>
          </a:prstGeom>
          <a:solidFill>
            <a:schemeClr val="accent1">
              <a:alpha val="10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24" name="椭圆 23"/>
          <p:cNvSpPr/>
          <p:nvPr>
            <p:custDataLst>
              <p:tags r:id="rId3"/>
            </p:custDataLst>
          </p:nvPr>
        </p:nvSpPr>
        <p:spPr>
          <a:xfrm>
            <a:off x="9729981" y="4902976"/>
            <a:ext cx="307146" cy="307146"/>
          </a:xfrm>
          <a:prstGeom prst="ellipse">
            <a:avLst/>
          </a:prstGeom>
          <a:solidFill>
            <a:schemeClr val="bg1"/>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25" name="椭圆 24"/>
          <p:cNvSpPr/>
          <p:nvPr>
            <p:custDataLst>
              <p:tags r:id="rId4"/>
            </p:custDataLst>
          </p:nvPr>
        </p:nvSpPr>
        <p:spPr>
          <a:xfrm>
            <a:off x="7422565" y="4804503"/>
            <a:ext cx="1271391" cy="1271391"/>
          </a:xfrm>
          <a:prstGeom prst="ellipse">
            <a:avLst/>
          </a:pr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cs typeface="微软雅黑" panose="020B0503020204020204" charset="-122"/>
            </a:endParaRPr>
          </a:p>
        </p:txBody>
      </p:sp>
      <p:sp>
        <p:nvSpPr>
          <p:cNvPr id="13" name="任意多边形: 形状 4"/>
          <p:cNvSpPr/>
          <p:nvPr>
            <p:custDataLst>
              <p:tags r:id="rId5"/>
            </p:custDataLst>
          </p:nvPr>
        </p:nvSpPr>
        <p:spPr>
          <a:xfrm>
            <a:off x="9762980" y="3967090"/>
            <a:ext cx="2429021" cy="2890911"/>
          </a:xfrm>
          <a:custGeom>
            <a:avLst/>
            <a:gdLst>
              <a:gd name="connsiteX0" fmla="*/ 2145323 w 2429021"/>
              <a:gd name="connsiteY0" fmla="*/ 0 h 2890911"/>
              <a:gd name="connsiteX1" fmla="*/ 2364670 w 2429021"/>
              <a:gd name="connsiteY1" fmla="*/ 11076 h 2890911"/>
              <a:gd name="connsiteX2" fmla="*/ 2429021 w 2429021"/>
              <a:gd name="connsiteY2" fmla="*/ 20897 h 2890911"/>
              <a:gd name="connsiteX3" fmla="*/ 2429021 w 2429021"/>
              <a:gd name="connsiteY3" fmla="*/ 2890911 h 2890911"/>
              <a:gd name="connsiteX4" fmla="*/ 135844 w 2429021"/>
              <a:gd name="connsiteY4" fmla="*/ 2890911 h 2890911"/>
              <a:gd name="connsiteX5" fmla="*/ 96450 w 2429021"/>
              <a:gd name="connsiteY5" fmla="*/ 2783277 h 2890911"/>
              <a:gd name="connsiteX6" fmla="*/ 0 w 2429021"/>
              <a:gd name="connsiteY6" fmla="*/ 2145323 h 2890911"/>
              <a:gd name="connsiteX7" fmla="*/ 2145323 w 2429021"/>
              <a:gd name="connsiteY7" fmla="*/ 0 h 2890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9021" h="2890911">
                <a:moveTo>
                  <a:pt x="2145323" y="0"/>
                </a:moveTo>
                <a:cubicBezTo>
                  <a:pt x="2219375" y="0"/>
                  <a:pt x="2292550" y="3752"/>
                  <a:pt x="2364670" y="11076"/>
                </a:cubicBezTo>
                <a:lnTo>
                  <a:pt x="2429021" y="20897"/>
                </a:lnTo>
                <a:lnTo>
                  <a:pt x="2429021" y="2890911"/>
                </a:lnTo>
                <a:lnTo>
                  <a:pt x="135844" y="2890911"/>
                </a:lnTo>
                <a:lnTo>
                  <a:pt x="96450" y="2783277"/>
                </a:lnTo>
                <a:cubicBezTo>
                  <a:pt x="33767" y="2581747"/>
                  <a:pt x="0" y="2367479"/>
                  <a:pt x="0" y="2145323"/>
                </a:cubicBezTo>
                <a:cubicBezTo>
                  <a:pt x="0" y="960494"/>
                  <a:pt x="960494" y="0"/>
                  <a:pt x="2145323" y="0"/>
                </a:cubicBezTo>
                <a:close/>
              </a:path>
            </a:pathLst>
          </a:custGeom>
          <a:noFill/>
          <a:ln>
            <a:solidFill>
              <a:srgbClr val="FFFFFF">
                <a:alpha val="54000"/>
              </a:srgb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sp>
        <p:nvSpPr>
          <p:cNvPr id="39" name="椭圆 38"/>
          <p:cNvSpPr/>
          <p:nvPr>
            <p:custDataLst>
              <p:tags r:id="rId6"/>
            </p:custDataLst>
          </p:nvPr>
        </p:nvSpPr>
        <p:spPr>
          <a:xfrm>
            <a:off x="10919143" y="2089520"/>
            <a:ext cx="261559" cy="261559"/>
          </a:xfrm>
          <a:prstGeom prst="ellipse">
            <a:avLst/>
          </a:prstGeom>
          <a:solidFill>
            <a:schemeClr val="accent1">
              <a:alpha val="6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40" name="圆: 空心 39"/>
          <p:cNvSpPr/>
          <p:nvPr>
            <p:custDataLst>
              <p:tags r:id="rId7"/>
            </p:custDataLst>
          </p:nvPr>
        </p:nvSpPr>
        <p:spPr>
          <a:xfrm>
            <a:off x="7317544" y="1676736"/>
            <a:ext cx="379828" cy="379828"/>
          </a:xfrm>
          <a:prstGeom prst="donut">
            <a:avLst>
              <a:gd name="adj" fmla="val 25000"/>
            </a:avLst>
          </a:prstGeom>
          <a:solidFill>
            <a:schemeClr val="accent1">
              <a:alpha val="3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微软雅黑" panose="020B0503020204020204" charset="-122"/>
              <a:sym typeface="+mn-ea"/>
            </a:endParaRPr>
          </a:p>
        </p:txBody>
      </p:sp>
      <p:sp>
        <p:nvSpPr>
          <p:cNvPr id="9" name="圆角矩形 8"/>
          <p:cNvSpPr/>
          <p:nvPr>
            <p:custDataLst>
              <p:tags r:id="rId8"/>
            </p:custDataLst>
          </p:nvPr>
        </p:nvSpPr>
        <p:spPr>
          <a:xfrm>
            <a:off x="7953375" y="1247775"/>
            <a:ext cx="2451735" cy="4942840"/>
          </a:xfrm>
          <a:prstGeom prst="roundRect">
            <a:avLst/>
          </a:prstGeom>
          <a:solidFill>
            <a:schemeClr val="accent1">
              <a:lumMod val="20000"/>
              <a:lumOff val="80000"/>
            </a:schemeClr>
          </a:solidFill>
          <a:ln>
            <a:noFill/>
            <a:prstDash val="solid"/>
          </a:ln>
          <a:effectLst>
            <a:outerShdw blurRad="254000" dist="101600" dir="2700000" algn="tl"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pic>
        <p:nvPicPr>
          <p:cNvPr id="58" name="图片 57" descr="图标&#10;&#10;描述已自动生成"/>
          <p:cNvPicPr>
            <a:picLocks noChangeAspect="1"/>
          </p:cNvPicPr>
          <p:nvPr>
            <p:custDataLst>
              <p:tags r:id="rId9"/>
            </p:custDataLst>
          </p:nvPr>
        </p:nvPicPr>
        <p:blipFill rotWithShape="1">
          <a:blip r:embed="rId20" cstate="screen">
            <a:extLst>
              <a:ext uri="{28A0092B-C50C-407E-A947-70E740481C1C}">
                <a14:useLocalDpi xmlns:a14="http://schemas.microsoft.com/office/drawing/2010/main"/>
              </a:ext>
            </a:extLst>
          </a:blip>
          <a:srcRect/>
          <a:stretch>
            <a:fillRect/>
          </a:stretch>
        </p:blipFill>
        <p:spPr>
          <a:xfrm>
            <a:off x="7953375" y="1247775"/>
            <a:ext cx="2452370" cy="4958715"/>
          </a:xfrm>
          <a:prstGeom prst="roundRect">
            <a:avLst/>
          </a:prstGeom>
          <a:effectLst/>
        </p:spPr>
      </p:pic>
      <p:pic>
        <p:nvPicPr>
          <p:cNvPr id="10" name="图片 9" descr="图片21"/>
          <p:cNvPicPr>
            <a:picLocks noChangeAspect="1"/>
          </p:cNvPicPr>
          <p:nvPr>
            <p:custDataLst>
              <p:tags r:id="rId10"/>
            </p:custDataLst>
          </p:nvPr>
        </p:nvPicPr>
        <p:blipFill>
          <a:blip r:embed="rId21" cstate="screen">
            <a:extLst>
              <a:ext uri="{28A0092B-C50C-407E-A947-70E740481C1C}">
                <a14:useLocalDpi xmlns:a14="http://schemas.microsoft.com/office/drawing/2010/main"/>
              </a:ext>
            </a:extLst>
          </a:blip>
          <a:srcRect/>
          <a:stretch>
            <a:fillRect/>
          </a:stretch>
        </p:blipFill>
        <p:spPr>
          <a:xfrm>
            <a:off x="7955280" y="1247775"/>
            <a:ext cx="2431415" cy="4942840"/>
          </a:xfrm>
          <a:prstGeom prst="roundRect">
            <a:avLst/>
          </a:prstGeom>
        </p:spPr>
      </p:pic>
      <p:sp>
        <p:nvSpPr>
          <p:cNvPr id="11" name="任意多边形 10"/>
          <p:cNvSpPr/>
          <p:nvPr>
            <p:custDataLst>
              <p:tags r:id="rId11"/>
            </p:custDataLst>
          </p:nvPr>
        </p:nvSpPr>
        <p:spPr>
          <a:xfrm flipH="1">
            <a:off x="8032750" y="1843405"/>
            <a:ext cx="2295525" cy="381889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615" h="6014">
                <a:moveTo>
                  <a:pt x="608" y="0"/>
                </a:moveTo>
                <a:cubicBezTo>
                  <a:pt x="2269" y="0"/>
                  <a:pt x="3615" y="1346"/>
                  <a:pt x="3615" y="3007"/>
                </a:cubicBezTo>
                <a:cubicBezTo>
                  <a:pt x="3615" y="4668"/>
                  <a:pt x="2269" y="6014"/>
                  <a:pt x="608" y="6014"/>
                </a:cubicBezTo>
                <a:cubicBezTo>
                  <a:pt x="400" y="6014"/>
                  <a:pt x="198" y="5993"/>
                  <a:pt x="2" y="5953"/>
                </a:cubicBezTo>
                <a:lnTo>
                  <a:pt x="0" y="5952"/>
                </a:lnTo>
                <a:lnTo>
                  <a:pt x="0" y="62"/>
                </a:lnTo>
                <a:lnTo>
                  <a:pt x="2" y="61"/>
                </a:lnTo>
                <a:cubicBezTo>
                  <a:pt x="198" y="21"/>
                  <a:pt x="400" y="0"/>
                  <a:pt x="608" y="0"/>
                </a:cubicBezTo>
                <a:close/>
              </a:path>
            </a:pathLst>
          </a:custGeom>
          <a:solidFill>
            <a:schemeClr val="accent1">
              <a:alpha val="42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pic>
        <p:nvPicPr>
          <p:cNvPr id="61" name="图片 60" descr="图片包含 斑马, 看着, 水, 黑暗&#10;&#10;描述已自动生成"/>
          <p:cNvPicPr>
            <a:picLocks noChangeAspect="1"/>
          </p:cNvPicPr>
          <p:nvPr>
            <p:custDataLst>
              <p:tags r:id="rId12"/>
            </p:custDataLst>
          </p:nvPr>
        </p:nvPicPr>
        <p:blipFill>
          <a:blip r:embed="rId22" cstate="screen">
            <a:extLst>
              <a:ext uri="{28A0092B-C50C-407E-A947-70E740481C1C}">
                <a14:useLocalDpi xmlns:a14="http://schemas.microsoft.com/office/drawing/2010/main"/>
              </a:ext>
            </a:extLst>
          </a:blip>
          <a:srcRect/>
          <a:stretch>
            <a:fillRect/>
          </a:stretch>
        </p:blipFill>
        <p:spPr>
          <a:xfrm>
            <a:off x="8032750" y="1336675"/>
            <a:ext cx="2295525" cy="4786630"/>
          </a:xfrm>
          <a:prstGeom prst="roundRect">
            <a:avLst>
              <a:gd name="adj" fmla="val 15020"/>
            </a:avLst>
          </a:prstGeom>
        </p:spPr>
      </p:pic>
      <p:sp>
        <p:nvSpPr>
          <p:cNvPr id="55" name="任意多边形: 形状 54"/>
          <p:cNvSpPr/>
          <p:nvPr>
            <p:custDataLst>
              <p:tags r:id="rId13"/>
            </p:custDataLst>
          </p:nvPr>
        </p:nvSpPr>
        <p:spPr>
          <a:xfrm>
            <a:off x="0" y="0"/>
            <a:ext cx="1984272" cy="1247459"/>
          </a:xfrm>
          <a:custGeom>
            <a:avLst/>
            <a:gdLst>
              <a:gd name="connsiteX0" fmla="*/ 1518801 w 2044125"/>
              <a:gd name="connsiteY0" fmla="*/ 0 h 1484314"/>
              <a:gd name="connsiteX1" fmla="*/ 2044125 w 2044125"/>
              <a:gd name="connsiteY1" fmla="*/ 0 h 1484314"/>
              <a:gd name="connsiteX2" fmla="*/ 2039461 w 2044125"/>
              <a:gd name="connsiteY2" fmla="*/ 30566 h 1484314"/>
              <a:gd name="connsiteX3" fmla="*/ 255772 w 2044125"/>
              <a:gd name="connsiteY3" fmla="*/ 1484314 h 1484314"/>
              <a:gd name="connsiteX4" fmla="*/ 69618 w 2044125"/>
              <a:gd name="connsiteY4" fmla="*/ 1474914 h 1484314"/>
              <a:gd name="connsiteX5" fmla="*/ 0 w 2044125"/>
              <a:gd name="connsiteY5" fmla="*/ 1464289 h 1484314"/>
              <a:gd name="connsiteX6" fmla="*/ 0 w 2044125"/>
              <a:gd name="connsiteY6" fmla="*/ 946563 h 1484314"/>
              <a:gd name="connsiteX7" fmla="*/ 122005 w 2044125"/>
              <a:gd name="connsiteY7" fmla="*/ 965184 h 1484314"/>
              <a:gd name="connsiteX8" fmla="*/ 255771 w 2044125"/>
              <a:gd name="connsiteY8" fmla="*/ 971938 h 1484314"/>
              <a:gd name="connsiteX9" fmla="*/ 1505254 w 2044125"/>
              <a:gd name="connsiteY9" fmla="*/ 52685 h 148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25" h="1965">
                <a:moveTo>
                  <a:pt x="2255" y="0"/>
                </a:moveTo>
                <a:lnTo>
                  <a:pt x="3125" y="0"/>
                </a:lnTo>
                <a:lnTo>
                  <a:pt x="3114" y="34"/>
                </a:lnTo>
                <a:cubicBezTo>
                  <a:pt x="2726" y="1157"/>
                  <a:pt x="1658" y="1965"/>
                  <a:pt x="403" y="1965"/>
                </a:cubicBezTo>
                <a:cubicBezTo>
                  <a:pt x="304" y="1965"/>
                  <a:pt x="206" y="1959"/>
                  <a:pt x="110" y="1950"/>
                </a:cubicBezTo>
                <a:lnTo>
                  <a:pt x="0" y="1933"/>
                </a:lnTo>
                <a:lnTo>
                  <a:pt x="0" y="1118"/>
                </a:lnTo>
                <a:lnTo>
                  <a:pt x="192" y="1147"/>
                </a:lnTo>
                <a:cubicBezTo>
                  <a:pt x="261" y="1154"/>
                  <a:pt x="332" y="1158"/>
                  <a:pt x="403" y="1158"/>
                </a:cubicBezTo>
                <a:cubicBezTo>
                  <a:pt x="1212" y="1158"/>
                  <a:pt x="1912" y="691"/>
                  <a:pt x="2249" y="13"/>
                </a:cubicBezTo>
                <a:lnTo>
                  <a:pt x="2255" y="0"/>
                </a:ln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微软雅黑" panose="020B0503020204020204" charset="-122"/>
            </a:endParaRPr>
          </a:p>
        </p:txBody>
      </p:sp>
      <p:sp>
        <p:nvSpPr>
          <p:cNvPr id="8" name="标题"/>
          <p:cNvSpPr txBox="1">
            <a:spLocks noGrp="1"/>
          </p:cNvSpPr>
          <p:nvPr>
            <p:ph type="title" idx="2" hasCustomPrompt="1"/>
            <p:custDataLst>
              <p:tags r:id="rId14"/>
            </p:custDataLst>
          </p:nvPr>
        </p:nvSpPr>
        <p:spPr>
          <a:xfrm>
            <a:off x="805180" y="800735"/>
            <a:ext cx="6360795" cy="2628265"/>
          </a:xfrm>
          <a:prstGeom prst="rect">
            <a:avLst/>
          </a:prstGeom>
          <a:noFill/>
        </p:spPr>
        <p:txBody>
          <a:bodyPr vert="horz" wrap="square" lIns="91440" tIns="45720" rIns="91440" bIns="45720" rtlCol="0" anchor="b" anchorCtr="0">
            <a:normAutofit/>
          </a:bodyPr>
          <a:lstStyle>
            <a:lvl1pPr marL="0" marR="0" lvl="0" algn="l" defTabSz="914400" rtl="0" eaLnBrk="1" fontAlgn="auto" latinLnBrk="0" hangingPunct="1">
              <a:lnSpc>
                <a:spcPct val="100000"/>
              </a:lnSpc>
              <a:buClrTx/>
              <a:buSzTx/>
              <a:buFontTx/>
              <a:buNone/>
              <a:defRPr kumimoji="0" lang="zh-CN" altLang="en-US" sz="6600" b="1" i="0" u="none" strike="noStrike" kern="1200" cap="none" spc="0" normalizeH="0" baseline="0" noProof="1" dirty="0">
                <a:gradFill>
                  <a:gsLst>
                    <a:gs pos="0">
                      <a:schemeClr val="accent1"/>
                    </a:gs>
                    <a:gs pos="100000">
                      <a:schemeClr val="accent2"/>
                    </a:gs>
                  </a:gsLst>
                  <a:lin ang="2700000" scaled="1"/>
                </a:gradFill>
                <a:latin typeface="+mj-ea"/>
                <a:ea typeface="+mj-ea"/>
                <a:cs typeface="微软雅黑" panose="020B0503020204020204" charset="-122"/>
                <a:sym typeface="+mn-ea"/>
              </a:defRPr>
            </a:lvl1pPr>
          </a:lstStyle>
          <a:p>
            <a:pPr lvl="0" algn="l">
              <a:buClrTx/>
              <a:buSzTx/>
              <a:buFontTx/>
            </a:pPr>
            <a:r>
              <a:rPr>
                <a:sym typeface="+mn-ea"/>
              </a:rPr>
              <a:t>单击编辑标题</a:t>
            </a:r>
          </a:p>
        </p:txBody>
      </p:sp>
      <p:sp>
        <p:nvSpPr>
          <p:cNvPr id="7" name="署名"/>
          <p:cNvSpPr>
            <a:spLocks noGrp="1"/>
          </p:cNvSpPr>
          <p:nvPr>
            <p:ph type="body" idx="1" hasCustomPrompt="1"/>
            <p:custDataLst>
              <p:tags r:id="rId15"/>
            </p:custDataLst>
          </p:nvPr>
        </p:nvSpPr>
        <p:spPr>
          <a:xfrm>
            <a:off x="875030" y="4596765"/>
            <a:ext cx="1943735" cy="523240"/>
          </a:xfrm>
          <a:prstGeom prst="roundRect">
            <a:avLst>
              <a:gd name="adj" fmla="val 50000"/>
            </a:avLst>
          </a:prstGeom>
          <a:gradFill>
            <a:gsLst>
              <a:gs pos="0">
                <a:schemeClr val="accent1"/>
              </a:gs>
              <a:gs pos="100000">
                <a:schemeClr val="accent2"/>
              </a:gs>
            </a:gsLst>
            <a:lin ang="0" scaled="0"/>
          </a:gradFill>
          <a:ln>
            <a:noFill/>
            <a:prstDash val="solid"/>
          </a:ln>
          <a:effectLst>
            <a:outerShdw blurRad="127000" dist="38100" dir="5400000" algn="t"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rmAutofit/>
          </a:bodyPr>
          <a:lstStyle>
            <a:lvl1pPr marL="0" marR="0" lvl="0" algn="ctr" defTabSz="914400" rtl="0" eaLnBrk="1" fontAlgn="auto" latinLnBrk="0" hangingPunct="1">
              <a:lnSpc>
                <a:spcPct val="100000"/>
              </a:lnSpc>
              <a:buClrTx/>
              <a:buSzTx/>
              <a:buFontTx/>
              <a:buNone/>
              <a:defRPr kumimoji="0" lang="zh-CN" altLang="en-US" sz="1600" b="0" i="0" u="none" strike="noStrike" kern="1200" cap="none" spc="0" normalizeH="0" baseline="0" noProof="1" dirty="0">
                <a:solidFill>
                  <a:srgbClr val="FFFFFF"/>
                </a:solidFill>
                <a:latin typeface="+mn-ea"/>
                <a:ea typeface="+mn-ea"/>
                <a:cs typeface="微软雅黑" panose="020B0503020204020204" charset="-122"/>
                <a:sym typeface="+mn-ea"/>
              </a:defRPr>
            </a:lvl1pPr>
          </a:lstStyle>
          <a:p>
            <a:pPr lvl="0" algn="ctr">
              <a:buClrTx/>
              <a:buSzTx/>
              <a:buFontTx/>
            </a:pPr>
            <a:r>
              <a:rPr>
                <a:sym typeface="+mn-ea"/>
              </a:rPr>
              <a:t>单击编辑文本</a:t>
            </a:r>
          </a:p>
        </p:txBody>
      </p:sp>
      <p:sp>
        <p:nvSpPr>
          <p:cNvPr id="4" name="日期占位符 3"/>
          <p:cNvSpPr>
            <a:spLocks noGrp="1"/>
          </p:cNvSpPr>
          <p:nvPr>
            <p:ph type="dt" sz="half" idx="10"/>
            <p:custDataLst>
              <p:tags r:id="rId16"/>
            </p:custDataLst>
          </p:nvPr>
        </p:nvSpPr>
        <p:spPr>
          <a:xfrm>
            <a:off x="612000" y="6314400"/>
            <a:ext cx="2700000" cy="316800"/>
          </a:xfrm>
        </p:spPr>
        <p:txBody>
          <a:bodyPr/>
          <a:lstStyle/>
          <a:p>
            <a:fld id="{760FBDFE-C587-4B4C-A407-44438C67B59E}" type="datetimeFigureOut">
              <a:rPr lang="zh-CN" altLang="en-US" smtClean="0"/>
              <a:t>2026-6-8</a:t>
            </a:fld>
            <a:endParaRPr lang="zh-CN" altLang="en-US"/>
          </a:p>
        </p:txBody>
      </p:sp>
      <p:sp>
        <p:nvSpPr>
          <p:cNvPr id="5" name="页脚占位符 4"/>
          <p:cNvSpPr>
            <a:spLocks noGrp="1"/>
          </p:cNvSpPr>
          <p:nvPr>
            <p:ph type="ftr" sz="quarter" idx="11"/>
            <p:custDataLst>
              <p:tags r:id="rId17"/>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8"/>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2026-6-8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标题和比较">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12" cstate="screen">
            <a:alphaModFix amt="18000"/>
            <a:extLst>
              <a:ext uri="{BEBA8EAE-BF5A-486C-A8C5-ECC9F3942E4B}">
                <a14:imgProps xmlns:a14="http://schemas.microsoft.com/office/drawing/2010/main">
                  <a14:imgLayer r:embed="rId13">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5" name="正文"/>
          <p:cNvSpPr txBox="1">
            <a:spLocks noGrp="1"/>
          </p:cNvSpPr>
          <p:nvPr>
            <p:ph idx="6"/>
            <p:custDataLst>
              <p:tags r:id="rId2"/>
            </p:custDataLst>
          </p:nvPr>
        </p:nvSpPr>
        <p:spPr>
          <a:xfrm>
            <a:off x="62352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4" name="标题"/>
          <p:cNvSpPr txBox="1">
            <a:spLocks noGrp="1"/>
          </p:cNvSpPr>
          <p:nvPr>
            <p:ph type="title" idx="5"/>
            <p:custDataLst>
              <p:tags r:id="rId3"/>
            </p:custDataLst>
          </p:nvPr>
        </p:nvSpPr>
        <p:spPr>
          <a:xfrm>
            <a:off x="6235065" y="1378585"/>
            <a:ext cx="5342255" cy="45085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MiSans" panose="00000500000000000000" charset="-122"/>
              </a:defRPr>
            </a:lvl1pPr>
          </a:lstStyle>
          <a:p>
            <a:pPr lvl="0"/>
            <a:r>
              <a:rPr>
                <a:sym typeface="+mn-ea"/>
              </a:rPr>
              <a:t>单击此处编辑母版标题样式</a:t>
            </a:r>
          </a:p>
        </p:txBody>
      </p:sp>
      <p:sp>
        <p:nvSpPr>
          <p:cNvPr id="13" name="正文"/>
          <p:cNvSpPr txBox="1">
            <a:spLocks noGrp="1"/>
          </p:cNvSpPr>
          <p:nvPr>
            <p:ph idx="4"/>
            <p:custDataLst>
              <p:tags r:id="rId4"/>
            </p:custDataLst>
          </p:nvPr>
        </p:nvSpPr>
        <p:spPr>
          <a:xfrm>
            <a:off x="6084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3"/>
            <p:custDataLst>
              <p:tags r:id="rId5"/>
            </p:custDataLst>
          </p:nvPr>
        </p:nvSpPr>
        <p:spPr>
          <a:xfrm>
            <a:off x="608330" y="1379220"/>
            <a:ext cx="5342255" cy="44894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MiSans" panose="00000500000000000000" charset="-122"/>
              </a:defRPr>
            </a:lvl1pPr>
          </a:lstStyle>
          <a:p>
            <a:pPr lvl="0"/>
            <a:r>
              <a:rPr dirty="0">
                <a:sym typeface="+mn-ea"/>
              </a:rPr>
              <a:t>单击此处编辑母版标题样式</a:t>
            </a:r>
          </a:p>
        </p:txBody>
      </p:sp>
      <p:sp>
        <p:nvSpPr>
          <p:cNvPr id="11" name="椭圆 10"/>
          <p:cNvSpPr/>
          <p:nvPr>
            <p:custDataLst>
              <p:tags r:id="rId6"/>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0" name="标题"/>
          <p:cNvSpPr txBox="1">
            <a:spLocks noGrp="1"/>
          </p:cNvSpPr>
          <p:nvPr>
            <p:ph type="title" idx="1"/>
            <p:custDataLst>
              <p:tags r:id="rId7"/>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defRPr>
            </a:lvl1pPr>
          </a:lstStyle>
          <a:p>
            <a:pPr lvl="0"/>
            <a:r>
              <a:rPr dirty="0">
                <a:sym typeface="+mn-ea"/>
              </a:rPr>
              <a:t>单击此处编辑母版标题样式</a:t>
            </a:r>
          </a:p>
        </p:txBody>
      </p:sp>
      <p:sp>
        <p:nvSpPr>
          <p:cNvPr id="7" name="日期占位符 6"/>
          <p:cNvSpPr>
            <a:spLocks noGrp="1"/>
          </p:cNvSpPr>
          <p:nvPr>
            <p:ph type="dt" sz="half" idx="10"/>
            <p:custDataLst>
              <p:tags r:id="rId8"/>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8" name="页脚占位符 7"/>
          <p:cNvSpPr>
            <a:spLocks noGrp="1"/>
          </p:cNvSpPr>
          <p:nvPr>
            <p:ph type="ftr" sz="quarter" idx="11"/>
            <p:custDataLst>
              <p:tags r:id="rId9"/>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10"/>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8" cstate="screen">
            <a:alphaModFix amt="18000"/>
            <a:extLst>
              <a:ext uri="{BEBA8EAE-BF5A-486C-A8C5-ECC9F3942E4B}">
                <a14:imgProps xmlns:a14="http://schemas.microsoft.com/office/drawing/2010/main">
                  <a14:imgLayer r:embed="rId9">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7" name="椭圆 6"/>
          <p:cNvSpPr/>
          <p:nvPr>
            <p:custDataLst>
              <p:tags r:id="rId2"/>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6" name="标题"/>
          <p:cNvSpPr txBox="1">
            <a:spLocks noGrp="1"/>
          </p:cNvSpPr>
          <p:nvPr>
            <p:ph type="title" idx="1"/>
            <p:custDataLst>
              <p:tags r:id="rId3"/>
            </p:custDataLst>
          </p:nvPr>
        </p:nvSpPr>
        <p:spPr>
          <a:xfrm>
            <a:off x="608400" y="608400"/>
            <a:ext cx="10969200" cy="705600"/>
          </a:xfrm>
          <a:prstGeom prst="rect">
            <a:avLst/>
          </a:prstGeom>
          <a:noFill/>
          <a:ln>
            <a:noFill/>
            <a:prstDash val="sysDash"/>
          </a:ln>
        </p:spPr>
        <p:txBody>
          <a:bodyPr wrap="square" rtlCol="0">
            <a:normAutofit/>
          </a:bodyPr>
          <a:lstStyle>
            <a:lvl1pPr marL="0" marR="0" lvl="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sym typeface="+mn-ea"/>
              </a:defRPr>
            </a:lvl1pPr>
          </a:lstStyle>
          <a:p>
            <a:pPr lvl="0" algn="l">
              <a:buClrTx/>
              <a:buSzTx/>
              <a:buFontTx/>
            </a:pPr>
            <a:r>
              <a:rPr dirty="0">
                <a:sym typeface="+mn-ea"/>
              </a:rPr>
              <a:t>单击此处编辑母版标题样式</a:t>
            </a:r>
          </a:p>
        </p:txBody>
      </p:sp>
      <p:sp>
        <p:nvSpPr>
          <p:cNvPr id="3" name="日期占位符 2"/>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4" name="页脚占位符 3"/>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6" cstate="screen">
            <a:alphaModFix amt="18000"/>
            <a:extLst>
              <a:ext uri="{BEBA8EAE-BF5A-486C-A8C5-ECC9F3942E4B}">
                <a14:imgProps xmlns:a14="http://schemas.microsoft.com/office/drawing/2010/main">
                  <a14:imgLayer r:embed="rId7">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t>2026-6-8</a:t>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dirty="0"/>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仅内容">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7" cstate="screen">
            <a:alphaModFix amt="18000"/>
            <a:extLst>
              <a:ext uri="{BEBA8EAE-BF5A-486C-A8C5-ECC9F3942E4B}">
                <a14:imgProps xmlns:a14="http://schemas.microsoft.com/office/drawing/2010/main">
                  <a14:imgLayer r:embed="rId8">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7" name="正文"/>
          <p:cNvSpPr txBox="1">
            <a:spLocks noGrp="1"/>
          </p:cNvSpPr>
          <p:nvPr>
            <p:ph idx="1"/>
            <p:custDataLst>
              <p:tags r:id="rId2"/>
            </p:custDataLst>
          </p:nvPr>
        </p:nvSpPr>
        <p:spPr>
          <a:xfrm>
            <a:off x="695960" y="360045"/>
            <a:ext cx="10801985" cy="581787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50000"/>
                    <a:lumOff val="50000"/>
                  </a:schemeClr>
                </a:solidFill>
                <a:uFillTx/>
                <a:latin typeface="+mn-ea"/>
                <a:ea typeface="+mn-ea"/>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50000"/>
                    <a:lumOff val="50000"/>
                  </a:schemeClr>
                </a:solidFill>
                <a:uFillTx/>
                <a:latin typeface="+mn-ea"/>
                <a:ea typeface="+mn-ea"/>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50000"/>
                    <a:lumOff val="50000"/>
                  </a:schemeClr>
                </a:solidFill>
                <a:uFillTx/>
                <a:latin typeface="+mn-ea"/>
                <a:ea typeface="+mn-ea"/>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4" name="日期占位符 3"/>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5" name="页脚占位符 4"/>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标题和副标题">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
            </p:custDataLst>
          </p:nvPr>
        </p:nvPicPr>
        <p:blipFill>
          <a:blip r:embed="rId9" cstate="screen">
            <a:alphaModFix amt="18000"/>
            <a:extLst>
              <a:ext uri="{BEBA8EAE-BF5A-486C-A8C5-ECC9F3942E4B}">
                <a14:imgProps xmlns:a14="http://schemas.microsoft.com/office/drawing/2010/main">
                  <a14:imgLayer r:embed="rId10">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8" name="椭圆 7"/>
          <p:cNvSpPr/>
          <p:nvPr>
            <p:custDataLst>
              <p:tags r:id="rId2"/>
            </p:custDataLst>
          </p:nvPr>
        </p:nvSpPr>
        <p:spPr>
          <a:xfrm flipH="1">
            <a:off x="473710" y="427990"/>
            <a:ext cx="576580" cy="576580"/>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7" name="副标题"/>
          <p:cNvSpPr txBox="1">
            <a:spLocks noGrp="1"/>
          </p:cNvSpPr>
          <p:nvPr>
            <p:ph type="body" idx="2" hasCustomPrompt="1"/>
            <p:custDataLst>
              <p:tags r:id="rId3"/>
            </p:custDataLst>
          </p:nvPr>
        </p:nvSpPr>
        <p:spPr>
          <a:xfrm>
            <a:off x="695960" y="1301750"/>
            <a:ext cx="10799088" cy="405553"/>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300" normalizeH="0" baseline="0" noProof="1" dirty="0">
                <a:solidFill>
                  <a:schemeClr val="tx1">
                    <a:lumMod val="75000"/>
                    <a:lumOff val="25000"/>
                  </a:schemeClr>
                </a:solidFill>
                <a:latin typeface="+mj-ea"/>
                <a:ea typeface="+mj-ea"/>
                <a:cs typeface="MiSans" panose="00000500000000000000" charset="-122"/>
              </a:defRPr>
            </a:lvl1pPr>
          </a:lstStyle>
          <a:p>
            <a:pPr lvl="0" algn="l"/>
            <a:r>
              <a:rPr dirty="0">
                <a:sym typeface="+mn-ea"/>
              </a:rPr>
              <a:t>单击此处编辑母版副标题样式</a:t>
            </a:r>
          </a:p>
        </p:txBody>
      </p:sp>
      <p:sp>
        <p:nvSpPr>
          <p:cNvPr id="6"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wrap="square" rtlCol="0">
            <a:normAutofit/>
          </a:bodyPr>
          <a:lstStyle>
            <a:lvl1pPr marL="0" marR="0" lvl="0" algn="l" defTabSz="914400" rtl="0" eaLnBrk="1" fontAlgn="auto" latinLnBrk="0" hangingPunct="1">
              <a:lnSpc>
                <a:spcPct val="100000"/>
              </a:lnSpc>
              <a:buClrTx/>
              <a:buSzTx/>
              <a:buFontTx/>
              <a:buNone/>
              <a:defRPr kumimoji="0" lang="zh-CN" altLang="en-US" sz="3600" b="1" i="0" u="none" strike="noStrike" kern="1200" cap="none" spc="300" normalizeH="0" baseline="0" noProof="1" dirty="0">
                <a:ln>
                  <a:noFill/>
                  <a:prstDash val="sysDot"/>
                </a:ln>
                <a:gradFill>
                  <a:gsLst>
                    <a:gs pos="0">
                      <a:schemeClr val="accent1"/>
                    </a:gs>
                    <a:gs pos="100000">
                      <a:schemeClr val="accent2">
                        <a:lumMod val="75000"/>
                      </a:schemeClr>
                    </a:gs>
                  </a:gsLst>
                  <a:lin ang="0" scaled="0"/>
                </a:gradFill>
                <a:latin typeface="+mj-ea"/>
                <a:ea typeface="+mj-ea"/>
                <a:cs typeface="MiSans" panose="00000500000000000000" charset="-122"/>
                <a:sym typeface="+mn-ea"/>
              </a:defRPr>
            </a:lvl1pPr>
          </a:lstStyle>
          <a:p>
            <a:pPr lvl="0" algn="l">
              <a:buClrTx/>
              <a:buSzTx/>
              <a:buFontTx/>
            </a:pPr>
            <a:r>
              <a:rPr dirty="0">
                <a:sym typeface="+mn-ea"/>
              </a:rPr>
              <a:t>单击此处编辑母版标题样式</a:t>
            </a:r>
          </a:p>
        </p:txBody>
      </p:sp>
      <p:sp>
        <p:nvSpPr>
          <p:cNvPr id="3" name="日期占位符 2"/>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4" name="页脚占位符 3"/>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封面页_1_3">
    <p:bg>
      <p:bgRef idx="1001">
        <a:schemeClr val="bg1"/>
      </p:bgRef>
    </p:bg>
    <p:spTree>
      <p:nvGrpSpPr>
        <p:cNvPr id="1" name=""/>
        <p:cNvGrpSpPr/>
        <p:nvPr/>
      </p:nvGrpSpPr>
      <p:grpSpPr>
        <a:xfrm>
          <a:off x="0" y="0"/>
          <a:ext cx="0" cy="0"/>
          <a:chOff x="0" y="0"/>
          <a:chExt cx="0" cy="0"/>
        </a:xfrm>
      </p:grpSpPr>
      <p:pic>
        <p:nvPicPr>
          <p:cNvPr id="13" name="VCG41N607742010" descr="图片包含 桌子, 香蕉, 盘子, 表面&#10;&#10;描述已自动生成"/>
          <p:cNvPicPr>
            <a:picLocks noChangeAspect="1"/>
          </p:cNvPicPr>
          <p:nvPr>
            <p:custDataLst>
              <p:tags r:id="rId1"/>
            </p:custDataLst>
          </p:nvPr>
        </p:nvPicPr>
        <p:blipFill>
          <a:blip r:embed="rId11" cstate="screen">
            <a:alphaModFix amt="18000"/>
            <a:extLst>
              <a:ext uri="{BEBA8EAE-BF5A-486C-A8C5-ECC9F3942E4B}">
                <a14:imgProps xmlns:a14="http://schemas.microsoft.com/office/drawing/2010/main">
                  <a14:imgLayer r:embed="rId12">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12" name="椭圆 11"/>
          <p:cNvSpPr/>
          <p:nvPr>
            <p:custDataLst>
              <p:tags r:id="rId2"/>
            </p:custDataLst>
          </p:nvPr>
        </p:nvSpPr>
        <p:spPr>
          <a:xfrm>
            <a:off x="174785" y="1650890"/>
            <a:ext cx="1366360" cy="1366360"/>
          </a:xfrm>
          <a:prstGeom prst="ellipse">
            <a:avLst/>
          </a:prstGeom>
          <a:gradFill flip="none" rotWithShape="1">
            <a:gsLst>
              <a:gs pos="0">
                <a:schemeClr val="accent1">
                  <a:alpha val="20000"/>
                </a:schemeClr>
              </a:gs>
              <a:gs pos="100000">
                <a:schemeClr val="accent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7" name="任意多边形: 形状 16"/>
          <p:cNvSpPr/>
          <p:nvPr>
            <p:custDataLst>
              <p:tags r:id="rId3"/>
            </p:custDataLst>
          </p:nvPr>
        </p:nvSpPr>
        <p:spPr>
          <a:xfrm>
            <a:off x="8934138" y="0"/>
            <a:ext cx="3257862" cy="3297836"/>
          </a:xfrm>
          <a:custGeom>
            <a:avLst/>
            <a:gdLst>
              <a:gd name="connsiteX0" fmla="*/ 112437 w 3257862"/>
              <a:gd name="connsiteY0" fmla="*/ 0 h 3297836"/>
              <a:gd name="connsiteX1" fmla="*/ 3257862 w 3257862"/>
              <a:gd name="connsiteY1" fmla="*/ 0 h 3297836"/>
              <a:gd name="connsiteX2" fmla="*/ 3257862 w 3257862"/>
              <a:gd name="connsiteY2" fmla="*/ 3195677 h 3297836"/>
              <a:gd name="connsiteX3" fmla="*/ 3061905 w 3257862"/>
              <a:gd name="connsiteY3" fmla="*/ 3246063 h 3297836"/>
              <a:gd name="connsiteX4" fmla="*/ 2548328 w 3257862"/>
              <a:gd name="connsiteY4" fmla="*/ 3297836 h 3297836"/>
              <a:gd name="connsiteX5" fmla="*/ 0 w 3257862"/>
              <a:gd name="connsiteY5" fmla="*/ 749508 h 3297836"/>
              <a:gd name="connsiteX6" fmla="*/ 51773 w 3257862"/>
              <a:gd name="connsiteY6" fmla="*/ 235931 h 3297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7862" h="3297836">
                <a:moveTo>
                  <a:pt x="112437" y="0"/>
                </a:moveTo>
                <a:lnTo>
                  <a:pt x="3257862" y="0"/>
                </a:lnTo>
                <a:lnTo>
                  <a:pt x="3257862" y="3195677"/>
                </a:lnTo>
                <a:lnTo>
                  <a:pt x="3061905" y="3246063"/>
                </a:lnTo>
                <a:cubicBezTo>
                  <a:pt x="2896015" y="3280009"/>
                  <a:pt x="2724253" y="3297836"/>
                  <a:pt x="2548328" y="3297836"/>
                </a:cubicBezTo>
                <a:cubicBezTo>
                  <a:pt x="1140925" y="3297836"/>
                  <a:pt x="0" y="2156911"/>
                  <a:pt x="0" y="749508"/>
                </a:cubicBezTo>
                <a:cubicBezTo>
                  <a:pt x="0" y="573583"/>
                  <a:pt x="17827" y="401821"/>
                  <a:pt x="51773" y="235931"/>
                </a:cubicBezTo>
                <a:close/>
              </a:path>
            </a:pathLst>
          </a:custGeom>
          <a:gradFill flip="none" rotWithShape="1">
            <a:gsLst>
              <a:gs pos="74000">
                <a:schemeClr val="accent2">
                  <a:alpha val="0"/>
                </a:schemeClr>
              </a:gs>
              <a:gs pos="0">
                <a:schemeClr val="accent1">
                  <a:alpha val="80000"/>
                </a:schemeClr>
              </a:gs>
            </a:gsLst>
            <a:path path="circle">
              <a:fillToRect l="100000" b="100000"/>
            </a:path>
            <a:tileRect t="-100000" r="-10000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iSans" panose="00000500000000000000" charset="-122"/>
            </a:endParaRPr>
          </a:p>
        </p:txBody>
      </p:sp>
      <p:sp>
        <p:nvSpPr>
          <p:cNvPr id="6" name="日期占位符 3"/>
          <p:cNvSpPr>
            <a:spLocks noGrp="1"/>
          </p:cNvSpPr>
          <p:nvPr>
            <p:ph type="dt" sz="half" idx="16385"/>
            <p:custDataLst>
              <p:tags r:id="rId4"/>
            </p:custDataLst>
          </p:nvPr>
        </p:nvSpPr>
        <p:spPr>
          <a:xfrm>
            <a:off x="612000" y="6314400"/>
            <a:ext cx="2700000" cy="316800"/>
          </a:xfrm>
        </p:spPr>
        <p:txBody>
          <a:bodyPr/>
          <a:lstStyle/>
          <a:p>
            <a:fld id="{760FBDFE-C587-4B4C-A407-44438C67B59E}" type="datetimeFigureOut">
              <a:rPr lang="zh-CN" altLang="en-US" smtClean="0"/>
              <a:t>2026-6-8</a:t>
            </a:fld>
            <a:endParaRPr lang="zh-CN" altLang="en-US" dirty="0"/>
          </a:p>
        </p:txBody>
      </p:sp>
      <p:sp>
        <p:nvSpPr>
          <p:cNvPr id="9" name="页脚占位符 4"/>
          <p:cNvSpPr>
            <a:spLocks noGrp="1"/>
          </p:cNvSpPr>
          <p:nvPr>
            <p:ph type="ftr" sz="quarter" idx="16386"/>
            <p:custDataLst>
              <p:tags r:id="rId5"/>
            </p:custDataLst>
          </p:nvPr>
        </p:nvSpPr>
        <p:spPr>
          <a:xfrm>
            <a:off x="4116000" y="6314400"/>
            <a:ext cx="3960000" cy="316800"/>
          </a:xfrm>
        </p:spPr>
        <p:txBody>
          <a:bodyPr/>
          <a:lstStyle/>
          <a:p>
            <a:endParaRPr lang="zh-CN" altLang="en-US" dirty="0"/>
          </a:p>
        </p:txBody>
      </p:sp>
      <p:sp>
        <p:nvSpPr>
          <p:cNvPr id="10" name="灯片编号占位符 5"/>
          <p:cNvSpPr>
            <a:spLocks noGrp="1"/>
          </p:cNvSpPr>
          <p:nvPr>
            <p:ph type="sldNum" sz="quarter" idx="16387"/>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15" name="Text Placeholder 14"/>
          <p:cNvSpPr>
            <a:spLocks noGrp="1"/>
          </p:cNvSpPr>
          <p:nvPr>
            <p:ph type="body" idx="16389" hasCustomPrompt="1"/>
            <p:custDataLst>
              <p:tags r:id="rId7"/>
            </p:custDataLst>
          </p:nvPr>
        </p:nvSpPr>
        <p:spPr>
          <a:xfrm>
            <a:off x="1016000" y="1651000"/>
            <a:ext cx="60970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tx1">
                    <a:lumMod val="75000"/>
                    <a:lumOff val="25000"/>
                  </a:schemeClr>
                </a:solidFill>
              </a:defRPr>
            </a:lvl1pPr>
          </a:lstStyle>
          <a:p>
            <a:pPr lvl="0"/>
            <a:r>
              <a:rPr lang="zh-CN" altLang="en-US"/>
              <a:t>20XX YEAR</a:t>
            </a:r>
          </a:p>
        </p:txBody>
      </p:sp>
      <p:sp>
        <p:nvSpPr>
          <p:cNvPr id="7" name="标题"/>
          <p:cNvSpPr txBox="1">
            <a:spLocks noGrp="1"/>
          </p:cNvSpPr>
          <p:nvPr>
            <p:ph type="title" idx="16388" hasCustomPrompt="1"/>
            <p:custDataLst>
              <p:tags r:id="rId8"/>
            </p:custDataLst>
          </p:nvPr>
        </p:nvSpPr>
        <p:spPr>
          <a:xfrm>
            <a:off x="1016000" y="2159000"/>
            <a:ext cx="6352646" cy="2540000"/>
          </a:xfrm>
          <a:prstGeom prst="rect">
            <a:avLst/>
          </a:prstGeom>
          <a:noFill/>
        </p:spPr>
        <p:txBody>
          <a:bodyPr vert="horz" wrap="square" lIns="0" tIns="0" rIns="0" bIns="0" rtlCol="0" anchor="t">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000" b="1" i="0" u="none" strike="noStrike" kern="1200" cap="none" spc="0" normalizeH="0" baseline="0" noProof="1" dirty="0">
                <a:gradFill>
                  <a:gsLst>
                    <a:gs pos="0">
                      <a:schemeClr val="accent1"/>
                    </a:gs>
                    <a:gs pos="100000">
                      <a:schemeClr val="accent2">
                        <a:lumMod val="75000"/>
                      </a:schemeClr>
                    </a:gs>
                  </a:gsLst>
                  <a:lin ang="0" scaled="1"/>
                </a:gradFill>
                <a:latin typeface="+mj-ea"/>
                <a:ea typeface="+mj-ea"/>
                <a:cs typeface="MiSans" panose="00000500000000000000" charset="-122"/>
                <a:sym typeface="+mn-ea"/>
              </a:defRPr>
            </a:lvl1pPr>
          </a:lstStyle>
          <a:p>
            <a:pPr lvl="0"/>
            <a:r>
              <a:rPr>
                <a:sym typeface="+mn-ea"/>
              </a:rPr>
              <a:t>单击此处
添加文档标题</a:t>
            </a:r>
          </a:p>
        </p:txBody>
      </p:sp>
      <p:sp>
        <p:nvSpPr>
          <p:cNvPr id="14" name="署名占位符 10"/>
          <p:cNvSpPr>
            <a:spLocks noGrp="1"/>
          </p:cNvSpPr>
          <p:nvPr>
            <p:ph type="body" sz="quarter" idx="16390" hasCustomPrompt="1"/>
            <p:custDataLst>
              <p:tags r:id="rId9"/>
            </p:custDataLst>
          </p:nvPr>
        </p:nvSpPr>
        <p:spPr>
          <a:xfrm>
            <a:off x="1016000" y="4749800"/>
            <a:ext cx="2540882" cy="533400"/>
          </a:xfrm>
        </p:spPr>
        <p:txBody>
          <a:bodyPr vert="horz" wrap="square" lIns="0" tIns="0" rIns="0" bIns="0" anchor="ctr">
            <a:normAutofit/>
          </a:bodyPr>
          <a:lstStyle>
            <a:lvl1pPr marL="0" indent="0" algn="l">
              <a:lnSpc>
                <a:spcPct val="100000"/>
              </a:lnSpc>
              <a:spcBef>
                <a:spcPct val="0"/>
              </a:spcBef>
              <a:spcAft>
                <a:spcPct val="0"/>
              </a:spcAft>
              <a:buNone/>
              <a:defRPr sz="2000" b="1" spc="0">
                <a:solidFill>
                  <a:schemeClr val="accent1"/>
                </a:solidFill>
                <a:latin typeface="+mj-ea"/>
                <a:ea typeface="+mj-ea"/>
              </a:defRPr>
            </a:lvl1pPr>
          </a:lstStyle>
          <a:p>
            <a:pPr lvl="0"/>
            <a:r>
              <a:rPr lang="zh-CN" altLang="en-US" dirty="0"/>
              <a:t>BY WPS</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21" Type="http://schemas.openxmlformats.org/officeDocument/2006/relationships/tags" Target="../tags/tag10.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20" Type="http://schemas.openxmlformats.org/officeDocument/2006/relationships/tags" Target="../tags/tag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23" Type="http://schemas.microsoft.com/office/2007/relationships/hdphoto" Target="../media/hdphoto1.wdp"/><Relationship Id="rId10" Type="http://schemas.openxmlformats.org/officeDocument/2006/relationships/slideLayout" Target="../slideLayouts/slideLayout10.xml"/><Relationship Id="rId19" Type="http://schemas.openxmlformats.org/officeDocument/2006/relationships/tags" Target="../tags/tag8.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93.xml"/><Relationship Id="rId18" Type="http://schemas.openxmlformats.org/officeDocument/2006/relationships/tags" Target="../tags/tag98.xml"/><Relationship Id="rId3" Type="http://schemas.openxmlformats.org/officeDocument/2006/relationships/slideLayout" Target="../slideLayouts/slideLayout14.xml"/><Relationship Id="rId21" Type="http://schemas.openxmlformats.org/officeDocument/2006/relationships/tags" Target="../tags/tag101.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97.xml"/><Relationship Id="rId2" Type="http://schemas.openxmlformats.org/officeDocument/2006/relationships/slideLayout" Target="../slideLayouts/slideLayout13.xml"/><Relationship Id="rId16" Type="http://schemas.openxmlformats.org/officeDocument/2006/relationships/tags" Target="../tags/tag96.xml"/><Relationship Id="rId20" Type="http://schemas.openxmlformats.org/officeDocument/2006/relationships/tags" Target="../tags/tag10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95.xml"/><Relationship Id="rId23" Type="http://schemas.microsoft.com/office/2007/relationships/hdphoto" Target="../media/hdphoto1.wdp"/><Relationship Id="rId10" Type="http://schemas.openxmlformats.org/officeDocument/2006/relationships/slideLayout" Target="../slideLayouts/slideLayout21.xml"/><Relationship Id="rId19" Type="http://schemas.openxmlformats.org/officeDocument/2006/relationships/tags" Target="../tags/tag99.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94.xml"/><Relationship Id="rId22"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18" Type="http://schemas.openxmlformats.org/officeDocument/2006/relationships/tags" Target="../tags/tag188.xml"/><Relationship Id="rId3" Type="http://schemas.openxmlformats.org/officeDocument/2006/relationships/slideLayout" Target="../slideLayouts/slideLayout25.xml"/><Relationship Id="rId21" Type="http://schemas.openxmlformats.org/officeDocument/2006/relationships/tags" Target="../tags/tag191.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ags" Target="../tags/tag187.xml"/><Relationship Id="rId2" Type="http://schemas.openxmlformats.org/officeDocument/2006/relationships/slideLayout" Target="../slideLayouts/slideLayout24.xml"/><Relationship Id="rId16" Type="http://schemas.openxmlformats.org/officeDocument/2006/relationships/tags" Target="../tags/tag186.xml"/><Relationship Id="rId20" Type="http://schemas.openxmlformats.org/officeDocument/2006/relationships/tags" Target="../tags/tag190.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185.xml"/><Relationship Id="rId10" Type="http://schemas.openxmlformats.org/officeDocument/2006/relationships/slideLayout" Target="../slideLayouts/slideLayout32.xml"/><Relationship Id="rId19" Type="http://schemas.openxmlformats.org/officeDocument/2006/relationships/tags" Target="../tags/tag189.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1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4"/>
            </p:custDataLst>
          </p:nvPr>
        </p:nvPicPr>
        <p:blipFill>
          <a:blip r:embed="rId22" cstate="screen">
            <a:alphaModFix amt="12000"/>
            <a:extLst>
              <a:ext uri="{BEBA8EAE-BF5A-486C-A8C5-ECC9F3942E4B}">
                <a14:imgProps xmlns:a14="http://schemas.microsoft.com/office/drawing/2010/main">
                  <a14:imgLayer r:embed="rId23">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8" name="椭圆 7"/>
          <p:cNvSpPr/>
          <p:nvPr>
            <p:custDataLst>
              <p:tags r:id="rId15"/>
            </p:custDataLst>
          </p:nvPr>
        </p:nvSpPr>
        <p:spPr>
          <a:xfrm flipH="1">
            <a:off x="181610" y="190500"/>
            <a:ext cx="786765" cy="786765"/>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0" name="日期占位符 9"/>
          <p:cNvSpPr>
            <a:spLocks noGrp="1"/>
          </p:cNvSpPr>
          <p:nvPr>
            <p:ph type="dt" sz="half" idx="10"/>
            <p:custDataLst>
              <p:tags r:id="rId16"/>
            </p:custDataLst>
          </p:nvPr>
        </p:nvSpPr>
        <p:spPr>
          <a:xfrm>
            <a:off x="695960" y="6356350"/>
            <a:ext cx="2743200" cy="365125"/>
          </a:xfrm>
        </p:spPr>
        <p:txBody>
          <a:bodyPr/>
          <a:lstStyle/>
          <a:p>
            <a:fld id="{760FBDFE-C587-4B4C-A407-44438C67B59E}" type="datetimeFigureOut">
              <a:rPr lang="zh-CN" altLang="en-US" smtClean="0"/>
              <a:t>2026-6-8</a:t>
            </a:fld>
            <a:endParaRPr lang="zh-CN" altLang="en-US" dirty="0"/>
          </a:p>
        </p:txBody>
      </p:sp>
      <p:sp>
        <p:nvSpPr>
          <p:cNvPr id="11" name="页脚占位符 10"/>
          <p:cNvSpPr>
            <a:spLocks noGrp="1"/>
          </p:cNvSpPr>
          <p:nvPr>
            <p:ph type="ftr" sz="quarter" idx="11"/>
            <p:custDataLst>
              <p:tags r:id="rId17"/>
            </p:custDataLst>
          </p:nvPr>
        </p:nvSpPr>
        <p:spPr>
          <a:xfrm>
            <a:off x="4038600" y="6356350"/>
            <a:ext cx="4114800" cy="365125"/>
          </a:xfrm>
        </p:spPr>
        <p:txBody>
          <a:bodyPr/>
          <a:lstStyle/>
          <a:p>
            <a:endParaRPr lang="zh-CN" altLang="en-US" dirty="0"/>
          </a:p>
        </p:txBody>
      </p:sp>
      <p:sp>
        <p:nvSpPr>
          <p:cNvPr id="12" name="灯片编号占位符 11"/>
          <p:cNvSpPr>
            <a:spLocks noGrp="1"/>
          </p:cNvSpPr>
          <p:nvPr>
            <p:ph type="sldNum" sz="quarter" idx="12"/>
            <p:custDataLst>
              <p:tags r:id="rId18"/>
            </p:custDataLst>
          </p:nvPr>
        </p:nvSpPr>
        <p:spPr>
          <a:xfrm>
            <a:off x="8753983" y="6356350"/>
            <a:ext cx="2743200" cy="365125"/>
          </a:xfrm>
        </p:spPr>
        <p:txBody>
          <a:bodyPr/>
          <a:lstStyle/>
          <a:p>
            <a:fld id="{49AE70B2-8BF9-45C0-BB95-33D1B9D3A854}" type="slidenum">
              <a:rPr lang="zh-CN" altLang="en-US" smtClean="0"/>
              <a:t>‹#›</a:t>
            </a:fld>
            <a:endParaRPr lang="zh-CN" altLang="en-US" dirty="0"/>
          </a:p>
        </p:txBody>
      </p:sp>
      <p:sp>
        <p:nvSpPr>
          <p:cNvPr id="3" name="标题占位符 2"/>
          <p:cNvSpPr>
            <a:spLocks noGrp="1"/>
          </p:cNvSpPr>
          <p:nvPr>
            <p:ph type="title"/>
            <p:custDataLst>
              <p:tags r:id="rId19"/>
            </p:custDataLst>
          </p:nvPr>
        </p:nvSpPr>
        <p:spPr>
          <a:xfrm>
            <a:off x="695960" y="360000"/>
            <a:ext cx="10800000" cy="720000"/>
          </a:xfrm>
          <a:prstGeom prst="rect">
            <a:avLst/>
          </a:prstGeom>
          <a:noFill/>
          <a:ln>
            <a:noFill/>
            <a:prstDash val="sysDash"/>
          </a:ln>
        </p:spPr>
        <p:txBody>
          <a:bodyPr vert="horz" wrap="square" lIns="91440" tIns="45720" rIns="91440" bIns="45720" rtlCol="0" anchor="ctr">
            <a:normAutofit/>
          </a:bodyPr>
          <a:lstStyle/>
          <a:p>
            <a:pPr marL="0" marR="0" lvl="0">
              <a:buClrTx/>
              <a:buSzTx/>
              <a:buFontTx/>
            </a:pPr>
            <a:r>
              <a:rPr lang="zh-CN" altLang="en-US" dirty="0"/>
              <a:t>单击此处编辑母版标题样式</a:t>
            </a:r>
          </a:p>
        </p:txBody>
      </p:sp>
      <p:sp>
        <p:nvSpPr>
          <p:cNvPr id="2" name="文本占位符 1"/>
          <p:cNvSpPr>
            <a:spLocks noGrp="1"/>
          </p:cNvSpPr>
          <p:nvPr>
            <p:ph type="body" idx="1"/>
            <p:custDataLst>
              <p:tags r:id="rId20"/>
            </p:custDataLst>
          </p:nvPr>
        </p:nvSpPr>
        <p:spPr>
          <a:xfrm>
            <a:off x="695960" y="1301749"/>
            <a:ext cx="10800000" cy="487362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kumimoji="0" lang="zh-CN" altLang="en-US" sz="3200" b="1" i="0" u="none" strike="noStrike" kern="1200" cap="none" spc="300" normalizeH="0" baseline="0" smtClean="0">
          <a:ln>
            <a:noFill/>
            <a:prstDash val="sysDot"/>
          </a:ln>
          <a:gradFill>
            <a:gsLst>
              <a:gs pos="0">
                <a:schemeClr val="accent1"/>
              </a:gs>
              <a:gs pos="100000">
                <a:schemeClr val="accent2">
                  <a:lumMod val="75000"/>
                </a:schemeClr>
              </a:gs>
            </a:gsLst>
            <a:lin ang="0" scaled="0"/>
          </a:gradFill>
          <a:uFillTx/>
          <a:latin typeface="+mj-ea"/>
          <a:ea typeface="+mj-ea"/>
          <a:cs typeface="MiSans"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a:ln>
            <a:noFill/>
            <a:prstDash val="sysDot"/>
          </a:ln>
          <a:solidFill>
            <a:schemeClr val="tx1">
              <a:lumMod val="75000"/>
              <a:lumOff val="25000"/>
            </a:schemeClr>
          </a:solidFill>
          <a:uFillTx/>
          <a:latin typeface="+mn-lt"/>
          <a:ea typeface="+mn-ea"/>
          <a:cs typeface="MiSans"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kumimoji="0" lang="zh-CN" altLang="en-US" sz="1600" b="0" i="0" u="none" strike="noStrike" kern="1200" cap="none" spc="150" normalizeH="0" baseline="0">
          <a:solidFill>
            <a:schemeClr val="tx1">
              <a:lumMod val="65000"/>
              <a:lumOff val="35000"/>
            </a:schemeClr>
          </a:solidFill>
          <a:uFillTx/>
          <a:latin typeface="+mn-lt"/>
          <a:ea typeface="+mn-ea"/>
          <a:cs typeface="MiSans"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a:solidFill>
            <a:schemeClr val="tx1">
              <a:lumMod val="65000"/>
              <a:lumOff val="35000"/>
            </a:schemeClr>
          </a:solidFill>
          <a:uFillTx/>
          <a:latin typeface="+mn-lt"/>
          <a:ea typeface="+mn-ea"/>
          <a:cs typeface="MiSans"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a:solidFill>
            <a:schemeClr val="tx1">
              <a:lumMod val="65000"/>
              <a:lumOff val="35000"/>
            </a:schemeClr>
          </a:solidFill>
          <a:uFillTx/>
          <a:latin typeface="+mn-lt"/>
          <a:ea typeface="+mn-ea"/>
          <a:cs typeface="MiSans"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a:solidFill>
            <a:schemeClr val="tx1">
              <a:lumMod val="65000"/>
              <a:lumOff val="35000"/>
            </a:schemeClr>
          </a:solidFill>
          <a:uFillTx/>
          <a:latin typeface="+mn-lt"/>
          <a:ea typeface="+mn-ea"/>
          <a:cs typeface="MiSans"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74" name="图片 473" descr="图片包含 桌子, 香蕉, 盘子, 表面&#10;&#10;描述已自动生成"/>
          <p:cNvPicPr>
            <a:picLocks noChangeAspect="1"/>
          </p:cNvPicPr>
          <p:nvPr>
            <p:custDataLst>
              <p:tags r:id="rId14"/>
            </p:custDataLst>
          </p:nvPr>
        </p:nvPicPr>
        <p:blipFill>
          <a:blip r:embed="rId22" cstate="screen">
            <a:alphaModFix amt="12000"/>
            <a:extLst>
              <a:ext uri="{BEBA8EAE-BF5A-486C-A8C5-ECC9F3942E4B}">
                <a14:imgProps xmlns:a14="http://schemas.microsoft.com/office/drawing/2010/main">
                  <a14:imgLayer r:embed="rId23">
                    <a14:imgEffect>
                      <a14:brightnessContrast bright="20000"/>
                    </a14:imgEffect>
                    <a14:imgEffect>
                      <a14:colorTemperature colorTemp="11200"/>
                    </a14:imgEffect>
                  </a14:imgLayer>
                </a14:imgProps>
              </a:ext>
              <a:ext uri="{28A0092B-C50C-407E-A947-70E740481C1C}">
                <a14:useLocalDpi xmlns:a14="http://schemas.microsoft.com/office/drawing/2010/main"/>
              </a:ext>
            </a:extLst>
          </a:blip>
          <a:srcRect r="299" b="43750"/>
          <a:stretch>
            <a:fillRect/>
          </a:stretch>
        </p:blipFill>
        <p:spPr>
          <a:xfrm flipH="1">
            <a:off x="1" y="0"/>
            <a:ext cx="12191999" cy="6858000"/>
          </a:xfrm>
          <a:custGeom>
            <a:avLst/>
            <a:gdLst>
              <a:gd name="connsiteX0" fmla="*/ 12191999 w 12191999"/>
              <a:gd name="connsiteY0" fmla="*/ 0 h 6858000"/>
              <a:gd name="connsiteX1" fmla="*/ 0 w 12191999"/>
              <a:gd name="connsiteY1" fmla="*/ 0 h 6858000"/>
              <a:gd name="connsiteX2" fmla="*/ 0 w 12191999"/>
              <a:gd name="connsiteY2" fmla="*/ 6858000 h 6858000"/>
              <a:gd name="connsiteX3" fmla="*/ 12191999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12191999" y="0"/>
                </a:moveTo>
                <a:lnTo>
                  <a:pt x="0" y="0"/>
                </a:lnTo>
                <a:lnTo>
                  <a:pt x="0" y="6858000"/>
                </a:lnTo>
                <a:lnTo>
                  <a:pt x="12191999" y="6858000"/>
                </a:lnTo>
                <a:close/>
              </a:path>
            </a:pathLst>
          </a:custGeom>
        </p:spPr>
      </p:pic>
      <p:sp>
        <p:nvSpPr>
          <p:cNvPr id="8" name="椭圆 7"/>
          <p:cNvSpPr/>
          <p:nvPr>
            <p:custDataLst>
              <p:tags r:id="rId15"/>
            </p:custDataLst>
          </p:nvPr>
        </p:nvSpPr>
        <p:spPr>
          <a:xfrm flipH="1">
            <a:off x="181610" y="190500"/>
            <a:ext cx="786765" cy="786765"/>
          </a:xfrm>
          <a:prstGeom prst="ellipse">
            <a:avLst/>
          </a:prstGeom>
          <a:gradFill flip="none" rotWithShape="1">
            <a:gsLst>
              <a:gs pos="100000">
                <a:schemeClr val="accent1"/>
              </a:gs>
              <a:gs pos="33000">
                <a:schemeClr val="accent2">
                  <a:alpha val="0"/>
                </a:schemeClr>
              </a:gs>
            </a:gsLst>
            <a:lin ang="18900000" scaled="1"/>
            <a:tileRect/>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iSans" panose="00000500000000000000" charset="-122"/>
            </a:endParaRPr>
          </a:p>
        </p:txBody>
      </p:sp>
      <p:sp>
        <p:nvSpPr>
          <p:cNvPr id="10" name="日期占位符 9"/>
          <p:cNvSpPr>
            <a:spLocks noGrp="1"/>
          </p:cNvSpPr>
          <p:nvPr>
            <p:ph type="dt" sz="half" idx="10"/>
            <p:custDataLst>
              <p:tags r:id="rId16"/>
            </p:custDataLst>
          </p:nvPr>
        </p:nvSpPr>
        <p:spPr>
          <a:xfrm>
            <a:off x="695960" y="6356350"/>
            <a:ext cx="2743200" cy="365125"/>
          </a:xfrm>
        </p:spPr>
        <p:txBody>
          <a:bodyPr/>
          <a:lstStyle/>
          <a:p>
            <a:fld id="{760FBDFE-C587-4B4C-A407-44438C67B59E}" type="datetimeFigureOut">
              <a:rPr lang="zh-CN" altLang="en-US" smtClean="0"/>
              <a:t>2026-6-8</a:t>
            </a:fld>
            <a:endParaRPr lang="zh-CN" altLang="en-US" dirty="0"/>
          </a:p>
        </p:txBody>
      </p:sp>
      <p:sp>
        <p:nvSpPr>
          <p:cNvPr id="11" name="页脚占位符 10"/>
          <p:cNvSpPr>
            <a:spLocks noGrp="1"/>
          </p:cNvSpPr>
          <p:nvPr>
            <p:ph type="ftr" sz="quarter" idx="11"/>
            <p:custDataLst>
              <p:tags r:id="rId17"/>
            </p:custDataLst>
          </p:nvPr>
        </p:nvSpPr>
        <p:spPr>
          <a:xfrm>
            <a:off x="4038600" y="6356350"/>
            <a:ext cx="4114800" cy="365125"/>
          </a:xfrm>
        </p:spPr>
        <p:txBody>
          <a:bodyPr/>
          <a:lstStyle/>
          <a:p>
            <a:endParaRPr lang="zh-CN" altLang="en-US" dirty="0"/>
          </a:p>
        </p:txBody>
      </p:sp>
      <p:sp>
        <p:nvSpPr>
          <p:cNvPr id="12" name="灯片编号占位符 11"/>
          <p:cNvSpPr>
            <a:spLocks noGrp="1"/>
          </p:cNvSpPr>
          <p:nvPr>
            <p:ph type="sldNum" sz="quarter" idx="12"/>
            <p:custDataLst>
              <p:tags r:id="rId18"/>
            </p:custDataLst>
          </p:nvPr>
        </p:nvSpPr>
        <p:spPr>
          <a:xfrm>
            <a:off x="8753983" y="6356350"/>
            <a:ext cx="2743200" cy="365125"/>
          </a:xfrm>
        </p:spPr>
        <p:txBody>
          <a:bodyPr/>
          <a:lstStyle/>
          <a:p>
            <a:fld id="{49AE70B2-8BF9-45C0-BB95-33D1B9D3A854}" type="slidenum">
              <a:rPr lang="zh-CN" altLang="en-US" smtClean="0"/>
              <a:t>‹#›</a:t>
            </a:fld>
            <a:endParaRPr lang="zh-CN" altLang="en-US" dirty="0"/>
          </a:p>
        </p:txBody>
      </p:sp>
      <p:sp>
        <p:nvSpPr>
          <p:cNvPr id="3" name="标题占位符 2"/>
          <p:cNvSpPr>
            <a:spLocks noGrp="1"/>
          </p:cNvSpPr>
          <p:nvPr>
            <p:ph type="title"/>
            <p:custDataLst>
              <p:tags r:id="rId19"/>
            </p:custDataLst>
          </p:nvPr>
        </p:nvSpPr>
        <p:spPr>
          <a:xfrm>
            <a:off x="695960" y="360000"/>
            <a:ext cx="10800000" cy="720000"/>
          </a:xfrm>
          <a:prstGeom prst="rect">
            <a:avLst/>
          </a:prstGeom>
          <a:noFill/>
          <a:ln>
            <a:noFill/>
            <a:prstDash val="sysDash"/>
          </a:ln>
        </p:spPr>
        <p:txBody>
          <a:bodyPr vert="horz" wrap="square" lIns="91440" tIns="45720" rIns="91440" bIns="45720" rtlCol="0" anchor="ctr">
            <a:normAutofit/>
          </a:bodyPr>
          <a:lstStyle/>
          <a:p>
            <a:pPr marL="0" marR="0" lvl="0">
              <a:buClrTx/>
              <a:buSzTx/>
              <a:buFontTx/>
            </a:pPr>
            <a:r>
              <a:rPr lang="zh-CN" altLang="en-US" dirty="0"/>
              <a:t>单击此处编辑母版标题样式</a:t>
            </a:r>
          </a:p>
        </p:txBody>
      </p:sp>
      <p:sp>
        <p:nvSpPr>
          <p:cNvPr id="2" name="文本占位符 1"/>
          <p:cNvSpPr>
            <a:spLocks noGrp="1"/>
          </p:cNvSpPr>
          <p:nvPr>
            <p:ph type="body" idx="1"/>
            <p:custDataLst>
              <p:tags r:id="rId20"/>
            </p:custDataLst>
          </p:nvPr>
        </p:nvSpPr>
        <p:spPr>
          <a:xfrm>
            <a:off x="695960" y="1301749"/>
            <a:ext cx="10800000" cy="487362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3"/>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fontAlgn="auto" latinLnBrk="0" hangingPunct="1">
        <a:lnSpc>
          <a:spcPct val="100000"/>
        </a:lnSpc>
        <a:spcBef>
          <a:spcPct val="0"/>
        </a:spcBef>
        <a:buNone/>
        <a:defRPr kumimoji="0" lang="zh-CN" altLang="en-US" sz="3200" b="1" i="0" u="none" strike="noStrike" kern="1200" cap="none" spc="300" normalizeH="0" baseline="0" smtClean="0">
          <a:ln>
            <a:noFill/>
            <a:prstDash val="sysDot"/>
          </a:ln>
          <a:gradFill>
            <a:gsLst>
              <a:gs pos="0">
                <a:schemeClr val="accent1"/>
              </a:gs>
              <a:gs pos="100000">
                <a:schemeClr val="accent2">
                  <a:lumMod val="75000"/>
                </a:schemeClr>
              </a:gs>
            </a:gsLst>
            <a:lin ang="0" scaled="0"/>
          </a:gradFill>
          <a:uFillTx/>
          <a:latin typeface="+mj-ea"/>
          <a:ea typeface="+mj-ea"/>
          <a:cs typeface="MiSans"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a:ln>
            <a:noFill/>
            <a:prstDash val="sysDot"/>
          </a:ln>
          <a:solidFill>
            <a:schemeClr val="tx1">
              <a:lumMod val="75000"/>
              <a:lumOff val="25000"/>
            </a:schemeClr>
          </a:solidFill>
          <a:uFillTx/>
          <a:latin typeface="+mn-lt"/>
          <a:ea typeface="+mn-ea"/>
          <a:cs typeface="MiSans"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kumimoji="0" lang="zh-CN" altLang="en-US" sz="1600" b="0" i="0" u="none" strike="noStrike" kern="1200" cap="none" spc="150" normalizeH="0" baseline="0">
          <a:solidFill>
            <a:schemeClr val="tx1">
              <a:lumMod val="65000"/>
              <a:lumOff val="35000"/>
            </a:schemeClr>
          </a:solidFill>
          <a:uFillTx/>
          <a:latin typeface="+mn-lt"/>
          <a:ea typeface="+mn-ea"/>
          <a:cs typeface="MiSans"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a:solidFill>
            <a:schemeClr val="tx1">
              <a:lumMod val="65000"/>
              <a:lumOff val="35000"/>
            </a:schemeClr>
          </a:solidFill>
          <a:uFillTx/>
          <a:latin typeface="+mn-lt"/>
          <a:ea typeface="+mn-ea"/>
          <a:cs typeface="MiSans"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a:solidFill>
            <a:schemeClr val="tx1">
              <a:lumMod val="65000"/>
              <a:lumOff val="35000"/>
            </a:schemeClr>
          </a:solidFill>
          <a:uFillTx/>
          <a:latin typeface="+mn-lt"/>
          <a:ea typeface="+mn-ea"/>
          <a:cs typeface="MiSans"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a:solidFill>
            <a:schemeClr val="tx1">
              <a:lumMod val="65000"/>
              <a:lumOff val="35000"/>
            </a:schemeClr>
          </a:solidFill>
          <a:uFillTx/>
          <a:latin typeface="+mn-lt"/>
          <a:ea typeface="+mn-ea"/>
          <a:cs typeface="MiSans"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1" name="任意多边形: 形状 20"/>
          <p:cNvSpPr/>
          <p:nvPr>
            <p:custDataLst>
              <p:tags r:id="rId14"/>
            </p:custDataLst>
          </p:nvPr>
        </p:nvSpPr>
        <p:spPr>
          <a:xfrm>
            <a:off x="10284619" y="0"/>
            <a:ext cx="1907381" cy="2020491"/>
          </a:xfrm>
          <a:custGeom>
            <a:avLst/>
            <a:gdLst>
              <a:gd name="connsiteX0" fmla="*/ 27051 w 1907381"/>
              <a:gd name="connsiteY0" fmla="*/ 0 h 2020491"/>
              <a:gd name="connsiteX1" fmla="*/ 1907381 w 1907381"/>
              <a:gd name="connsiteY1" fmla="*/ 0 h 2020491"/>
              <a:gd name="connsiteX2" fmla="*/ 1907381 w 1907381"/>
              <a:gd name="connsiteY2" fmla="*/ 2010703 h 2020491"/>
              <a:gd name="connsiteX3" fmla="*/ 1901609 w 1907381"/>
              <a:gd name="connsiteY3" fmla="*/ 2011584 h 2020491"/>
              <a:gd name="connsiteX4" fmla="*/ 1725216 w 1907381"/>
              <a:gd name="connsiteY4" fmla="*/ 2020491 h 2020491"/>
              <a:gd name="connsiteX5" fmla="*/ 0 w 1907381"/>
              <a:gd name="connsiteY5" fmla="*/ 295275 h 2020491"/>
              <a:gd name="connsiteX6" fmla="*/ 8907 w 1907381"/>
              <a:gd name="connsiteY6" fmla="*/ 118882 h 202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7381" h="2020491">
                <a:moveTo>
                  <a:pt x="27051" y="0"/>
                </a:moveTo>
                <a:lnTo>
                  <a:pt x="1907381" y="0"/>
                </a:lnTo>
                <a:lnTo>
                  <a:pt x="1907381" y="2010703"/>
                </a:lnTo>
                <a:lnTo>
                  <a:pt x="1901609" y="2011584"/>
                </a:lnTo>
                <a:cubicBezTo>
                  <a:pt x="1843612" y="2017474"/>
                  <a:pt x="1784767" y="2020491"/>
                  <a:pt x="1725216" y="2020491"/>
                </a:cubicBezTo>
                <a:cubicBezTo>
                  <a:pt x="772406" y="2020491"/>
                  <a:pt x="0" y="1248085"/>
                  <a:pt x="0" y="295275"/>
                </a:cubicBezTo>
                <a:cubicBezTo>
                  <a:pt x="0" y="235725"/>
                  <a:pt x="3017" y="176879"/>
                  <a:pt x="8907" y="118882"/>
                </a:cubicBezTo>
                <a:close/>
              </a:path>
            </a:pathLst>
          </a:custGeom>
          <a:solidFill>
            <a:schemeClr val="accent1">
              <a:alpha val="15000"/>
            </a:schemeClr>
          </a:soli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latin typeface="微软雅黑" panose="020B0503020204020204" charset="-122"/>
              <a:cs typeface="微软雅黑" panose="020B0503020204020204" charset="-122"/>
              <a:sym typeface="+mn-ea"/>
            </a:endParaRPr>
          </a:p>
        </p:txBody>
      </p:sp>
      <p:sp>
        <p:nvSpPr>
          <p:cNvPr id="13" name="任意多边形: 形状 12"/>
          <p:cNvSpPr/>
          <p:nvPr>
            <p:custDataLst>
              <p:tags r:id="rId15"/>
            </p:custDataLst>
          </p:nvPr>
        </p:nvSpPr>
        <p:spPr>
          <a:xfrm>
            <a:off x="0" y="6237288"/>
            <a:ext cx="634186" cy="620712"/>
          </a:xfrm>
          <a:custGeom>
            <a:avLst/>
            <a:gdLst>
              <a:gd name="connsiteX0" fmla="*/ 0 w 634186"/>
              <a:gd name="connsiteY0" fmla="*/ 0 h 620712"/>
              <a:gd name="connsiteX1" fmla="*/ 622781 w 634186"/>
              <a:gd name="connsiteY1" fmla="*/ 507581 h 620712"/>
              <a:gd name="connsiteX2" fmla="*/ 634186 w 634186"/>
              <a:gd name="connsiteY2" fmla="*/ 620712 h 620712"/>
              <a:gd name="connsiteX3" fmla="*/ 0 w 634186"/>
              <a:gd name="connsiteY3" fmla="*/ 620712 h 620712"/>
            </a:gdLst>
            <a:ahLst/>
            <a:cxnLst>
              <a:cxn ang="0">
                <a:pos x="connsiteX0" y="connsiteY0"/>
              </a:cxn>
              <a:cxn ang="0">
                <a:pos x="connsiteX1" y="connsiteY1"/>
              </a:cxn>
              <a:cxn ang="0">
                <a:pos x="connsiteX2" y="connsiteY2"/>
              </a:cxn>
              <a:cxn ang="0">
                <a:pos x="connsiteX3" y="connsiteY3"/>
              </a:cxn>
            </a:cxnLst>
            <a:rect l="l" t="t" r="r" b="b"/>
            <a:pathLst>
              <a:path w="634186" h="620712">
                <a:moveTo>
                  <a:pt x="0" y="0"/>
                </a:moveTo>
                <a:cubicBezTo>
                  <a:pt x="307200" y="0"/>
                  <a:pt x="563505" y="217906"/>
                  <a:pt x="622781" y="507581"/>
                </a:cubicBezTo>
                <a:lnTo>
                  <a:pt x="634186" y="620712"/>
                </a:lnTo>
                <a:lnTo>
                  <a:pt x="0" y="620712"/>
                </a:lnTo>
                <a:close/>
              </a:path>
            </a:pathLst>
          </a:custGeom>
          <a:gradFill>
            <a:gsLst>
              <a:gs pos="0">
                <a:schemeClr val="accent1"/>
              </a:gs>
              <a:gs pos="100000">
                <a:schemeClr val="accent2">
                  <a:lumMod val="85000"/>
                  <a:lumOff val="15000"/>
                </a:schemeClr>
              </a:gs>
            </a:gsLst>
            <a:lin ang="5400000" scaled="0"/>
          </a:gradFill>
          <a:ln>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noFill/>
              <a:latin typeface="微软雅黑" panose="020B0503020204020204" charset="-122"/>
              <a:cs typeface="微软雅黑" panose="020B0503020204020204" charset="-122"/>
              <a:sym typeface="+mn-ea"/>
            </a:endParaRPr>
          </a:p>
        </p:txBody>
      </p:sp>
      <p:sp>
        <p:nvSpPr>
          <p:cNvPr id="9" name="日期占位符 8"/>
          <p:cNvSpPr>
            <a:spLocks noGrp="1"/>
          </p:cNvSpPr>
          <p:nvPr>
            <p:ph type="dt" sz="half" idx="10"/>
            <p:custDataLst>
              <p:tags r:id="rId16"/>
            </p:custDataLst>
          </p:nvPr>
        </p:nvSpPr>
        <p:spPr>
          <a:xfrm>
            <a:off x="695960" y="6356350"/>
            <a:ext cx="2743200" cy="365125"/>
          </a:xfrm>
        </p:spPr>
        <p:txBody>
          <a:bodyPr/>
          <a:lstStyle>
            <a:lvl1pPr>
              <a:defRPr>
                <a:latin typeface="微软雅黑" panose="020B0503020204020204" charset="-122"/>
                <a:cs typeface="微软雅黑" panose="020B0503020204020204" charset="-122"/>
              </a:defRPr>
            </a:lvl1pPr>
          </a:lstStyle>
          <a:p>
            <a:fld id="{760FBDFE-C587-4B4C-A407-44438C67B59E}" type="datetimeFigureOut">
              <a:rPr lang="zh-CN" altLang="en-US" smtClean="0"/>
              <a:t>2026-6-8</a:t>
            </a:fld>
            <a:endParaRPr lang="zh-CN" altLang="en-US"/>
          </a:p>
        </p:txBody>
      </p:sp>
      <p:sp>
        <p:nvSpPr>
          <p:cNvPr id="10" name="页脚占位符 9"/>
          <p:cNvSpPr>
            <a:spLocks noGrp="1"/>
          </p:cNvSpPr>
          <p:nvPr>
            <p:ph type="ftr" sz="quarter" idx="11"/>
            <p:custDataLst>
              <p:tags r:id="rId17"/>
            </p:custDataLst>
          </p:nvPr>
        </p:nvSpPr>
        <p:spPr>
          <a:xfrm>
            <a:off x="4038600" y="6356350"/>
            <a:ext cx="4114800" cy="365125"/>
          </a:xfrm>
        </p:spPr>
        <p:txBody>
          <a:bodyPr/>
          <a:lstStyle>
            <a:lvl1pPr>
              <a:defRPr>
                <a:latin typeface="微软雅黑" panose="020B0503020204020204" charset="-122"/>
                <a:cs typeface="微软雅黑" panose="020B0503020204020204" charset="-122"/>
              </a:defRPr>
            </a:lvl1pPr>
          </a:lstStyle>
          <a:p>
            <a:endParaRPr lang="zh-CN" altLang="en-US" dirty="0"/>
          </a:p>
        </p:txBody>
      </p:sp>
      <p:sp>
        <p:nvSpPr>
          <p:cNvPr id="11" name="灯片编号占位符 10"/>
          <p:cNvSpPr>
            <a:spLocks noGrp="1"/>
          </p:cNvSpPr>
          <p:nvPr>
            <p:ph type="sldNum" sz="quarter" idx="12"/>
            <p:custDataLst>
              <p:tags r:id="rId18"/>
            </p:custDataLst>
          </p:nvPr>
        </p:nvSpPr>
        <p:spPr>
          <a:xfrm>
            <a:off x="8753983" y="6356350"/>
            <a:ext cx="2743200" cy="365125"/>
          </a:xfrm>
        </p:spPr>
        <p:txBody>
          <a:bodyPr/>
          <a:lstStyle>
            <a:lvl1pPr>
              <a:defRPr>
                <a:latin typeface="微软雅黑" panose="020B0503020204020204" charset="-122"/>
                <a:cs typeface="微软雅黑" panose="020B0503020204020204" charset="-122"/>
              </a:defRPr>
            </a:lvl1pPr>
          </a:lstStyle>
          <a:p>
            <a:fld id="{49AE70B2-8BF9-45C0-BB95-33D1B9D3A854}" type="slidenum">
              <a:rPr lang="zh-CN" altLang="en-US" smtClean="0"/>
              <a:t>‹#›</a:t>
            </a:fld>
            <a:endParaRPr lang="zh-CN" altLang="en-US" dirty="0"/>
          </a:p>
        </p:txBody>
      </p:sp>
      <p:sp>
        <p:nvSpPr>
          <p:cNvPr id="2" name="标题占位符 1"/>
          <p:cNvSpPr>
            <a:spLocks noGrp="1"/>
          </p:cNvSpPr>
          <p:nvPr>
            <p:ph type="title"/>
            <p:custDataLst>
              <p:tags r:id="rId19"/>
            </p:custDataLst>
          </p:nvPr>
        </p:nvSpPr>
        <p:spPr>
          <a:xfrm>
            <a:off x="695960" y="360000"/>
            <a:ext cx="10800000" cy="720000"/>
          </a:xfrm>
          <a:prstGeom prst="rect">
            <a:avLst/>
          </a:prstGeom>
          <a:noFill/>
          <a:ln>
            <a:noFill/>
            <a:prstDash val="sysDash"/>
          </a:ln>
        </p:spPr>
        <p:txBody>
          <a:bodyPr vert="horz" wrap="square" lIns="91440" tIns="45720" rIns="91440" bIns="45720" rtlCol="0" anchor="ctr">
            <a:normAutofit/>
          </a:bodyPr>
          <a:lstStyle/>
          <a:p>
            <a:pPr marL="0" marR="0" lvl="0">
              <a:buClrTx/>
              <a:buSzTx/>
              <a:buFontTx/>
            </a:pPr>
            <a:r>
              <a:rPr lang="zh-CN" altLang="en-US"/>
              <a:t>单击此处编辑母版标题样式</a:t>
            </a:r>
          </a:p>
        </p:txBody>
      </p:sp>
      <p:sp>
        <p:nvSpPr>
          <p:cNvPr id="3" name="文本占位符 2"/>
          <p:cNvSpPr>
            <a:spLocks noGrp="1"/>
          </p:cNvSpPr>
          <p:nvPr>
            <p:ph type="body" idx="1"/>
            <p:custDataLst>
              <p:tags r:id="rId20"/>
            </p:custDataLst>
          </p:nvPr>
        </p:nvSpPr>
        <p:spPr>
          <a:xfrm>
            <a:off x="695960" y="1301749"/>
            <a:ext cx="10800000" cy="4873625"/>
          </a:xfrm>
          <a:prstGeom prst="rect">
            <a:avLst/>
          </a:prstGeom>
          <a:ln>
            <a:noFill/>
            <a:prstDash val="sysDash"/>
          </a:ln>
        </p:spPr>
        <p:txBody>
          <a:bodyPr vert="horz" lIns="90000" tIns="46800" rIns="90000" bIns="46800" rtlCol="0">
            <a:normAutofit/>
          </a:bodyPr>
          <a:lstStyle/>
          <a:p>
            <a:pPr marR="0" lvl="0">
              <a:buClrTx/>
              <a:buSzTx/>
            </a:pPr>
            <a:r>
              <a:rPr lang="zh-CN" altLang="en-US"/>
              <a:t>单击此处编辑母版文本样式</a:t>
            </a:r>
          </a:p>
          <a:p>
            <a:pPr marR="0" lvl="1">
              <a:tabLst>
                <a:tab pos="1609725" algn="l"/>
              </a:tabLst>
            </a:pPr>
            <a:r>
              <a:rPr lang="zh-CN" altLang="en-US"/>
              <a:t>二级</a:t>
            </a:r>
          </a:p>
          <a:p>
            <a:pPr marR="0" lvl="2"/>
            <a:r>
              <a:rPr lang="zh-CN" altLang="en-US"/>
              <a:t>三级</a:t>
            </a:r>
          </a:p>
          <a:p>
            <a:pPr marR="0" lvl="3"/>
            <a:r>
              <a:rPr lang="zh-CN" altLang="en-US"/>
              <a:t>四级</a:t>
            </a:r>
          </a:p>
          <a:p>
            <a:pPr marR="0" lvl="4"/>
            <a:r>
              <a:rPr lang="zh-CN" altLang="en-US"/>
              <a:t>五级</a:t>
            </a:r>
          </a:p>
        </p:txBody>
      </p:sp>
      <p:sp>
        <p:nvSpPr>
          <p:cNvPr id="5"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fontAlgn="auto" latinLnBrk="0" hangingPunct="1">
        <a:lnSpc>
          <a:spcPct val="100000"/>
        </a:lnSpc>
        <a:spcBef>
          <a:spcPct val="0"/>
        </a:spcBef>
        <a:buNone/>
        <a:defRPr kumimoji="0" lang="zh-CN" altLang="en-US" sz="3200" b="1" i="0" u="none" strike="noStrike" kern="1200" cap="none" spc="300" normalizeH="0" baseline="0" smtClean="0">
          <a:ln>
            <a:noFill/>
            <a:prstDash val="sysDot"/>
          </a:ln>
          <a:solidFill>
            <a:schemeClr val="accent1"/>
          </a:solidFill>
          <a:uFillTx/>
          <a:latin typeface="+mj-ea"/>
          <a:ea typeface="+mj-ea"/>
          <a:cs typeface="微软雅黑" panose="020B0503020204020204"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smtClean="0">
          <a:ln>
            <a:noFill/>
            <a:prstDash val="sysDot"/>
          </a:ln>
          <a:solidFill>
            <a:schemeClr val="tx1">
              <a:lumMod val="75000"/>
              <a:lumOff val="25000"/>
            </a:schemeClr>
          </a:solidFill>
          <a:uFillTx/>
          <a:latin typeface="+mn-ea"/>
          <a:ea typeface="+mn-ea"/>
          <a:cs typeface="微软雅黑" panose="020B0503020204020204"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kumimoji="0" lang="zh-CN" altLang="en-US" sz="1600" b="0" i="0" u="none" strike="noStrike" kern="1200" cap="none" spc="150" normalizeH="0" baseline="0" smtClean="0">
          <a:solidFill>
            <a:schemeClr val="tx1">
              <a:lumMod val="65000"/>
              <a:lumOff val="35000"/>
            </a:schemeClr>
          </a:solidFill>
          <a:uFillTx/>
          <a:latin typeface="微软雅黑" panose="020B0503020204020204" charset="-122"/>
          <a:ea typeface="微软雅黑" panose="020B0503020204020204" charset="-122"/>
          <a:cs typeface="微软雅黑" panose="020B0503020204020204"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smtClean="0">
          <a:solidFill>
            <a:schemeClr val="tx1">
              <a:lumMod val="65000"/>
              <a:lumOff val="35000"/>
            </a:schemeClr>
          </a:solidFill>
          <a:uFillTx/>
          <a:latin typeface="微软雅黑" panose="020B0503020204020204" charset="-122"/>
          <a:ea typeface="微软雅黑" panose="020B0503020204020204" charset="-122"/>
          <a:cs typeface="微软雅黑" panose="020B0503020204020204"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smtClean="0">
          <a:solidFill>
            <a:schemeClr val="tx1">
              <a:lumMod val="65000"/>
              <a:lumOff val="35000"/>
            </a:schemeClr>
          </a:solidFill>
          <a:uFillTx/>
          <a:latin typeface="微软雅黑" panose="020B0503020204020204" charset="-122"/>
          <a:ea typeface="微软雅黑" panose="020B0503020204020204" charset="-122"/>
          <a:cs typeface="微软雅黑" panose="020B0503020204020204"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smtClean="0">
          <a:solidFill>
            <a:schemeClr val="tx1">
              <a:lumMod val="65000"/>
              <a:lumOff val="35000"/>
            </a:schemeClr>
          </a:solidFill>
          <a:uFillTx/>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04.xml"/><Relationship Id="rId7" Type="http://schemas.openxmlformats.org/officeDocument/2006/relationships/image" Target="../media/image6.jpeg"/><Relationship Id="rId2" Type="http://schemas.openxmlformats.org/officeDocument/2006/relationships/tags" Target="../tags/tag303.xml"/><Relationship Id="rId1" Type="http://schemas.openxmlformats.org/officeDocument/2006/relationships/tags" Target="../tags/tag302.xml"/><Relationship Id="rId6" Type="http://schemas.openxmlformats.org/officeDocument/2006/relationships/notesSlide" Target="../notesSlides/notesSlide1.xml"/><Relationship Id="rId5" Type="http://schemas.openxmlformats.org/officeDocument/2006/relationships/slideLayout" Target="../slideLayouts/slideLayout23.xml"/><Relationship Id="rId4" Type="http://schemas.openxmlformats.org/officeDocument/2006/relationships/tags" Target="../tags/tag305.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365.xml"/><Relationship Id="rId7" Type="http://schemas.openxmlformats.org/officeDocument/2006/relationships/tags" Target="../tags/tag369.xml"/><Relationship Id="rId12" Type="http://schemas.openxmlformats.org/officeDocument/2006/relationships/image" Target="../media/image24.jpeg"/><Relationship Id="rId2" Type="http://schemas.openxmlformats.org/officeDocument/2006/relationships/tags" Target="../tags/tag364.xml"/><Relationship Id="rId1" Type="http://schemas.openxmlformats.org/officeDocument/2006/relationships/tags" Target="../tags/tag363.xml"/><Relationship Id="rId6" Type="http://schemas.openxmlformats.org/officeDocument/2006/relationships/tags" Target="../tags/tag368.xml"/><Relationship Id="rId11" Type="http://schemas.openxmlformats.org/officeDocument/2006/relationships/image" Target="../media/image23.jpeg"/><Relationship Id="rId5" Type="http://schemas.openxmlformats.org/officeDocument/2006/relationships/tags" Target="../tags/tag367.xml"/><Relationship Id="rId10" Type="http://schemas.openxmlformats.org/officeDocument/2006/relationships/image" Target="../media/image22.jpeg"/><Relationship Id="rId4" Type="http://schemas.openxmlformats.org/officeDocument/2006/relationships/tags" Target="../tags/tag366.xml"/><Relationship Id="rId9" Type="http://schemas.openxmlformats.org/officeDocument/2006/relationships/image" Target="../media/image21.jpe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372.xml"/><Relationship Id="rId7" Type="http://schemas.openxmlformats.org/officeDocument/2006/relationships/tags" Target="../tags/tag376.xml"/><Relationship Id="rId12" Type="http://schemas.openxmlformats.org/officeDocument/2006/relationships/image" Target="../media/image28.jpeg"/><Relationship Id="rId2" Type="http://schemas.openxmlformats.org/officeDocument/2006/relationships/tags" Target="../tags/tag371.xml"/><Relationship Id="rId1" Type="http://schemas.openxmlformats.org/officeDocument/2006/relationships/tags" Target="../tags/tag370.xml"/><Relationship Id="rId6" Type="http://schemas.openxmlformats.org/officeDocument/2006/relationships/tags" Target="../tags/tag375.xml"/><Relationship Id="rId11" Type="http://schemas.openxmlformats.org/officeDocument/2006/relationships/image" Target="../media/image27.jpeg"/><Relationship Id="rId5" Type="http://schemas.openxmlformats.org/officeDocument/2006/relationships/tags" Target="../tags/tag374.xml"/><Relationship Id="rId10" Type="http://schemas.openxmlformats.org/officeDocument/2006/relationships/image" Target="../media/image26.jpeg"/><Relationship Id="rId4" Type="http://schemas.openxmlformats.org/officeDocument/2006/relationships/tags" Target="../tags/tag373.xml"/><Relationship Id="rId9" Type="http://schemas.openxmlformats.org/officeDocument/2006/relationships/image" Target="../media/image25.jpeg"/></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2.jpeg"/><Relationship Id="rId3" Type="http://schemas.openxmlformats.org/officeDocument/2006/relationships/tags" Target="../tags/tag379.xml"/><Relationship Id="rId7" Type="http://schemas.openxmlformats.org/officeDocument/2006/relationships/slideLayout" Target="../slideLayouts/slideLayout30.xml"/><Relationship Id="rId12" Type="http://schemas.openxmlformats.org/officeDocument/2006/relationships/image" Target="../media/image31.jpeg"/><Relationship Id="rId2" Type="http://schemas.openxmlformats.org/officeDocument/2006/relationships/tags" Target="../tags/tag378.xml"/><Relationship Id="rId1" Type="http://schemas.openxmlformats.org/officeDocument/2006/relationships/tags" Target="../tags/tag377.xml"/><Relationship Id="rId6" Type="http://schemas.openxmlformats.org/officeDocument/2006/relationships/tags" Target="../tags/tag382.xml"/><Relationship Id="rId11" Type="http://schemas.openxmlformats.org/officeDocument/2006/relationships/image" Target="../media/image33.svg"/><Relationship Id="rId5" Type="http://schemas.openxmlformats.org/officeDocument/2006/relationships/tags" Target="../tags/tag381.xml"/><Relationship Id="rId10" Type="http://schemas.openxmlformats.org/officeDocument/2006/relationships/image" Target="../media/image30.png"/><Relationship Id="rId4" Type="http://schemas.openxmlformats.org/officeDocument/2006/relationships/tags" Target="../tags/tag380.xml"/><Relationship Id="rId9" Type="http://schemas.openxmlformats.org/officeDocument/2006/relationships/image" Target="../media/image31.svg"/><Relationship Id="rId14" Type="http://schemas.openxmlformats.org/officeDocument/2006/relationships/image" Target="../media/image33.jpeg"/></Relationships>
</file>

<file path=ppt/slides/_rels/slide13.xml.rels><?xml version="1.0" encoding="UTF-8" standalone="yes"?>
<Relationships xmlns="http://schemas.openxmlformats.org/package/2006/relationships"><Relationship Id="rId8" Type="http://schemas.openxmlformats.org/officeDocument/2006/relationships/tags" Target="../tags/tag390.xml"/><Relationship Id="rId13" Type="http://schemas.openxmlformats.org/officeDocument/2006/relationships/image" Target="../media/image36.jpeg"/><Relationship Id="rId3" Type="http://schemas.openxmlformats.org/officeDocument/2006/relationships/tags" Target="../tags/tag385.xml"/><Relationship Id="rId7" Type="http://schemas.openxmlformats.org/officeDocument/2006/relationships/tags" Target="../tags/tag389.xml"/><Relationship Id="rId12" Type="http://schemas.openxmlformats.org/officeDocument/2006/relationships/image" Target="../media/image35.jpeg"/><Relationship Id="rId2" Type="http://schemas.openxmlformats.org/officeDocument/2006/relationships/tags" Target="../tags/tag384.xml"/><Relationship Id="rId1" Type="http://schemas.openxmlformats.org/officeDocument/2006/relationships/tags" Target="../tags/tag383.xml"/><Relationship Id="rId6" Type="http://schemas.openxmlformats.org/officeDocument/2006/relationships/tags" Target="../tags/tag388.xml"/><Relationship Id="rId11" Type="http://schemas.openxmlformats.org/officeDocument/2006/relationships/image" Target="../media/image37.svg"/><Relationship Id="rId5" Type="http://schemas.openxmlformats.org/officeDocument/2006/relationships/tags" Target="../tags/tag387.xml"/><Relationship Id="rId10" Type="http://schemas.openxmlformats.org/officeDocument/2006/relationships/image" Target="../media/image34.png"/><Relationship Id="rId4" Type="http://schemas.openxmlformats.org/officeDocument/2006/relationships/tags" Target="../tags/tag386.xml"/><Relationship Id="rId9" Type="http://schemas.openxmlformats.org/officeDocument/2006/relationships/slideLayout" Target="../slideLayouts/slideLayout30.xml"/><Relationship Id="rId14" Type="http://schemas.openxmlformats.org/officeDocument/2006/relationships/image" Target="../media/image37.jpeg"/></Relationships>
</file>

<file path=ppt/slides/_rels/slide14.xml.rels><?xml version="1.0" encoding="UTF-8" standalone="yes"?>
<Relationships xmlns="http://schemas.openxmlformats.org/package/2006/relationships"><Relationship Id="rId8" Type="http://schemas.openxmlformats.org/officeDocument/2006/relationships/tags" Target="../tags/tag398.xml"/><Relationship Id="rId13" Type="http://schemas.openxmlformats.org/officeDocument/2006/relationships/image" Target="../media/image43.svg"/><Relationship Id="rId3" Type="http://schemas.openxmlformats.org/officeDocument/2006/relationships/tags" Target="../tags/tag393.xml"/><Relationship Id="rId7" Type="http://schemas.openxmlformats.org/officeDocument/2006/relationships/tags" Target="../tags/tag397.xml"/><Relationship Id="rId12" Type="http://schemas.openxmlformats.org/officeDocument/2006/relationships/image" Target="../media/image39.png"/><Relationship Id="rId2" Type="http://schemas.openxmlformats.org/officeDocument/2006/relationships/tags" Target="../tags/tag392.xml"/><Relationship Id="rId1" Type="http://schemas.openxmlformats.org/officeDocument/2006/relationships/tags" Target="../tags/tag391.xml"/><Relationship Id="rId6" Type="http://schemas.openxmlformats.org/officeDocument/2006/relationships/tags" Target="../tags/tag396.xml"/><Relationship Id="rId11" Type="http://schemas.openxmlformats.org/officeDocument/2006/relationships/image" Target="../media/image42.svg"/><Relationship Id="rId5" Type="http://schemas.openxmlformats.org/officeDocument/2006/relationships/tags" Target="../tags/tag395.xml"/><Relationship Id="rId15" Type="http://schemas.openxmlformats.org/officeDocument/2006/relationships/image" Target="../media/image41.jpeg"/><Relationship Id="rId10" Type="http://schemas.openxmlformats.org/officeDocument/2006/relationships/image" Target="../media/image38.png"/><Relationship Id="rId4" Type="http://schemas.openxmlformats.org/officeDocument/2006/relationships/tags" Target="../tags/tag394.xml"/><Relationship Id="rId9" Type="http://schemas.openxmlformats.org/officeDocument/2006/relationships/slideLayout" Target="../slideLayouts/slideLayout30.xml"/><Relationship Id="rId14" Type="http://schemas.openxmlformats.org/officeDocument/2006/relationships/image" Target="../media/image40.jpeg"/></Relationships>
</file>

<file path=ppt/slides/_rels/slide15.xml.rels><?xml version="1.0" encoding="UTF-8" standalone="yes"?>
<Relationships xmlns="http://schemas.openxmlformats.org/package/2006/relationships"><Relationship Id="rId8" Type="http://schemas.openxmlformats.org/officeDocument/2006/relationships/tags" Target="../tags/tag406.xml"/><Relationship Id="rId13" Type="http://schemas.openxmlformats.org/officeDocument/2006/relationships/image" Target="../media/image47.svg"/><Relationship Id="rId3" Type="http://schemas.openxmlformats.org/officeDocument/2006/relationships/tags" Target="../tags/tag401.xml"/><Relationship Id="rId7" Type="http://schemas.openxmlformats.org/officeDocument/2006/relationships/tags" Target="../tags/tag405.xml"/><Relationship Id="rId12" Type="http://schemas.openxmlformats.org/officeDocument/2006/relationships/image" Target="../media/image42.png"/><Relationship Id="rId2" Type="http://schemas.openxmlformats.org/officeDocument/2006/relationships/tags" Target="../tags/tag400.xml"/><Relationship Id="rId1" Type="http://schemas.openxmlformats.org/officeDocument/2006/relationships/tags" Target="../tags/tag399.xml"/><Relationship Id="rId6" Type="http://schemas.openxmlformats.org/officeDocument/2006/relationships/tags" Target="../tags/tag404.xml"/><Relationship Id="rId11" Type="http://schemas.openxmlformats.org/officeDocument/2006/relationships/image" Target="../media/image46.svg"/><Relationship Id="rId5" Type="http://schemas.openxmlformats.org/officeDocument/2006/relationships/tags" Target="../tags/tag403.xml"/><Relationship Id="rId15" Type="http://schemas.openxmlformats.org/officeDocument/2006/relationships/image" Target="../media/image44.jpeg"/><Relationship Id="rId10" Type="http://schemas.openxmlformats.org/officeDocument/2006/relationships/image" Target="../media/image29.png"/><Relationship Id="rId4" Type="http://schemas.openxmlformats.org/officeDocument/2006/relationships/tags" Target="../tags/tag402.xml"/><Relationship Id="rId9" Type="http://schemas.openxmlformats.org/officeDocument/2006/relationships/slideLayout" Target="../slideLayouts/slideLayout30.xml"/><Relationship Id="rId14" Type="http://schemas.openxmlformats.org/officeDocument/2006/relationships/image" Target="../media/image43.jpeg"/></Relationships>
</file>

<file path=ppt/slides/_rels/slide16.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tags" Target="../tags/tag409.xml"/><Relationship Id="rId7" Type="http://schemas.openxmlformats.org/officeDocument/2006/relationships/slideLayout" Target="../slideLayouts/slideLayout30.xml"/><Relationship Id="rId2" Type="http://schemas.openxmlformats.org/officeDocument/2006/relationships/tags" Target="../tags/tag408.xml"/><Relationship Id="rId1" Type="http://schemas.openxmlformats.org/officeDocument/2006/relationships/tags" Target="../tags/tag407.xml"/><Relationship Id="rId6" Type="http://schemas.openxmlformats.org/officeDocument/2006/relationships/tags" Target="../tags/tag412.xml"/><Relationship Id="rId5" Type="http://schemas.openxmlformats.org/officeDocument/2006/relationships/tags" Target="../tags/tag411.xml"/><Relationship Id="rId10" Type="http://schemas.openxmlformats.org/officeDocument/2006/relationships/image" Target="../media/image47.jpeg"/><Relationship Id="rId4" Type="http://schemas.openxmlformats.org/officeDocument/2006/relationships/tags" Target="../tags/tag410.xml"/><Relationship Id="rId9" Type="http://schemas.openxmlformats.org/officeDocument/2006/relationships/image" Target="../media/image46.jpeg"/></Relationships>
</file>

<file path=ppt/slides/_rels/slide17.xml.rels><?xml version="1.0" encoding="UTF-8" standalone="yes"?>
<Relationships xmlns="http://schemas.openxmlformats.org/package/2006/relationships"><Relationship Id="rId8" Type="http://schemas.openxmlformats.org/officeDocument/2006/relationships/tags" Target="../tags/tag420.xml"/><Relationship Id="rId13" Type="http://schemas.openxmlformats.org/officeDocument/2006/relationships/image" Target="../media/image50.jpeg"/><Relationship Id="rId3" Type="http://schemas.openxmlformats.org/officeDocument/2006/relationships/tags" Target="../tags/tag415.xml"/><Relationship Id="rId7" Type="http://schemas.openxmlformats.org/officeDocument/2006/relationships/tags" Target="../tags/tag419.xml"/><Relationship Id="rId12" Type="http://schemas.openxmlformats.org/officeDocument/2006/relationships/image" Target="../media/image49.jpeg"/><Relationship Id="rId2" Type="http://schemas.openxmlformats.org/officeDocument/2006/relationships/tags" Target="../tags/tag414.xml"/><Relationship Id="rId1" Type="http://schemas.openxmlformats.org/officeDocument/2006/relationships/tags" Target="../tags/tag413.xml"/><Relationship Id="rId6" Type="http://schemas.openxmlformats.org/officeDocument/2006/relationships/tags" Target="../tags/tag418.xml"/><Relationship Id="rId11" Type="http://schemas.openxmlformats.org/officeDocument/2006/relationships/image" Target="../media/image48.jpeg"/><Relationship Id="rId5" Type="http://schemas.openxmlformats.org/officeDocument/2006/relationships/tags" Target="../tags/tag417.xml"/><Relationship Id="rId10" Type="http://schemas.openxmlformats.org/officeDocument/2006/relationships/slideLayout" Target="../slideLayouts/slideLayout30.xml"/><Relationship Id="rId4" Type="http://schemas.openxmlformats.org/officeDocument/2006/relationships/tags" Target="../tags/tag416.xml"/><Relationship Id="rId9" Type="http://schemas.openxmlformats.org/officeDocument/2006/relationships/tags" Target="../tags/tag421.xml"/><Relationship Id="rId14" Type="http://schemas.openxmlformats.org/officeDocument/2006/relationships/image" Target="../media/image51.jpe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424.xml"/><Relationship Id="rId7" Type="http://schemas.openxmlformats.org/officeDocument/2006/relationships/tags" Target="../tags/tag428.xml"/><Relationship Id="rId2" Type="http://schemas.openxmlformats.org/officeDocument/2006/relationships/tags" Target="../tags/tag423.xml"/><Relationship Id="rId1" Type="http://schemas.openxmlformats.org/officeDocument/2006/relationships/tags" Target="../tags/tag422.xml"/><Relationship Id="rId6" Type="http://schemas.openxmlformats.org/officeDocument/2006/relationships/tags" Target="../tags/tag427.xml"/><Relationship Id="rId11" Type="http://schemas.openxmlformats.org/officeDocument/2006/relationships/image" Target="../media/image54.jpeg"/><Relationship Id="rId5" Type="http://schemas.openxmlformats.org/officeDocument/2006/relationships/tags" Target="../tags/tag426.xml"/><Relationship Id="rId10" Type="http://schemas.openxmlformats.org/officeDocument/2006/relationships/image" Target="../media/image53.jpeg"/><Relationship Id="rId4" Type="http://schemas.openxmlformats.org/officeDocument/2006/relationships/tags" Target="../tags/tag425.xml"/><Relationship Id="rId9" Type="http://schemas.openxmlformats.org/officeDocument/2006/relationships/image" Target="../media/image52.jpeg"/></Relationships>
</file>

<file path=ppt/slides/_rels/slide19.xml.rels><?xml version="1.0" encoding="UTF-8" standalone="yes"?>
<Relationships xmlns="http://schemas.openxmlformats.org/package/2006/relationships"><Relationship Id="rId3" Type="http://schemas.openxmlformats.org/officeDocument/2006/relationships/tags" Target="../tags/tag431.xml"/><Relationship Id="rId2" Type="http://schemas.openxmlformats.org/officeDocument/2006/relationships/tags" Target="../tags/tag430.xml"/><Relationship Id="rId1" Type="http://schemas.openxmlformats.org/officeDocument/2006/relationships/tags" Target="../tags/tag429.xml"/><Relationship Id="rId4"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 Id="rId4"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434.xml"/><Relationship Id="rId7" Type="http://schemas.openxmlformats.org/officeDocument/2006/relationships/tags" Target="../tags/tag438.xml"/><Relationship Id="rId12" Type="http://schemas.openxmlformats.org/officeDocument/2006/relationships/image" Target="../media/image58.jpeg"/><Relationship Id="rId2" Type="http://schemas.openxmlformats.org/officeDocument/2006/relationships/tags" Target="../tags/tag433.xml"/><Relationship Id="rId1" Type="http://schemas.openxmlformats.org/officeDocument/2006/relationships/tags" Target="../tags/tag432.xml"/><Relationship Id="rId6" Type="http://schemas.openxmlformats.org/officeDocument/2006/relationships/tags" Target="../tags/tag437.xml"/><Relationship Id="rId11" Type="http://schemas.openxmlformats.org/officeDocument/2006/relationships/image" Target="../media/image57.jpeg"/><Relationship Id="rId5" Type="http://schemas.openxmlformats.org/officeDocument/2006/relationships/tags" Target="../tags/tag436.xml"/><Relationship Id="rId10" Type="http://schemas.openxmlformats.org/officeDocument/2006/relationships/image" Target="../media/image56.jpeg"/><Relationship Id="rId4" Type="http://schemas.openxmlformats.org/officeDocument/2006/relationships/tags" Target="../tags/tag435.xml"/><Relationship Id="rId9" Type="http://schemas.openxmlformats.org/officeDocument/2006/relationships/image" Target="../media/image55.jpeg"/></Relationships>
</file>

<file path=ppt/slides/_rels/slide21.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tags" Target="../tags/tag441.xml"/><Relationship Id="rId7" Type="http://schemas.openxmlformats.org/officeDocument/2006/relationships/slideLayout" Target="../slideLayouts/slideLayout30.xml"/><Relationship Id="rId2" Type="http://schemas.openxmlformats.org/officeDocument/2006/relationships/tags" Target="../tags/tag440.xml"/><Relationship Id="rId1" Type="http://schemas.openxmlformats.org/officeDocument/2006/relationships/tags" Target="../tags/tag439.xml"/><Relationship Id="rId6" Type="http://schemas.openxmlformats.org/officeDocument/2006/relationships/tags" Target="../tags/tag444.xml"/><Relationship Id="rId5" Type="http://schemas.openxmlformats.org/officeDocument/2006/relationships/tags" Target="../tags/tag443.xml"/><Relationship Id="rId10" Type="http://schemas.openxmlformats.org/officeDocument/2006/relationships/image" Target="../media/image61.jpeg"/><Relationship Id="rId4" Type="http://schemas.openxmlformats.org/officeDocument/2006/relationships/tags" Target="../tags/tag442.xml"/><Relationship Id="rId9" Type="http://schemas.openxmlformats.org/officeDocument/2006/relationships/image" Target="../media/image60.jpeg"/></Relationships>
</file>

<file path=ppt/slides/_rels/slide22.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tags" Target="../tags/tag447.xml"/><Relationship Id="rId7" Type="http://schemas.openxmlformats.org/officeDocument/2006/relationships/image" Target="../media/image62.jpeg"/><Relationship Id="rId2" Type="http://schemas.openxmlformats.org/officeDocument/2006/relationships/tags" Target="../tags/tag446.xml"/><Relationship Id="rId1" Type="http://schemas.openxmlformats.org/officeDocument/2006/relationships/tags" Target="../tags/tag445.xml"/><Relationship Id="rId6" Type="http://schemas.openxmlformats.org/officeDocument/2006/relationships/slideLayout" Target="../slideLayouts/slideLayout30.xml"/><Relationship Id="rId5" Type="http://schemas.openxmlformats.org/officeDocument/2006/relationships/tags" Target="../tags/tag449.xml"/><Relationship Id="rId4" Type="http://schemas.openxmlformats.org/officeDocument/2006/relationships/tags" Target="../tags/tag448.xml"/></Relationships>
</file>

<file path=ppt/slides/_rels/slide23.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tags" Target="../tags/tag452.xml"/><Relationship Id="rId7" Type="http://schemas.openxmlformats.org/officeDocument/2006/relationships/image" Target="../media/image64.jpeg"/><Relationship Id="rId2" Type="http://schemas.openxmlformats.org/officeDocument/2006/relationships/tags" Target="../tags/tag451.xml"/><Relationship Id="rId1" Type="http://schemas.openxmlformats.org/officeDocument/2006/relationships/tags" Target="../tags/tag450.xml"/><Relationship Id="rId6" Type="http://schemas.openxmlformats.org/officeDocument/2006/relationships/slideLayout" Target="../slideLayouts/slideLayout30.xml"/><Relationship Id="rId5" Type="http://schemas.openxmlformats.org/officeDocument/2006/relationships/tags" Target="../tags/tag454.xml"/><Relationship Id="rId4" Type="http://schemas.openxmlformats.org/officeDocument/2006/relationships/tags" Target="../tags/tag453.xml"/></Relationships>
</file>

<file path=ppt/slides/_rels/slide24.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tags" Target="../tags/tag457.xml"/><Relationship Id="rId7" Type="http://schemas.openxmlformats.org/officeDocument/2006/relationships/image" Target="../media/image66.jpeg"/><Relationship Id="rId2" Type="http://schemas.openxmlformats.org/officeDocument/2006/relationships/tags" Target="../tags/tag456.xml"/><Relationship Id="rId1" Type="http://schemas.openxmlformats.org/officeDocument/2006/relationships/tags" Target="../tags/tag455.xml"/><Relationship Id="rId6" Type="http://schemas.openxmlformats.org/officeDocument/2006/relationships/slideLayout" Target="../slideLayouts/slideLayout30.xml"/><Relationship Id="rId5" Type="http://schemas.openxmlformats.org/officeDocument/2006/relationships/tags" Target="../tags/tag459.xml"/><Relationship Id="rId4" Type="http://schemas.openxmlformats.org/officeDocument/2006/relationships/tags" Target="../tags/tag458.xml"/></Relationships>
</file>

<file path=ppt/slides/_rels/slide25.xml.rels><?xml version="1.0" encoding="UTF-8" standalone="yes"?>
<Relationships xmlns="http://schemas.openxmlformats.org/package/2006/relationships"><Relationship Id="rId3" Type="http://schemas.openxmlformats.org/officeDocument/2006/relationships/tags" Target="../tags/tag462.xml"/><Relationship Id="rId2" Type="http://schemas.openxmlformats.org/officeDocument/2006/relationships/tags" Target="../tags/tag461.xml"/><Relationship Id="rId1" Type="http://schemas.openxmlformats.org/officeDocument/2006/relationships/tags" Target="../tags/tag460.xml"/><Relationship Id="rId4"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tags" Target="../tags/tag465.xml"/><Relationship Id="rId7" Type="http://schemas.openxmlformats.org/officeDocument/2006/relationships/tags" Target="../tags/tag469.xml"/><Relationship Id="rId2" Type="http://schemas.openxmlformats.org/officeDocument/2006/relationships/tags" Target="../tags/tag464.xml"/><Relationship Id="rId1" Type="http://schemas.openxmlformats.org/officeDocument/2006/relationships/tags" Target="../tags/tag463.xml"/><Relationship Id="rId6" Type="http://schemas.openxmlformats.org/officeDocument/2006/relationships/tags" Target="../tags/tag468.xml"/><Relationship Id="rId11" Type="http://schemas.openxmlformats.org/officeDocument/2006/relationships/image" Target="../media/image70.jpeg"/><Relationship Id="rId5" Type="http://schemas.openxmlformats.org/officeDocument/2006/relationships/tags" Target="../tags/tag467.xml"/><Relationship Id="rId10" Type="http://schemas.openxmlformats.org/officeDocument/2006/relationships/image" Target="../media/image69.jpeg"/><Relationship Id="rId4" Type="http://schemas.openxmlformats.org/officeDocument/2006/relationships/tags" Target="../tags/tag466.xml"/><Relationship Id="rId9" Type="http://schemas.openxmlformats.org/officeDocument/2006/relationships/image" Target="../media/image68.jpeg"/></Relationships>
</file>

<file path=ppt/slides/_rels/slide27.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tags" Target="../tags/tag472.xml"/><Relationship Id="rId7" Type="http://schemas.openxmlformats.org/officeDocument/2006/relationships/slideLayout" Target="../slideLayouts/slideLayout30.xml"/><Relationship Id="rId2" Type="http://schemas.openxmlformats.org/officeDocument/2006/relationships/tags" Target="../tags/tag471.xml"/><Relationship Id="rId1" Type="http://schemas.openxmlformats.org/officeDocument/2006/relationships/tags" Target="../tags/tag470.xml"/><Relationship Id="rId6" Type="http://schemas.openxmlformats.org/officeDocument/2006/relationships/tags" Target="../tags/tag475.xml"/><Relationship Id="rId11" Type="http://schemas.openxmlformats.org/officeDocument/2006/relationships/image" Target="../media/image74.jpeg"/><Relationship Id="rId5" Type="http://schemas.openxmlformats.org/officeDocument/2006/relationships/tags" Target="../tags/tag474.xml"/><Relationship Id="rId10" Type="http://schemas.openxmlformats.org/officeDocument/2006/relationships/image" Target="../media/image73.jpeg"/><Relationship Id="rId4" Type="http://schemas.openxmlformats.org/officeDocument/2006/relationships/tags" Target="../tags/tag473.xml"/><Relationship Id="rId9" Type="http://schemas.openxmlformats.org/officeDocument/2006/relationships/image" Target="../media/image72.jpeg"/></Relationships>
</file>

<file path=ppt/slides/_rels/slide28.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tags" Target="../tags/tag478.xml"/><Relationship Id="rId7" Type="http://schemas.openxmlformats.org/officeDocument/2006/relationships/image" Target="../media/image75.jpeg"/><Relationship Id="rId2" Type="http://schemas.openxmlformats.org/officeDocument/2006/relationships/tags" Target="../tags/tag477.xml"/><Relationship Id="rId1" Type="http://schemas.openxmlformats.org/officeDocument/2006/relationships/tags" Target="../tags/tag476.xml"/><Relationship Id="rId6" Type="http://schemas.openxmlformats.org/officeDocument/2006/relationships/slideLayout" Target="../slideLayouts/slideLayout30.xml"/><Relationship Id="rId5" Type="http://schemas.openxmlformats.org/officeDocument/2006/relationships/tags" Target="../tags/tag480.xml"/><Relationship Id="rId4" Type="http://schemas.openxmlformats.org/officeDocument/2006/relationships/tags" Target="../tags/tag479.xml"/><Relationship Id="rId9" Type="http://schemas.openxmlformats.org/officeDocument/2006/relationships/image" Target="../media/image77.jpeg"/></Relationships>
</file>

<file path=ppt/slides/_rels/slide29.xml.rels><?xml version="1.0" encoding="UTF-8" standalone="yes"?>
<Relationships xmlns="http://schemas.openxmlformats.org/package/2006/relationships"><Relationship Id="rId3" Type="http://schemas.openxmlformats.org/officeDocument/2006/relationships/tags" Target="../tags/tag483.xml"/><Relationship Id="rId7" Type="http://schemas.openxmlformats.org/officeDocument/2006/relationships/image" Target="../media/image79.jpeg"/><Relationship Id="rId2" Type="http://schemas.openxmlformats.org/officeDocument/2006/relationships/tags" Target="../tags/tag482.xml"/><Relationship Id="rId1" Type="http://schemas.openxmlformats.org/officeDocument/2006/relationships/tags" Target="../tags/tag481.xml"/><Relationship Id="rId6" Type="http://schemas.openxmlformats.org/officeDocument/2006/relationships/image" Target="../media/image78.jpeg"/><Relationship Id="rId5" Type="http://schemas.openxmlformats.org/officeDocument/2006/relationships/slideLayout" Target="../slideLayouts/slideLayout30.xml"/><Relationship Id="rId4" Type="http://schemas.openxmlformats.org/officeDocument/2006/relationships/tags" Target="../tags/tag484.xml"/></Relationships>
</file>

<file path=ppt/slides/_rels/slide3.xml.rels><?xml version="1.0" encoding="UTF-8" standalone="yes"?>
<Relationships xmlns="http://schemas.openxmlformats.org/package/2006/relationships"><Relationship Id="rId3" Type="http://schemas.openxmlformats.org/officeDocument/2006/relationships/tags" Target="../tags/tag311.xml"/><Relationship Id="rId2" Type="http://schemas.openxmlformats.org/officeDocument/2006/relationships/tags" Target="../tags/tag310.xml"/><Relationship Id="rId1" Type="http://schemas.openxmlformats.org/officeDocument/2006/relationships/tags" Target="../tags/tag309.xml"/><Relationship Id="rId4"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tags" Target="../tags/tag487.xml"/><Relationship Id="rId7" Type="http://schemas.openxmlformats.org/officeDocument/2006/relationships/image" Target="../media/image80.jpeg"/><Relationship Id="rId2" Type="http://schemas.openxmlformats.org/officeDocument/2006/relationships/tags" Target="../tags/tag486.xml"/><Relationship Id="rId1" Type="http://schemas.openxmlformats.org/officeDocument/2006/relationships/tags" Target="../tags/tag485.xml"/><Relationship Id="rId6" Type="http://schemas.openxmlformats.org/officeDocument/2006/relationships/slideLayout" Target="../slideLayouts/slideLayout30.xml"/><Relationship Id="rId5" Type="http://schemas.openxmlformats.org/officeDocument/2006/relationships/tags" Target="../tags/tag489.xml"/><Relationship Id="rId4" Type="http://schemas.openxmlformats.org/officeDocument/2006/relationships/tags" Target="../tags/tag488.xml"/><Relationship Id="rId9" Type="http://schemas.openxmlformats.org/officeDocument/2006/relationships/image" Target="../media/image82.jpeg"/></Relationships>
</file>

<file path=ppt/slides/_rels/slide31.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tags" Target="../tags/tag492.xml"/><Relationship Id="rId7" Type="http://schemas.openxmlformats.org/officeDocument/2006/relationships/image" Target="../media/image83.jpeg"/><Relationship Id="rId2" Type="http://schemas.openxmlformats.org/officeDocument/2006/relationships/tags" Target="../tags/tag491.xml"/><Relationship Id="rId1" Type="http://schemas.openxmlformats.org/officeDocument/2006/relationships/tags" Target="../tags/tag490.xml"/><Relationship Id="rId6" Type="http://schemas.openxmlformats.org/officeDocument/2006/relationships/slideLayout" Target="../slideLayouts/slideLayout30.xml"/><Relationship Id="rId5" Type="http://schemas.openxmlformats.org/officeDocument/2006/relationships/tags" Target="../tags/tag494.xml"/><Relationship Id="rId4" Type="http://schemas.openxmlformats.org/officeDocument/2006/relationships/tags" Target="../tags/tag493.xml"/></Relationships>
</file>

<file path=ppt/slides/_rels/slide32.xml.rels><?xml version="1.0" encoding="UTF-8" standalone="yes"?>
<Relationships xmlns="http://schemas.openxmlformats.org/package/2006/relationships"><Relationship Id="rId3" Type="http://schemas.openxmlformats.org/officeDocument/2006/relationships/tags" Target="../tags/tag497.xml"/><Relationship Id="rId2" Type="http://schemas.openxmlformats.org/officeDocument/2006/relationships/tags" Target="../tags/tag496.xml"/><Relationship Id="rId1" Type="http://schemas.openxmlformats.org/officeDocument/2006/relationships/tags" Target="../tags/tag495.xml"/><Relationship Id="rId6" Type="http://schemas.openxmlformats.org/officeDocument/2006/relationships/image" Target="../media/image86.jpeg"/><Relationship Id="rId5" Type="http://schemas.openxmlformats.org/officeDocument/2006/relationships/image" Target="../media/image85.jpeg"/><Relationship Id="rId4"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tags" Target="../tags/tag500.xml"/><Relationship Id="rId2" Type="http://schemas.openxmlformats.org/officeDocument/2006/relationships/tags" Target="../tags/tag499.xml"/><Relationship Id="rId1" Type="http://schemas.openxmlformats.org/officeDocument/2006/relationships/tags" Target="../tags/tag498.xml"/><Relationship Id="rId4"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tags" Target="../tags/tag503.xml"/><Relationship Id="rId2" Type="http://schemas.openxmlformats.org/officeDocument/2006/relationships/tags" Target="../tags/tag502.xml"/><Relationship Id="rId1" Type="http://schemas.openxmlformats.org/officeDocument/2006/relationships/tags" Target="../tags/tag501.xml"/><Relationship Id="rId6" Type="http://schemas.openxmlformats.org/officeDocument/2006/relationships/image" Target="../media/image87.jpeg"/><Relationship Id="rId5" Type="http://schemas.openxmlformats.org/officeDocument/2006/relationships/slideLayout" Target="../slideLayouts/slideLayout30.xml"/><Relationship Id="rId4" Type="http://schemas.openxmlformats.org/officeDocument/2006/relationships/tags" Target="../tags/tag504.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507.xml"/><Relationship Id="rId7" Type="http://schemas.openxmlformats.org/officeDocument/2006/relationships/tags" Target="../tags/tag511.xml"/><Relationship Id="rId12" Type="http://schemas.openxmlformats.org/officeDocument/2006/relationships/image" Target="../media/image91.jpeg"/><Relationship Id="rId2" Type="http://schemas.openxmlformats.org/officeDocument/2006/relationships/tags" Target="../tags/tag506.xml"/><Relationship Id="rId1" Type="http://schemas.openxmlformats.org/officeDocument/2006/relationships/tags" Target="../tags/tag505.xml"/><Relationship Id="rId6" Type="http://schemas.openxmlformats.org/officeDocument/2006/relationships/tags" Target="../tags/tag510.xml"/><Relationship Id="rId11" Type="http://schemas.openxmlformats.org/officeDocument/2006/relationships/image" Target="../media/image90.jpeg"/><Relationship Id="rId5" Type="http://schemas.openxmlformats.org/officeDocument/2006/relationships/tags" Target="../tags/tag509.xml"/><Relationship Id="rId10" Type="http://schemas.openxmlformats.org/officeDocument/2006/relationships/image" Target="../media/image89.png"/><Relationship Id="rId4" Type="http://schemas.openxmlformats.org/officeDocument/2006/relationships/tags" Target="../tags/tag508.xml"/><Relationship Id="rId9" Type="http://schemas.openxmlformats.org/officeDocument/2006/relationships/image" Target="../media/image88.jpeg"/></Relationships>
</file>

<file path=ppt/slides/_rels/slide36.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tags" Target="../tags/tag514.xml"/><Relationship Id="rId7" Type="http://schemas.openxmlformats.org/officeDocument/2006/relationships/slideLayout" Target="../slideLayouts/slideLayout30.xml"/><Relationship Id="rId2" Type="http://schemas.openxmlformats.org/officeDocument/2006/relationships/tags" Target="../tags/tag513.xml"/><Relationship Id="rId1" Type="http://schemas.openxmlformats.org/officeDocument/2006/relationships/tags" Target="../tags/tag512.xml"/><Relationship Id="rId6" Type="http://schemas.openxmlformats.org/officeDocument/2006/relationships/tags" Target="../tags/tag517.xml"/><Relationship Id="rId5" Type="http://schemas.openxmlformats.org/officeDocument/2006/relationships/tags" Target="../tags/tag516.xml"/><Relationship Id="rId10" Type="http://schemas.openxmlformats.org/officeDocument/2006/relationships/image" Target="../media/image94.jpeg"/><Relationship Id="rId4" Type="http://schemas.openxmlformats.org/officeDocument/2006/relationships/tags" Target="../tags/tag515.xml"/><Relationship Id="rId9" Type="http://schemas.openxmlformats.org/officeDocument/2006/relationships/image" Target="../media/image93.jpeg"/></Relationships>
</file>

<file path=ppt/slides/_rels/slide37.xml.rels><?xml version="1.0" encoding="UTF-8" standalone="yes"?>
<Relationships xmlns="http://schemas.openxmlformats.org/package/2006/relationships"><Relationship Id="rId3" Type="http://schemas.openxmlformats.org/officeDocument/2006/relationships/tags" Target="../tags/tag520.xml"/><Relationship Id="rId2" Type="http://schemas.openxmlformats.org/officeDocument/2006/relationships/tags" Target="../tags/tag519.xml"/><Relationship Id="rId1" Type="http://schemas.openxmlformats.org/officeDocument/2006/relationships/tags" Target="../tags/tag518.xml"/><Relationship Id="rId4"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3" Type="http://schemas.openxmlformats.org/officeDocument/2006/relationships/tags" Target="../tags/tag523.xml"/><Relationship Id="rId2" Type="http://schemas.openxmlformats.org/officeDocument/2006/relationships/tags" Target="../tags/tag522.xml"/><Relationship Id="rId1" Type="http://schemas.openxmlformats.org/officeDocument/2006/relationships/tags" Target="../tags/tag521.xml"/><Relationship Id="rId6" Type="http://schemas.openxmlformats.org/officeDocument/2006/relationships/image" Target="../media/image95.jpeg"/><Relationship Id="rId5" Type="http://schemas.openxmlformats.org/officeDocument/2006/relationships/slideLayout" Target="../slideLayouts/slideLayout30.xml"/><Relationship Id="rId4" Type="http://schemas.openxmlformats.org/officeDocument/2006/relationships/tags" Target="../tags/tag524.xm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527.xml"/><Relationship Id="rId7" Type="http://schemas.openxmlformats.org/officeDocument/2006/relationships/tags" Target="../tags/tag531.xml"/><Relationship Id="rId12" Type="http://schemas.openxmlformats.org/officeDocument/2006/relationships/image" Target="../media/image99.jpeg"/><Relationship Id="rId2" Type="http://schemas.openxmlformats.org/officeDocument/2006/relationships/tags" Target="../tags/tag526.xml"/><Relationship Id="rId1" Type="http://schemas.openxmlformats.org/officeDocument/2006/relationships/tags" Target="../tags/tag525.xml"/><Relationship Id="rId6" Type="http://schemas.openxmlformats.org/officeDocument/2006/relationships/tags" Target="../tags/tag530.xml"/><Relationship Id="rId11" Type="http://schemas.openxmlformats.org/officeDocument/2006/relationships/image" Target="../media/image98.jpeg"/><Relationship Id="rId5" Type="http://schemas.openxmlformats.org/officeDocument/2006/relationships/tags" Target="../tags/tag529.xml"/><Relationship Id="rId10" Type="http://schemas.openxmlformats.org/officeDocument/2006/relationships/image" Target="../media/image97.jpeg"/><Relationship Id="rId4" Type="http://schemas.openxmlformats.org/officeDocument/2006/relationships/tags" Target="../tags/tag528.xml"/><Relationship Id="rId9" Type="http://schemas.openxmlformats.org/officeDocument/2006/relationships/image" Target="../media/image96.jpeg"/></Relationships>
</file>

<file path=ppt/slides/_rels/slide4.xml.rels><?xml version="1.0" encoding="UTF-8" standalone="yes"?>
<Relationships xmlns="http://schemas.openxmlformats.org/package/2006/relationships"><Relationship Id="rId8" Type="http://schemas.openxmlformats.org/officeDocument/2006/relationships/tags" Target="../tags/tag319.xml"/><Relationship Id="rId13" Type="http://schemas.openxmlformats.org/officeDocument/2006/relationships/tags" Target="../tags/tag324.xml"/><Relationship Id="rId18" Type="http://schemas.openxmlformats.org/officeDocument/2006/relationships/slideLayout" Target="../slideLayouts/slideLayout25.xml"/><Relationship Id="rId3" Type="http://schemas.openxmlformats.org/officeDocument/2006/relationships/tags" Target="../tags/tag314.xml"/><Relationship Id="rId7" Type="http://schemas.openxmlformats.org/officeDocument/2006/relationships/tags" Target="../tags/tag318.xml"/><Relationship Id="rId12" Type="http://schemas.openxmlformats.org/officeDocument/2006/relationships/tags" Target="../tags/tag323.xml"/><Relationship Id="rId17" Type="http://schemas.openxmlformats.org/officeDocument/2006/relationships/tags" Target="../tags/tag328.xml"/><Relationship Id="rId2" Type="http://schemas.openxmlformats.org/officeDocument/2006/relationships/tags" Target="../tags/tag313.xml"/><Relationship Id="rId16" Type="http://schemas.openxmlformats.org/officeDocument/2006/relationships/tags" Target="../tags/tag327.xml"/><Relationship Id="rId1" Type="http://schemas.openxmlformats.org/officeDocument/2006/relationships/tags" Target="../tags/tag312.xml"/><Relationship Id="rId6" Type="http://schemas.openxmlformats.org/officeDocument/2006/relationships/tags" Target="../tags/tag317.xml"/><Relationship Id="rId11" Type="http://schemas.openxmlformats.org/officeDocument/2006/relationships/tags" Target="../tags/tag322.xml"/><Relationship Id="rId5" Type="http://schemas.openxmlformats.org/officeDocument/2006/relationships/tags" Target="../tags/tag316.xml"/><Relationship Id="rId15" Type="http://schemas.openxmlformats.org/officeDocument/2006/relationships/tags" Target="../tags/tag326.xml"/><Relationship Id="rId10" Type="http://schemas.openxmlformats.org/officeDocument/2006/relationships/tags" Target="../tags/tag321.xml"/><Relationship Id="rId19" Type="http://schemas.openxmlformats.org/officeDocument/2006/relationships/notesSlide" Target="../notesSlides/notesSlide2.xml"/><Relationship Id="rId4" Type="http://schemas.openxmlformats.org/officeDocument/2006/relationships/tags" Target="../tags/tag315.xml"/><Relationship Id="rId9" Type="http://schemas.openxmlformats.org/officeDocument/2006/relationships/tags" Target="../tags/tag320.xml"/><Relationship Id="rId14" Type="http://schemas.openxmlformats.org/officeDocument/2006/relationships/tags" Target="../tags/tag325.xml"/></Relationships>
</file>

<file path=ppt/slides/_rels/slide40.xml.rels><?xml version="1.0" encoding="UTF-8" standalone="yes"?>
<Relationships xmlns="http://schemas.openxmlformats.org/package/2006/relationships"><Relationship Id="rId3" Type="http://schemas.openxmlformats.org/officeDocument/2006/relationships/tags" Target="../tags/tag534.xml"/><Relationship Id="rId2" Type="http://schemas.openxmlformats.org/officeDocument/2006/relationships/tags" Target="../tags/tag533.xml"/><Relationship Id="rId1" Type="http://schemas.openxmlformats.org/officeDocument/2006/relationships/tags" Target="../tags/tag532.xml"/><Relationship Id="rId4"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 Id="rId4"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334.xml"/><Relationship Id="rId7" Type="http://schemas.openxmlformats.org/officeDocument/2006/relationships/tags" Target="../tags/tag338.xml"/><Relationship Id="rId12" Type="http://schemas.openxmlformats.org/officeDocument/2006/relationships/image" Target="../media/image10.jpeg"/><Relationship Id="rId2" Type="http://schemas.openxmlformats.org/officeDocument/2006/relationships/tags" Target="../tags/tag333.xml"/><Relationship Id="rId1" Type="http://schemas.openxmlformats.org/officeDocument/2006/relationships/tags" Target="../tags/tag332.xml"/><Relationship Id="rId6" Type="http://schemas.openxmlformats.org/officeDocument/2006/relationships/tags" Target="../tags/tag337.xml"/><Relationship Id="rId11" Type="http://schemas.openxmlformats.org/officeDocument/2006/relationships/image" Target="../media/image9.jpeg"/><Relationship Id="rId5" Type="http://schemas.openxmlformats.org/officeDocument/2006/relationships/tags" Target="../tags/tag336.xml"/><Relationship Id="rId10" Type="http://schemas.openxmlformats.org/officeDocument/2006/relationships/image" Target="../media/image8.jpeg"/><Relationship Id="rId4" Type="http://schemas.openxmlformats.org/officeDocument/2006/relationships/tags" Target="../tags/tag335.xml"/><Relationship Id="rId9" Type="http://schemas.openxmlformats.org/officeDocument/2006/relationships/image" Target="../media/image7.jpeg"/></Relationships>
</file>

<file path=ppt/slides/_rels/slide7.xml.rels><?xml version="1.0" encoding="UTF-8" standalone="yes"?>
<Relationships xmlns="http://schemas.openxmlformats.org/package/2006/relationships"><Relationship Id="rId8" Type="http://schemas.openxmlformats.org/officeDocument/2006/relationships/tags" Target="../tags/tag346.xml"/><Relationship Id="rId13" Type="http://schemas.openxmlformats.org/officeDocument/2006/relationships/image" Target="../media/image12.jpeg"/><Relationship Id="rId3" Type="http://schemas.openxmlformats.org/officeDocument/2006/relationships/tags" Target="../tags/tag341.xml"/><Relationship Id="rId7" Type="http://schemas.openxmlformats.org/officeDocument/2006/relationships/tags" Target="../tags/tag345.xml"/><Relationship Id="rId12" Type="http://schemas.openxmlformats.org/officeDocument/2006/relationships/image" Target="../media/image11.jpeg"/><Relationship Id="rId2" Type="http://schemas.openxmlformats.org/officeDocument/2006/relationships/tags" Target="../tags/tag340.xml"/><Relationship Id="rId1" Type="http://schemas.openxmlformats.org/officeDocument/2006/relationships/tags" Target="../tags/tag339.xml"/><Relationship Id="rId6" Type="http://schemas.openxmlformats.org/officeDocument/2006/relationships/tags" Target="../tags/tag344.xml"/><Relationship Id="rId11" Type="http://schemas.openxmlformats.org/officeDocument/2006/relationships/slideLayout" Target="../slideLayouts/slideLayout30.xml"/><Relationship Id="rId5" Type="http://schemas.openxmlformats.org/officeDocument/2006/relationships/tags" Target="../tags/tag343.xml"/><Relationship Id="rId10" Type="http://schemas.openxmlformats.org/officeDocument/2006/relationships/tags" Target="../tags/tag348.xml"/><Relationship Id="rId4" Type="http://schemas.openxmlformats.org/officeDocument/2006/relationships/tags" Target="../tags/tag342.xml"/><Relationship Id="rId9" Type="http://schemas.openxmlformats.org/officeDocument/2006/relationships/tags" Target="../tags/tag347.xml"/><Relationship Id="rId1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351.xml"/><Relationship Id="rId7" Type="http://schemas.openxmlformats.org/officeDocument/2006/relationships/tags" Target="../tags/tag355.xml"/><Relationship Id="rId12" Type="http://schemas.openxmlformats.org/officeDocument/2006/relationships/image" Target="../media/image17.jpeg"/><Relationship Id="rId2" Type="http://schemas.openxmlformats.org/officeDocument/2006/relationships/tags" Target="../tags/tag350.xml"/><Relationship Id="rId1" Type="http://schemas.openxmlformats.org/officeDocument/2006/relationships/tags" Target="../tags/tag349.xml"/><Relationship Id="rId6" Type="http://schemas.openxmlformats.org/officeDocument/2006/relationships/tags" Target="../tags/tag354.xml"/><Relationship Id="rId11" Type="http://schemas.openxmlformats.org/officeDocument/2006/relationships/image" Target="../media/image16.jpeg"/><Relationship Id="rId5" Type="http://schemas.openxmlformats.org/officeDocument/2006/relationships/tags" Target="../tags/tag353.xml"/><Relationship Id="rId10" Type="http://schemas.openxmlformats.org/officeDocument/2006/relationships/image" Target="../media/image15.jpeg"/><Relationship Id="rId4" Type="http://schemas.openxmlformats.org/officeDocument/2006/relationships/tags" Target="../tags/tag352.xml"/><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tags" Target="../tags/tag358.xml"/><Relationship Id="rId7" Type="http://schemas.openxmlformats.org/officeDocument/2006/relationships/tags" Target="../tags/tag362.xml"/><Relationship Id="rId2" Type="http://schemas.openxmlformats.org/officeDocument/2006/relationships/tags" Target="../tags/tag357.xml"/><Relationship Id="rId1" Type="http://schemas.openxmlformats.org/officeDocument/2006/relationships/tags" Target="../tags/tag356.xml"/><Relationship Id="rId6" Type="http://schemas.openxmlformats.org/officeDocument/2006/relationships/tags" Target="../tags/tag361.xml"/><Relationship Id="rId11" Type="http://schemas.openxmlformats.org/officeDocument/2006/relationships/image" Target="../media/image20.jpeg"/><Relationship Id="rId5" Type="http://schemas.openxmlformats.org/officeDocument/2006/relationships/tags" Target="../tags/tag360.xml"/><Relationship Id="rId10" Type="http://schemas.openxmlformats.org/officeDocument/2006/relationships/image" Target="../media/image19.jpeg"/><Relationship Id="rId4" Type="http://schemas.openxmlformats.org/officeDocument/2006/relationships/tags" Target="../tags/tag359.xml"/><Relationship Id="rId9"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公司名"/>
          <p:cNvSpPr>
            <a:spLocks noGrp="1"/>
          </p:cNvSpPr>
          <p:nvPr>
            <p:custDataLst>
              <p:tags r:id="rId2"/>
            </p:custDataLst>
          </p:nvPr>
        </p:nvSpPr>
        <p:spPr>
          <a:xfrm>
            <a:off x="1078606" y="504000"/>
            <a:ext cx="2817391" cy="504000"/>
          </a:xfrm>
          <a:prstGeom prst="rect">
            <a:avLst/>
          </a:prstGeom>
        </p:spPr>
        <p:txBody>
          <a:bodyPr vert="horz" wrap="square" lIns="0" tIns="0" rIns="0" bIns="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60000"/>
                    <a:lumOff val="40000"/>
                  </a:schemeClr>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0000"/>
              </a:lnSpc>
              <a:spcBef>
                <a:spcPts val="1000"/>
              </a:spcBef>
              <a:spcAft>
                <a:spcPts val="0"/>
              </a:spcAft>
              <a:buSzPct val="100000"/>
            </a:pPr>
            <a:r>
              <a:rPr lang="zh-CN" altLang="en-US" sz="1400">
                <a:solidFill>
                  <a:schemeClr val="tx1">
                    <a:lumMod val="60000"/>
                    <a:lumOff val="40000"/>
                  </a:schemeClr>
                </a:solidFill>
              </a:rPr>
              <a:t>南京新鸿运物业管理股份有限公司</a:t>
            </a:r>
          </a:p>
        </p:txBody>
      </p:sp>
      <p:sp>
        <p:nvSpPr>
          <p:cNvPr id="2" name="标题 1"/>
          <p:cNvSpPr>
            <a:spLocks noGrp="1"/>
          </p:cNvSpPr>
          <p:nvPr>
            <p:ph type="title" idx="21"/>
            <p:custDataLst>
              <p:tags r:id="rId3"/>
            </p:custDataLst>
          </p:nvPr>
        </p:nvSpPr>
        <p:spPr>
          <a:xfrm>
            <a:off x="955040" y="258445"/>
            <a:ext cx="6158865" cy="2997200"/>
          </a:xfrm>
        </p:spPr>
        <p:txBody>
          <a:bodyPr/>
          <a:lstStyle/>
          <a:p>
            <a:r>
              <a:rPr lang="en-US" altLang="zh-CN" sz="5400" dirty="0"/>
              <a:t>  </a:t>
            </a:r>
            <a:r>
              <a:rPr altLang="en-US" sz="5400" dirty="0"/>
              <a:t>东南大学丁家桥</a:t>
            </a:r>
            <a:r>
              <a:rPr altLang="zh-CN" sz="5400" dirty="0"/>
              <a:t>
</a:t>
            </a:r>
            <a:r>
              <a:rPr sz="5400" dirty="0"/>
              <a:t>物业2026年中总结</a:t>
            </a:r>
          </a:p>
        </p:txBody>
      </p:sp>
      <p:sp>
        <p:nvSpPr>
          <p:cNvPr id="8" name="文本占位符 7"/>
          <p:cNvSpPr>
            <a:spLocks noGrp="1"/>
          </p:cNvSpPr>
          <p:nvPr>
            <p:ph type="body" idx="1"/>
            <p:custDataLst>
              <p:tags r:id="rId4"/>
            </p:custDataLst>
          </p:nvPr>
        </p:nvSpPr>
        <p:spPr>
          <a:xfrm>
            <a:off x="2684145" y="3731895"/>
            <a:ext cx="2207895" cy="777875"/>
          </a:xfrm>
        </p:spPr>
        <p:txBody>
          <a:bodyPr>
            <a:noAutofit/>
          </a:bodyPr>
          <a:lstStyle/>
          <a:p>
            <a:r>
              <a:rPr altLang="en-US" sz="1200" dirty="0">
                <a:solidFill>
                  <a:schemeClr val="lt1">
                    <a:lumMod val="100000"/>
                  </a:schemeClr>
                </a:solidFill>
              </a:rPr>
              <a:t>汇报人：李丽</a:t>
            </a:r>
            <a:endParaRPr altLang="zh-CN" sz="1200" dirty="0">
              <a:solidFill>
                <a:schemeClr val="lt1">
                  <a:lumMod val="100000"/>
                </a:schemeClr>
              </a:solidFill>
            </a:endParaRPr>
          </a:p>
          <a:p>
            <a:r>
              <a:rPr lang="en-US" altLang="zh-CN" sz="1200" dirty="0">
                <a:solidFill>
                  <a:schemeClr val="lt1">
                    <a:lumMod val="100000"/>
                  </a:schemeClr>
                </a:solidFill>
              </a:rPr>
              <a:t>2026</a:t>
            </a:r>
            <a:r>
              <a:rPr sz="1200" dirty="0">
                <a:solidFill>
                  <a:schemeClr val="lt1">
                    <a:lumMod val="100000"/>
                  </a:schemeClr>
                </a:solidFill>
              </a:rPr>
              <a:t>年6月12日</a:t>
            </a:r>
          </a:p>
        </p:txBody>
      </p:sp>
      <p:sp>
        <p:nvSpPr>
          <p:cNvPr id="5" name="文本框 4"/>
          <p:cNvSpPr txBox="1"/>
          <p:nvPr/>
        </p:nvSpPr>
        <p:spPr>
          <a:xfrm>
            <a:off x="-344170" y="1312545"/>
            <a:ext cx="4064000" cy="3749040"/>
          </a:xfrm>
          <a:prstGeom prst="rect">
            <a:avLst/>
          </a:prstGeom>
          <a:noFill/>
        </p:spPr>
        <p:txBody>
          <a:bodyPr wrap="square" rtlCol="0">
            <a:noAutofit/>
          </a:bodyPr>
          <a:lstStyle/>
          <a:p>
            <a:endParaRPr lang="zh-CN" altLang="en-US"/>
          </a:p>
        </p:txBody>
      </p:sp>
      <p:sp>
        <p:nvSpPr>
          <p:cNvPr id="7" name="圆角矩形 6"/>
          <p:cNvSpPr/>
          <p:nvPr/>
        </p:nvSpPr>
        <p:spPr>
          <a:xfrm>
            <a:off x="7990840" y="1254125"/>
            <a:ext cx="2389505" cy="4916170"/>
          </a:xfrm>
          <a:prstGeom prst="roundRect">
            <a:avLst/>
          </a:prstGeom>
          <a:blipFill rotWithShape="1">
            <a:blip r:embed="rId7" cstate="screen"/>
            <a:stretch>
              <a:fillRect/>
            </a:stretch>
          </a:blip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特殊天气、重大活动环境保障</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713105" y="1122680"/>
            <a:ext cx="10869930" cy="1731645"/>
          </a:xfrm>
          <a:prstGeom prst="rect">
            <a:avLst/>
          </a:prstGeom>
          <a:noFill/>
        </p:spPr>
        <p:txBody>
          <a:bodyPr wrap="square" rtlCol="0">
            <a:noAutofit/>
          </a:bodyPr>
          <a:lstStyle/>
          <a:p>
            <a:pPr indent="0" fontAlgn="auto">
              <a:lnSpc>
                <a:spcPct val="150000"/>
              </a:lnSpc>
            </a:pPr>
            <a:r>
              <a:rPr lang="en-US" altLang="zh-CN">
                <a:solidFill>
                  <a:schemeClr val="tx1"/>
                </a:solidFill>
              </a:rPr>
              <a:t>      </a:t>
            </a:r>
            <a:r>
              <a:rPr lang="en-US" altLang="zh-CN" sz="2000">
                <a:solidFill>
                  <a:schemeClr val="tx1"/>
                </a:solidFill>
              </a:rPr>
              <a:t> </a:t>
            </a:r>
            <a:r>
              <a:rPr lang="zh-CN" altLang="en-US" sz="2000">
                <a:solidFill>
                  <a:schemeClr val="tx1"/>
                </a:solidFill>
              </a:rPr>
              <a:t>为迎接</a:t>
            </a:r>
            <a:r>
              <a:rPr lang="en-US" altLang="zh-CN" sz="2000">
                <a:solidFill>
                  <a:schemeClr val="tx1"/>
                </a:solidFill>
              </a:rPr>
              <a:t>5</a:t>
            </a:r>
            <a:r>
              <a:rPr lang="zh-CN" altLang="en-US" sz="2000">
                <a:solidFill>
                  <a:schemeClr val="tx1"/>
                </a:solidFill>
              </a:rPr>
              <a:t>月</a:t>
            </a:r>
            <a:r>
              <a:rPr lang="en-US" altLang="zh-CN" sz="2000">
                <a:solidFill>
                  <a:schemeClr val="tx1"/>
                </a:solidFill>
              </a:rPr>
              <a:t>24</a:t>
            </a:r>
            <a:r>
              <a:rPr lang="zh-CN" altLang="en-US" sz="2000">
                <a:solidFill>
                  <a:schemeClr val="tx1"/>
                </a:solidFill>
              </a:rPr>
              <a:t>日公共卫生学院建院</a:t>
            </a:r>
            <a:r>
              <a:rPr lang="en-US" altLang="zh-CN" sz="2000">
                <a:solidFill>
                  <a:schemeClr val="tx1"/>
                </a:solidFill>
              </a:rPr>
              <a:t>50</a:t>
            </a:r>
            <a:r>
              <a:rPr lang="zh-CN" altLang="en-US" sz="2000">
                <a:solidFill>
                  <a:schemeClr val="tx1"/>
                </a:solidFill>
              </a:rPr>
              <a:t>周年的活动，我们提前做好各项准备工作，对公卫楼、科技会堂等区域进行彻底清洁，</a:t>
            </a:r>
            <a:r>
              <a:rPr lang="zh-CN" altLang="en-US" sz="2000" kern="100" dirty="0">
                <a:solidFill>
                  <a:schemeClr val="tx1"/>
                </a:solidFill>
                <a:effectLst/>
                <a:cs typeface="江城圆体 400W" panose="020B0500000000000000" pitchFamily="34" charset="-122"/>
                <a:sym typeface="+mn-ea"/>
              </a:rPr>
              <a:t>公卫楼大厅因地面材质原因污渍难以清理，尝试过多种方法后，组织保洁员用钨丝手工擦拭清理，</a:t>
            </a:r>
            <a:r>
              <a:rPr lang="zh-CN" altLang="en-US" sz="2000">
                <a:solidFill>
                  <a:schemeClr val="tx1"/>
                </a:solidFill>
              </a:rPr>
              <a:t>活动当天，全员加班，不间断保洁，保障活动顺利进行。</a:t>
            </a:r>
          </a:p>
          <a:p>
            <a:pPr indent="0" fontAlgn="auto">
              <a:lnSpc>
                <a:spcPct val="150000"/>
              </a:lnSpc>
            </a:pPr>
            <a:endParaRPr lang="zh-CN" altLang="en-US" sz="2000">
              <a:solidFill>
                <a:schemeClr val="tx1"/>
              </a:solidFill>
            </a:endParaRPr>
          </a:p>
          <a:p>
            <a:pPr indent="0" fontAlgn="auto">
              <a:lnSpc>
                <a:spcPct val="150000"/>
              </a:lnSpc>
            </a:pPr>
            <a:endParaRPr lang="zh-CN" altLang="en-US">
              <a:solidFill>
                <a:schemeClr val="tx1"/>
              </a:solidFill>
            </a:endParaRPr>
          </a:p>
          <a:p>
            <a:pPr indent="0" fontAlgn="auto">
              <a:lnSpc>
                <a:spcPct val="150000"/>
              </a:lnSpc>
            </a:pPr>
            <a:r>
              <a:rPr lang="en-US" altLang="zh-CN">
                <a:solidFill>
                  <a:schemeClr val="tx1"/>
                </a:solidFill>
              </a:rPr>
              <a:t>  </a:t>
            </a:r>
          </a:p>
          <a:p>
            <a:pPr indent="0" fontAlgn="auto">
              <a:lnSpc>
                <a:spcPct val="150000"/>
              </a:lnSpc>
            </a:pPr>
            <a:r>
              <a:rPr lang="en-US" altLang="zh-CN">
                <a:solidFill>
                  <a:schemeClr val="tx1"/>
                </a:solidFill>
              </a:rPr>
              <a:t> </a:t>
            </a:r>
          </a:p>
          <a:p>
            <a:pPr indent="0" fontAlgn="auto">
              <a:lnSpc>
                <a:spcPct val="150000"/>
              </a:lnSpc>
            </a:pPr>
            <a:endParaRPr lang="en-US" altLang="zh-CN">
              <a:solidFill>
                <a:schemeClr val="tx1"/>
              </a:solidFill>
            </a:endParaRPr>
          </a:p>
        </p:txBody>
      </p:sp>
      <p:pic>
        <p:nvPicPr>
          <p:cNvPr id="7" name="图片 6"/>
          <p:cNvPicPr/>
          <p:nvPr>
            <p:custDataLst>
              <p:tags r:id="rId4"/>
            </p:custDataLst>
          </p:nvPr>
        </p:nvPicPr>
        <p:blipFill>
          <a:blip r:embed="rId9" cstate="screen">
            <a:extLst>
              <a:ext uri="{28A0092B-C50C-407E-A947-70E740481C1C}">
                <a14:useLocalDpi xmlns:a14="http://schemas.microsoft.com/office/drawing/2010/main"/>
              </a:ext>
            </a:extLst>
          </a:blip>
          <a:srcRect/>
          <a:stretch>
            <a:fillRect/>
          </a:stretch>
        </p:blipFill>
        <p:spPr>
          <a:xfrm>
            <a:off x="9204960" y="3054985"/>
            <a:ext cx="2520000" cy="3240000"/>
          </a:xfrm>
          <a:prstGeom prst="rect">
            <a:avLst/>
          </a:prstGeom>
        </p:spPr>
      </p:pic>
      <p:pic>
        <p:nvPicPr>
          <p:cNvPr id="8" name="图片 7"/>
          <p:cNvPicPr/>
          <p:nvPr>
            <p:custDataLst>
              <p:tags r:id="rId5"/>
            </p:custDataLst>
          </p:nvPr>
        </p:nvPicPr>
        <p:blipFill>
          <a:blip r:embed="rId10" cstate="screen">
            <a:extLst>
              <a:ext uri="{28A0092B-C50C-407E-A947-70E740481C1C}">
                <a14:useLocalDpi xmlns:a14="http://schemas.microsoft.com/office/drawing/2010/main"/>
              </a:ext>
            </a:extLst>
          </a:blip>
          <a:srcRect/>
          <a:stretch>
            <a:fillRect/>
          </a:stretch>
        </p:blipFill>
        <p:spPr>
          <a:xfrm>
            <a:off x="6280785" y="3054985"/>
            <a:ext cx="2520000" cy="3240000"/>
          </a:xfrm>
          <a:prstGeom prst="rect">
            <a:avLst/>
          </a:prstGeom>
        </p:spPr>
      </p:pic>
      <p:pic>
        <p:nvPicPr>
          <p:cNvPr id="9" name="图片 8" descr="cf90ee94bc3f55961b8261ab81992b71"/>
          <p:cNvPicPr/>
          <p:nvPr>
            <p:custDataLst>
              <p:tags r:id="rId6"/>
            </p:custDataLst>
          </p:nvPr>
        </p:nvPicPr>
        <p:blipFill>
          <a:blip r:embed="rId11" cstate="screen">
            <a:extLst>
              <a:ext uri="{28A0092B-C50C-407E-A947-70E740481C1C}">
                <a14:useLocalDpi xmlns:a14="http://schemas.microsoft.com/office/drawing/2010/main"/>
              </a:ext>
            </a:extLst>
          </a:blip>
          <a:srcRect/>
          <a:stretch>
            <a:fillRect/>
          </a:stretch>
        </p:blipFill>
        <p:spPr>
          <a:xfrm>
            <a:off x="432435" y="3054985"/>
            <a:ext cx="2520000" cy="3240000"/>
          </a:xfrm>
          <a:prstGeom prst="rect">
            <a:avLst/>
          </a:prstGeom>
        </p:spPr>
      </p:pic>
      <p:pic>
        <p:nvPicPr>
          <p:cNvPr id="10" name="图片 9" descr="b1efebb346f2506d709f9687415e33ce"/>
          <p:cNvPicPr/>
          <p:nvPr>
            <p:custDataLst>
              <p:tags r:id="rId7"/>
            </p:custDataLst>
          </p:nvPr>
        </p:nvPicPr>
        <p:blipFill>
          <a:blip r:embed="rId12" cstate="screen">
            <a:extLst>
              <a:ext uri="{28A0092B-C50C-407E-A947-70E740481C1C}">
                <a14:useLocalDpi xmlns:a14="http://schemas.microsoft.com/office/drawing/2010/main"/>
              </a:ext>
            </a:extLst>
          </a:blip>
          <a:srcRect l="-1021"/>
          <a:stretch>
            <a:fillRect/>
          </a:stretch>
        </p:blipFill>
        <p:spPr>
          <a:xfrm>
            <a:off x="3356610" y="3054985"/>
            <a:ext cx="2520000" cy="324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1088390" y="235585"/>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四害防治</a:t>
            </a:r>
          </a:p>
        </p:txBody>
      </p:sp>
      <p:grpSp>
        <p:nvGrpSpPr>
          <p:cNvPr id="17" name="组合 16"/>
          <p:cNvGrpSpPr/>
          <p:nvPr/>
        </p:nvGrpSpPr>
        <p:grpSpPr>
          <a:xfrm>
            <a:off x="1066800" y="2362200"/>
            <a:ext cx="6019800" cy="3149600"/>
            <a:chOff x="1680" y="3720"/>
            <a:chExt cx="9480" cy="4960"/>
          </a:xfrm>
        </p:grpSpPr>
      </p:grpSp>
      <p:sp>
        <p:nvSpPr>
          <p:cNvPr id="19" name="文本框 18"/>
          <p:cNvSpPr txBox="1"/>
          <p:nvPr>
            <p:custDataLst>
              <p:tags r:id="rId3"/>
            </p:custDataLst>
          </p:nvPr>
        </p:nvSpPr>
        <p:spPr>
          <a:xfrm>
            <a:off x="890270" y="845185"/>
            <a:ext cx="10411460" cy="1194435"/>
          </a:xfrm>
          <a:prstGeom prst="rect">
            <a:avLst/>
          </a:prstGeom>
          <a:noFill/>
        </p:spPr>
        <p:txBody>
          <a:bodyPr wrap="square" rtlCol="0" anchor="t">
            <a:noAutofit/>
          </a:bodyPr>
          <a:lstStyle/>
          <a:p>
            <a:pPr indent="0" fontAlgn="auto">
              <a:lnSpc>
                <a:spcPct val="150000"/>
              </a:lnSpc>
            </a:pPr>
            <a:r>
              <a:rPr lang="en-US" altLang="zh-CN" sz="1600" dirty="0">
                <a:solidFill>
                  <a:schemeClr val="tx1"/>
                </a:solidFill>
                <a:cs typeface="宋体" panose="02010600030101010101" pitchFamily="2" charset="-122"/>
                <a:sym typeface="+mn-ea"/>
              </a:rPr>
              <a:t>      </a:t>
            </a:r>
            <a:r>
              <a:rPr lang="zh-CN" altLang="en-US" sz="2000" dirty="0">
                <a:solidFill>
                  <a:schemeClr val="tx1"/>
                </a:solidFill>
                <a:ea typeface="+mn-lt"/>
                <a:cs typeface="+mn-lt"/>
                <a:sym typeface="+mn-ea"/>
              </a:rPr>
              <a:t>为提前预防夏季蚊虫侵害，定期安排专业人员对校区一楼卫生间、绿化带等蚊虫易滋生的地方进行消杀</a:t>
            </a:r>
            <a:r>
              <a:rPr lang="en-US" altLang="zh-CN" sz="2000" dirty="0">
                <a:solidFill>
                  <a:schemeClr val="tx1"/>
                </a:solidFill>
                <a:ea typeface="+mn-lt"/>
                <a:cs typeface="+mn-lt"/>
                <a:sym typeface="+mn-ea"/>
              </a:rPr>
              <a:t> </a:t>
            </a:r>
            <a:r>
              <a:rPr lang="zh-CN" altLang="en-US" sz="2000" dirty="0">
                <a:solidFill>
                  <a:schemeClr val="tx1"/>
                </a:solidFill>
                <a:ea typeface="+mn-lt"/>
                <a:cs typeface="+mn-lt"/>
                <a:sym typeface="+mn-ea"/>
              </a:rPr>
              <a:t>。</a:t>
            </a:r>
            <a:r>
              <a:rPr lang="zh-CN" altLang="en-US" sz="2000" kern="100" dirty="0">
                <a:solidFill>
                  <a:schemeClr val="tx1"/>
                </a:solidFill>
                <a:effectLst/>
                <a:ea typeface="+mn-lt"/>
                <a:cs typeface="+mn-lt"/>
                <a:sym typeface="+mn-ea"/>
              </a:rPr>
              <a:t>随着气温升高，校区白蚁活跃了</a:t>
            </a:r>
            <a:r>
              <a:rPr lang="en-US" altLang="zh-CN" sz="2000" kern="100" dirty="0">
                <a:solidFill>
                  <a:schemeClr val="tx1"/>
                </a:solidFill>
                <a:effectLst/>
                <a:ea typeface="+mn-lt"/>
                <a:cs typeface="+mn-lt"/>
                <a:sym typeface="+mn-ea"/>
              </a:rPr>
              <a:t>4</a:t>
            </a:r>
            <a:r>
              <a:rPr lang="zh-CN" altLang="en-US" sz="2000" kern="100" dirty="0">
                <a:solidFill>
                  <a:schemeClr val="tx1"/>
                </a:solidFill>
                <a:effectLst/>
                <a:ea typeface="+mn-lt"/>
                <a:cs typeface="+mn-lt"/>
                <a:sym typeface="+mn-ea"/>
              </a:rPr>
              <a:t>月</a:t>
            </a:r>
            <a:r>
              <a:rPr lang="en-US" altLang="zh-CN" sz="2000" kern="100" dirty="0">
                <a:solidFill>
                  <a:schemeClr val="tx1"/>
                </a:solidFill>
                <a:effectLst/>
                <a:ea typeface="+mn-lt"/>
                <a:cs typeface="+mn-lt"/>
                <a:sym typeface="+mn-ea"/>
              </a:rPr>
              <a:t>16</a:t>
            </a:r>
            <a:r>
              <a:rPr lang="zh-CN" altLang="en-US" sz="2000" kern="100" dirty="0">
                <a:solidFill>
                  <a:schemeClr val="tx1"/>
                </a:solidFill>
                <a:effectLst/>
                <a:ea typeface="+mn-lt"/>
                <a:cs typeface="+mn-lt"/>
                <a:sym typeface="+mn-ea"/>
              </a:rPr>
              <a:t>日电镜楼发现白蚁，物业马上联系专业人员来消杀，同时对易发区域康建楼和图书馆进行了预防性的治理，这两栋楼到现在为止还未发现白蚁。</a:t>
            </a:r>
            <a:endParaRPr lang="zh-CN" altLang="en-US" sz="2000" kern="100" dirty="0">
              <a:solidFill>
                <a:schemeClr val="tx1"/>
              </a:solidFill>
              <a:effectLst/>
              <a:ea typeface="+mn-lt"/>
              <a:cs typeface="+mn-lt"/>
            </a:endParaRPr>
          </a:p>
          <a:p>
            <a:r>
              <a:rPr lang="en-US" altLang="zh-CN" sz="1600" dirty="0">
                <a:solidFill>
                  <a:schemeClr val="tx1"/>
                </a:solidFill>
                <a:cs typeface="宋体" panose="02010600030101010101" pitchFamily="2" charset="-122"/>
                <a:sym typeface="+mn-ea"/>
              </a:rPr>
              <a:t> </a:t>
            </a:r>
          </a:p>
        </p:txBody>
      </p:sp>
      <p:sp>
        <p:nvSpPr>
          <p:cNvPr id="29" name="文本框 28"/>
          <p:cNvSpPr txBox="1"/>
          <p:nvPr/>
        </p:nvSpPr>
        <p:spPr>
          <a:xfrm>
            <a:off x="7343140" y="1342390"/>
            <a:ext cx="2868295" cy="555625"/>
          </a:xfrm>
          <a:prstGeom prst="rect">
            <a:avLst/>
          </a:prstGeom>
          <a:noFill/>
        </p:spPr>
        <p:txBody>
          <a:bodyPr wrap="square" rtlCol="0">
            <a:normAutofit fontScale="92500" lnSpcReduction="1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pic>
        <p:nvPicPr>
          <p:cNvPr id="31" name="图片 30" descr="23a68aa692c1dc5f6018522c3e944a8a"/>
          <p:cNvPicPr>
            <a:picLocks noChangeAspect="1"/>
          </p:cNvPicPr>
          <p:nvPr>
            <p:custDataLst>
              <p:tags r:id="rId4"/>
            </p:custDataLst>
          </p:nvPr>
        </p:nvPicPr>
        <p:blipFill>
          <a:blip r:embed="rId9" cstate="screen">
            <a:extLst>
              <a:ext uri="{28A0092B-C50C-407E-A947-70E740481C1C}">
                <a14:useLocalDpi xmlns:a14="http://schemas.microsoft.com/office/drawing/2010/main"/>
              </a:ext>
            </a:extLst>
          </a:blip>
          <a:srcRect/>
          <a:stretch>
            <a:fillRect/>
          </a:stretch>
        </p:blipFill>
        <p:spPr>
          <a:xfrm>
            <a:off x="9223375" y="3042285"/>
            <a:ext cx="2490470" cy="3566795"/>
          </a:xfrm>
          <a:prstGeom prst="rect">
            <a:avLst/>
          </a:prstGeom>
        </p:spPr>
      </p:pic>
      <p:pic>
        <p:nvPicPr>
          <p:cNvPr id="32" name="图片 31" descr="d994838d808ae86c2f8895db0842118e"/>
          <p:cNvPicPr>
            <a:picLocks noChangeAspect="1"/>
          </p:cNvPicPr>
          <p:nvPr>
            <p:custDataLst>
              <p:tags r:id="rId5"/>
            </p:custDataLst>
          </p:nvPr>
        </p:nvPicPr>
        <p:blipFill>
          <a:blip r:embed="rId10" cstate="screen">
            <a:extLst>
              <a:ext uri="{28A0092B-C50C-407E-A947-70E740481C1C}">
                <a14:useLocalDpi xmlns:a14="http://schemas.microsoft.com/office/drawing/2010/main"/>
              </a:ext>
            </a:extLst>
          </a:blip>
          <a:srcRect/>
          <a:stretch>
            <a:fillRect/>
          </a:stretch>
        </p:blipFill>
        <p:spPr>
          <a:xfrm>
            <a:off x="3354705" y="3042920"/>
            <a:ext cx="2831465" cy="3565525"/>
          </a:xfrm>
          <a:prstGeom prst="rect">
            <a:avLst/>
          </a:prstGeom>
        </p:spPr>
      </p:pic>
      <p:pic>
        <p:nvPicPr>
          <p:cNvPr id="33" name="图片 32" descr="e9671c7832bb03ae55750762c4c0135c"/>
          <p:cNvPicPr>
            <a:picLocks noChangeAspect="1"/>
          </p:cNvPicPr>
          <p:nvPr>
            <p:custDataLst>
              <p:tags r:id="rId6"/>
            </p:custDataLst>
          </p:nvPr>
        </p:nvPicPr>
        <p:blipFill>
          <a:blip r:embed="rId11" cstate="screen"/>
          <a:stretch>
            <a:fillRect/>
          </a:stretch>
        </p:blipFill>
        <p:spPr>
          <a:xfrm flipH="1">
            <a:off x="6413500" y="3042285"/>
            <a:ext cx="2582545" cy="3538220"/>
          </a:xfrm>
          <a:prstGeom prst="rect">
            <a:avLst/>
          </a:prstGeom>
        </p:spPr>
      </p:pic>
      <p:pic>
        <p:nvPicPr>
          <p:cNvPr id="34" name="图片 33" descr="bc5a3758ce2a3f80aa2855262954f874"/>
          <p:cNvPicPr>
            <a:picLocks noChangeAspect="1"/>
          </p:cNvPicPr>
          <p:nvPr>
            <p:custDataLst>
              <p:tags r:id="rId7"/>
            </p:custDataLst>
          </p:nvPr>
        </p:nvPicPr>
        <p:blipFill>
          <a:blip r:embed="rId12"/>
          <a:stretch>
            <a:fillRect/>
          </a:stretch>
        </p:blipFill>
        <p:spPr>
          <a:xfrm>
            <a:off x="531495" y="3042285"/>
            <a:ext cx="2482850" cy="353822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448310" y="43307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dirty="0">
                <a:solidFill>
                  <a:schemeClr val="tx1"/>
                </a:solidFill>
              </a:rPr>
              <a:t>校园外部环境</a:t>
            </a:r>
          </a:p>
        </p:txBody>
      </p:sp>
      <p:pic>
        <p:nvPicPr>
          <p:cNvPr id="11" name="图片 10" descr="base\assets\1"/>
          <p:cNvPicPr>
            <a:picLocks noGrp="1" noChangeAspect="1"/>
          </p:cNvPicPr>
          <p:nvPr>
            <p:custDataLst>
              <p:tags r:id="rId3"/>
            </p:custDataLst>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xmlns="" r:embed="rId9"/>
              </a:ext>
            </a:extLst>
          </a:blip>
          <a:srcRect/>
          <a:stretch>
            <a:fillRect/>
          </a:stretch>
        </p:blipFill>
        <p:spPr>
          <a:xfrm>
            <a:off x="12242800" y="0"/>
            <a:ext cx="1219200" cy="1219200"/>
          </a:xfrm>
          <a:prstGeom prst="rect">
            <a:avLst/>
          </a:prstGeom>
          <a:noFill/>
          <a:effectLst/>
        </p:spPr>
      </p:pic>
      <p:grpSp>
        <p:nvGrpSpPr>
          <p:cNvPr id="13" name="组合 12"/>
          <p:cNvGrpSpPr/>
          <p:nvPr/>
        </p:nvGrpSpPr>
        <p:grpSpPr>
          <a:xfrm>
            <a:off x="609600" y="1524000"/>
            <a:ext cx="10972800" cy="4724400"/>
            <a:chOff x="960" y="2400"/>
            <a:chExt cx="17280" cy="7440"/>
          </a:xfrm>
        </p:grpSpPr>
      </p:grpSp>
      <p:sp>
        <p:nvSpPr>
          <p:cNvPr id="21" name="任意多边形 20"/>
          <p:cNvSpPr/>
          <p:nvPr>
            <p:custDataLst>
              <p:tags r:id="rId4"/>
            </p:custDataLst>
          </p:nvPr>
        </p:nvSpPr>
        <p:spPr>
          <a:xfrm>
            <a:off x="130810" y="1219200"/>
            <a:ext cx="11347450" cy="5277485"/>
          </a:xfrm>
          <a:custGeom>
            <a:avLst/>
            <a:gdLst>
              <a:gd name="sw" fmla="*/ 1 w 17280"/>
              <a:gd name="sh" fmla="*/ 1 h 7440"/>
              <a:gd name="mins" fmla="min sw sh"/>
              <a:gd name="dsw" fmla="+- 0 sw mins"/>
              <a:gd name="dsh" fmla="+- 0 sh mins"/>
              <a:gd name="p0x0" fmla="*/ 240 w 17280"/>
              <a:gd name="p0y0" fmla="*/ 0 h 7440"/>
              <a:gd name="p0x1" fmla="*/ 17040 w 17280"/>
              <a:gd name="p0y1" fmla="*/ 0 h 7440"/>
              <a:gd name="p0x2" fmla="*/ 17172 w 17280"/>
              <a:gd name="p0y2" fmla="*/ 0 h 7440"/>
              <a:gd name="p0x3" fmla="*/ 17280 w 17280"/>
              <a:gd name="p0y3" fmla="*/ 107 h 7440"/>
              <a:gd name="p0x4" fmla="*/ 17280 w 17280"/>
              <a:gd name="p0y4" fmla="*/ 240 h 7440"/>
              <a:gd name="p0x5" fmla="*/ 17280 w 17280"/>
              <a:gd name="p0y5" fmla="*/ 7200 h 7440"/>
              <a:gd name="p0x6" fmla="*/ 17280 w 17280"/>
              <a:gd name="p0y6" fmla="*/ 7332 h 7440"/>
              <a:gd name="p0x7" fmla="*/ 17172 w 17280"/>
              <a:gd name="p0y7" fmla="*/ 7440 h 7440"/>
              <a:gd name="p0x8" fmla="*/ 17040 w 17280"/>
              <a:gd name="p0y8" fmla="*/ 7440 h 7440"/>
              <a:gd name="p0x9" fmla="*/ 240 w 17280"/>
              <a:gd name="p0y9" fmla="*/ 7440 h 7440"/>
              <a:gd name="p0x10" fmla="*/ 107 w 17280"/>
              <a:gd name="p0y10" fmla="*/ 7440 h 7440"/>
              <a:gd name="p0x11" fmla="*/ 0 w 17280"/>
              <a:gd name="p0y11" fmla="*/ 7332 h 7440"/>
              <a:gd name="p0x12" fmla="*/ 0 w 17280"/>
              <a:gd name="p0y12" fmla="*/ 7200 h 7440"/>
              <a:gd name="p0x13" fmla="*/ 0 w 17280"/>
              <a:gd name="p0y13" fmla="*/ 240 h 7440"/>
              <a:gd name="p0x14" fmla="*/ 0 w 17280"/>
              <a:gd name="p0y14" fmla="*/ 107 h 7440"/>
              <a:gd name="p0x15" fmla="*/ 107 w 17280"/>
              <a:gd name="p0y15" fmla="*/ 0 h 7440"/>
              <a:gd name="p0x16" fmla="*/ 240 w 17280"/>
              <a:gd name="p0y16" fmla="*/ 0 h 7440"/>
            </a:gdLst>
            <a:ahLst/>
            <a:cxnLst/>
            <a:rect l="0" t="0" r="0" b="0"/>
            <a:pathLst>
              <a:path>
                <a:moveTo>
                  <a:pt x="p0x0" y="p0y0"/>
                </a:moveTo>
                <a:lnTo>
                  <a:pt x="p0x1" y="p0y1"/>
                </a:lnTo>
                <a:cubicBezTo>
                  <a:pt x="p0x2" y="p0y2"/>
                  <a:pt x="p0x3" y="p0y3"/>
                  <a:pt x="p0x4" y="p0y4"/>
                </a:cubicBezTo>
                <a:lnTo>
                  <a:pt x="p0x5" y="p0y5"/>
                </a:lnTo>
                <a:cubicBezTo>
                  <a:pt x="p0x6" y="p0y6"/>
                  <a:pt x="p0x7" y="p0y7"/>
                  <a:pt x="p0x8" y="p0y8"/>
                </a:cubicBezTo>
                <a:lnTo>
                  <a:pt x="p0x9" y="p0y9"/>
                </a:lnTo>
                <a:cubicBezTo>
                  <a:pt x="p0x10" y="p0y10"/>
                  <a:pt x="p0x11" y="p0y11"/>
                  <a:pt x="p0x12" y="p0y12"/>
                </a:cubicBezTo>
                <a:lnTo>
                  <a:pt x="p0x13" y="p0y13"/>
                </a:lnTo>
                <a:cubicBezTo>
                  <a:pt x="p0x14" y="p0y14"/>
                  <a:pt x="p0x15" y="p0y15"/>
                  <a:pt x="p0x16" y="p0y16"/>
                </a:cubicBezTo>
                <a:close/>
              </a:path>
            </a:pathLst>
          </a:custGeom>
          <a:solidFill>
            <a:schemeClr val="accent1">
              <a:lumMod val="10000"/>
              <a:lumOff val="90000"/>
            </a:schemeClr>
          </a:solidFill>
          <a:ln w="19050">
            <a:solidFill>
              <a:schemeClr val="accent1">
                <a:lumMod val="20000"/>
                <a:lumOff val="80000"/>
              </a:schemeClr>
            </a:solidFill>
          </a:ln>
          <a:effectLst>
            <a:outerShdw blurRad="171450" dist="95250" dir="5399999" algn="tl" rotWithShape="0">
              <a:srgbClr val="000000">
                <a:alpha val="3000"/>
              </a:srgb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Autofit/>
          </a:bodyPr>
          <a:lstStyle/>
          <a:p>
            <a:pPr algn="ctr"/>
            <a:endParaRPr lang="zh-CN" altLang="en-US">
              <a:solidFill>
                <a:schemeClr val="tx1"/>
              </a:solidFill>
              <a:latin typeface="微软雅黑" panose="020B0503020204020204" charset="-122"/>
              <a:ea typeface="微软雅黑" panose="020B0503020204020204" charset="-122"/>
            </a:endParaRPr>
          </a:p>
        </p:txBody>
      </p:sp>
      <p:pic>
        <p:nvPicPr>
          <p:cNvPr id="22" name="图片 21"/>
          <p:cNvPicPr preferRelativeResize="0"/>
          <p:nvPr>
            <p:custDataLst>
              <p:tags r:id="rId5"/>
            </p:custDataLst>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448310" y="1343025"/>
            <a:ext cx="1191895" cy="1311275"/>
          </a:xfrm>
          <a:prstGeom prst="rect">
            <a:avLst/>
          </a:prstGeom>
          <a:noFill/>
        </p:spPr>
      </p:pic>
      <p:sp>
        <p:nvSpPr>
          <p:cNvPr id="24" name="文本框 23"/>
          <p:cNvSpPr txBox="1"/>
          <p:nvPr>
            <p:custDataLst>
              <p:tags r:id="rId6"/>
            </p:custDataLst>
          </p:nvPr>
        </p:nvSpPr>
        <p:spPr>
          <a:xfrm>
            <a:off x="1842135" y="1343025"/>
            <a:ext cx="9323070" cy="876935"/>
          </a:xfrm>
          <a:prstGeom prst="rect">
            <a:avLst/>
          </a:prstGeom>
          <a:noFill/>
        </p:spPr>
        <p:txBody>
          <a:bodyPr wrap="square" lIns="17780" tIns="0" rIns="17780" bIns="0" rtlCol="0" anchor="t">
            <a:noAutofit/>
          </a:bodyPr>
          <a:lstStyle/>
          <a:p>
            <a:pPr lvl="0" indent="0" algn="l" fontAlgn="auto">
              <a:lnSpc>
                <a:spcPct val="150000"/>
              </a:lnSpc>
            </a:pPr>
            <a:r>
              <a:rPr lang="en-US" altLang="en-US" kern="100" dirty="0">
                <a:solidFill>
                  <a:schemeClr val="tx1"/>
                </a:solidFill>
                <a:effectLst/>
                <a:cs typeface="微软雅黑" panose="020B0503020204020204" charset="-122"/>
              </a:rPr>
              <a:t>        </a:t>
            </a:r>
            <a:r>
              <a:rPr lang="zh-CN" altLang="en-US" sz="2000" kern="100" dirty="0">
                <a:solidFill>
                  <a:schemeClr val="tx1"/>
                </a:solidFill>
                <a:effectLst/>
                <a:cs typeface="微软雅黑" panose="020B0503020204020204" charset="-122"/>
              </a:rPr>
              <a:t>外场保洁员每日两次清扫校区道路、花园、操场等公共区域，无论酷暑寒冬、风雨交加始终坚守岗位，从无懈怠，日常作业采用</a:t>
            </a:r>
            <a:r>
              <a:rPr lang="zh-CN" altLang="en-US" sz="2000" kern="100" dirty="0">
                <a:solidFill>
                  <a:srgbClr val="FF0000"/>
                </a:solidFill>
                <a:effectLst/>
                <a:cs typeface="微软雅黑" panose="020B0503020204020204" charset="-122"/>
              </a:rPr>
              <a:t>人工精细化清扫与扫地车、高压清洗车机械化</a:t>
            </a:r>
            <a:r>
              <a:rPr lang="zh-CN" altLang="en-US" sz="2000" kern="100" dirty="0">
                <a:solidFill>
                  <a:schemeClr val="tx1"/>
                </a:solidFill>
                <a:effectLst/>
                <a:cs typeface="微软雅黑" panose="020B0503020204020204" charset="-122"/>
              </a:rPr>
              <a:t>作业相结合的模式，大幅提升保洁效率，持续为全校师生打造并维护整洁舒适的校园外部环境。</a:t>
            </a:r>
          </a:p>
        </p:txBody>
      </p:sp>
      <p:pic>
        <p:nvPicPr>
          <p:cNvPr id="4" name="图片 3" descr="0864a77a8b57bde9e03e2b84da2bfd08"/>
          <p:cNvPicPr/>
          <p:nvPr/>
        </p:nvPicPr>
        <p:blipFill>
          <a:blip r:embed="rId12" cstate="screen"/>
          <a:stretch>
            <a:fillRect/>
          </a:stretch>
        </p:blipFill>
        <p:spPr>
          <a:xfrm>
            <a:off x="1456690" y="3359150"/>
            <a:ext cx="2520000" cy="2880000"/>
          </a:xfrm>
          <a:prstGeom prst="rect">
            <a:avLst/>
          </a:prstGeom>
        </p:spPr>
      </p:pic>
      <p:pic>
        <p:nvPicPr>
          <p:cNvPr id="5" name="图片 4" descr="f79828fd5ed4b468c14e9baa7a9b0de4"/>
          <p:cNvPicPr/>
          <p:nvPr/>
        </p:nvPicPr>
        <p:blipFill>
          <a:blip r:embed="rId13" cstate="screen"/>
          <a:stretch>
            <a:fillRect/>
          </a:stretch>
        </p:blipFill>
        <p:spPr>
          <a:xfrm>
            <a:off x="4544695" y="3359150"/>
            <a:ext cx="2520000" cy="2880000"/>
          </a:xfrm>
          <a:prstGeom prst="rect">
            <a:avLst/>
          </a:prstGeom>
        </p:spPr>
      </p:pic>
      <p:pic>
        <p:nvPicPr>
          <p:cNvPr id="6" name="图片 5" descr="b0be0d1139f6a82c9aee1fb6078afa6e"/>
          <p:cNvPicPr/>
          <p:nvPr/>
        </p:nvPicPr>
        <p:blipFill>
          <a:blip r:embed="rId14" cstate="screen"/>
          <a:stretch>
            <a:fillRect/>
          </a:stretch>
        </p:blipFill>
        <p:spPr>
          <a:xfrm>
            <a:off x="7907020" y="3520440"/>
            <a:ext cx="2520000" cy="2880000"/>
          </a:xfrm>
          <a:prstGeom prst="rect">
            <a:avLst/>
          </a:prstGeom>
        </p:spPr>
      </p:pic>
      <p:pic>
        <p:nvPicPr>
          <p:cNvPr id="2" name="图片 1" descr="0864a77a8b57bde9e03e2b84da2bfd08"/>
          <p:cNvPicPr/>
          <p:nvPr/>
        </p:nvPicPr>
        <p:blipFill>
          <a:blip r:embed="rId12" cstate="screen"/>
          <a:stretch>
            <a:fillRect/>
          </a:stretch>
        </p:blipFill>
        <p:spPr>
          <a:xfrm>
            <a:off x="1456690" y="3520440"/>
            <a:ext cx="2520000" cy="2880000"/>
          </a:xfrm>
          <a:prstGeom prst="rect">
            <a:avLst/>
          </a:prstGeom>
        </p:spPr>
      </p:pic>
      <p:pic>
        <p:nvPicPr>
          <p:cNvPr id="7" name="图片 6" descr="f79828fd5ed4b468c14e9baa7a9b0de4"/>
          <p:cNvPicPr/>
          <p:nvPr/>
        </p:nvPicPr>
        <p:blipFill>
          <a:blip r:embed="rId13" cstate="screen"/>
          <a:stretch>
            <a:fillRect/>
          </a:stretch>
        </p:blipFill>
        <p:spPr>
          <a:xfrm>
            <a:off x="4544695" y="3520440"/>
            <a:ext cx="2520000" cy="288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校园外部环境</a:t>
            </a:r>
          </a:p>
        </p:txBody>
      </p:sp>
      <p:grpSp>
        <p:nvGrpSpPr>
          <p:cNvPr id="13" name="组合 12"/>
          <p:cNvGrpSpPr/>
          <p:nvPr/>
        </p:nvGrpSpPr>
        <p:grpSpPr>
          <a:xfrm>
            <a:off x="609600" y="1524000"/>
            <a:ext cx="10972800" cy="4724400"/>
            <a:chOff x="960" y="2400"/>
            <a:chExt cx="17280" cy="7440"/>
          </a:xfrm>
        </p:grpSpPr>
      </p:grpSp>
      <p:sp>
        <p:nvSpPr>
          <p:cNvPr id="24" name="任意多边形 23"/>
          <p:cNvSpPr/>
          <p:nvPr>
            <p:custDataLst>
              <p:tags r:id="rId3"/>
            </p:custDataLst>
          </p:nvPr>
        </p:nvSpPr>
        <p:spPr>
          <a:xfrm>
            <a:off x="609600" y="1524000"/>
            <a:ext cx="10972800" cy="4900295"/>
          </a:xfrm>
          <a:custGeom>
            <a:avLst/>
            <a:gdLst>
              <a:gd name="sw" fmla="*/ 1 w 17280"/>
              <a:gd name="sh" fmla="*/ 1 h 7717"/>
              <a:gd name="mins" fmla="min sw sh"/>
              <a:gd name="dsw" fmla="+- 0 sw mins"/>
              <a:gd name="dsh" fmla="+- 0 sh mins"/>
              <a:gd name="p0x0" fmla="*/ 240 w 17280"/>
              <a:gd name="p0y0" fmla="*/ 0 h 7717"/>
              <a:gd name="p0x1" fmla="*/ 17040 w 17280"/>
              <a:gd name="p0y1" fmla="*/ 0 h 7717"/>
              <a:gd name="p0x2" fmla="*/ 17172 w 17280"/>
              <a:gd name="p0y2" fmla="*/ 0 h 7717"/>
              <a:gd name="p0x3" fmla="*/ 17280 w 17280"/>
              <a:gd name="p0y3" fmla="*/ 107 h 7717"/>
              <a:gd name="p0x4" fmla="*/ 17280 w 17280"/>
              <a:gd name="p0y4" fmla="*/ 240 h 7717"/>
              <a:gd name="p0x5" fmla="*/ 17280 w 17280"/>
              <a:gd name="p0y5" fmla="*/ 7477 h 7717"/>
              <a:gd name="p0x6" fmla="*/ 17280 w 17280"/>
              <a:gd name="p0y6" fmla="*/ 7609 h 7717"/>
              <a:gd name="p0x7" fmla="*/ 17172 w 17280"/>
              <a:gd name="p0y7" fmla="*/ 7717 h 7717"/>
              <a:gd name="p0x8" fmla="*/ 17040 w 17280"/>
              <a:gd name="p0y8" fmla="*/ 7717 h 7717"/>
              <a:gd name="p0x9" fmla="*/ 240 w 17280"/>
              <a:gd name="p0y9" fmla="*/ 7717 h 7717"/>
              <a:gd name="p0x10" fmla="*/ 107 w 17280"/>
              <a:gd name="p0y10" fmla="*/ 7717 h 7717"/>
              <a:gd name="p0x11" fmla="*/ 0 w 17280"/>
              <a:gd name="p0y11" fmla="*/ 7609 h 7717"/>
              <a:gd name="p0x12" fmla="*/ 0 w 17280"/>
              <a:gd name="p0y12" fmla="*/ 7477 h 7717"/>
              <a:gd name="p0x13" fmla="*/ 0 w 17280"/>
              <a:gd name="p0y13" fmla="*/ 240 h 7717"/>
              <a:gd name="p0x14" fmla="*/ 0 w 17280"/>
              <a:gd name="p0y14" fmla="*/ 107 h 7717"/>
              <a:gd name="p0x15" fmla="*/ 107 w 17280"/>
              <a:gd name="p0y15" fmla="*/ 0 h 7717"/>
              <a:gd name="p0x16" fmla="*/ 240 w 17280"/>
              <a:gd name="p0y16" fmla="*/ 0 h 7717"/>
            </a:gdLst>
            <a:ahLst/>
            <a:cxnLst/>
            <a:rect l="0" t="0" r="0" b="0"/>
            <a:pathLst>
              <a:path>
                <a:moveTo>
                  <a:pt x="p0x0" y="p0y0"/>
                </a:moveTo>
                <a:lnTo>
                  <a:pt x="p0x1" y="p0y1"/>
                </a:lnTo>
                <a:cubicBezTo>
                  <a:pt x="p0x2" y="p0y2"/>
                  <a:pt x="p0x3" y="p0y3"/>
                  <a:pt x="p0x4" y="p0y4"/>
                </a:cubicBezTo>
                <a:lnTo>
                  <a:pt x="p0x5" y="p0y5"/>
                </a:lnTo>
                <a:cubicBezTo>
                  <a:pt x="p0x6" y="p0y6"/>
                  <a:pt x="p0x7" y="p0y7"/>
                  <a:pt x="p0x8" y="p0y8"/>
                </a:cubicBezTo>
                <a:lnTo>
                  <a:pt x="p0x9" y="p0y9"/>
                </a:lnTo>
                <a:cubicBezTo>
                  <a:pt x="p0x10" y="p0y10"/>
                  <a:pt x="p0x11" y="p0y11"/>
                  <a:pt x="p0x12" y="p0y12"/>
                </a:cubicBezTo>
                <a:lnTo>
                  <a:pt x="p0x13" y="p0y13"/>
                </a:lnTo>
                <a:cubicBezTo>
                  <a:pt x="p0x14" y="p0y14"/>
                  <a:pt x="p0x15" y="p0y15"/>
                  <a:pt x="p0x16" y="p0y16"/>
                </a:cubicBezTo>
                <a:close/>
              </a:path>
            </a:pathLst>
          </a:custGeom>
          <a:solidFill>
            <a:schemeClr val="accent1">
              <a:lumMod val="10000"/>
              <a:lumOff val="90000"/>
            </a:schemeClr>
          </a:solidFill>
          <a:ln w="19050">
            <a:solidFill>
              <a:schemeClr val="accent1">
                <a:lumMod val="20000"/>
                <a:lumOff val="80000"/>
              </a:schemeClr>
            </a:solidFill>
          </a:ln>
          <a:effectLst>
            <a:outerShdw blurRad="171450" dist="95250" dir="5399999" algn="tl" rotWithShape="0">
              <a:srgbClr val="000000">
                <a:alpha val="3000"/>
              </a:srgb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Autofit/>
          </a:bodyPr>
          <a:lstStyle/>
          <a:p>
            <a:pPr algn="ctr"/>
            <a:endParaRPr lang="zh-CN" altLang="en-US">
              <a:solidFill>
                <a:schemeClr val="tx1"/>
              </a:solidFill>
              <a:latin typeface="微软雅黑" panose="020B0503020204020204" charset="-122"/>
              <a:ea typeface="微软雅黑" panose="020B0503020204020204" charset="-122"/>
            </a:endParaRPr>
          </a:p>
        </p:txBody>
      </p:sp>
      <p:pic>
        <p:nvPicPr>
          <p:cNvPr id="25" name="图片 24"/>
          <p:cNvPicPr preferRelativeResize="0"/>
          <p:nvPr>
            <p:custDataLst>
              <p:tags r:id="rId4"/>
            </p:custDataLst>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945515" y="1713865"/>
            <a:ext cx="1063625" cy="1229360"/>
          </a:xfrm>
          <a:prstGeom prst="rect">
            <a:avLst/>
          </a:prstGeom>
          <a:noFill/>
        </p:spPr>
      </p:pic>
      <p:sp>
        <p:nvSpPr>
          <p:cNvPr id="27" name="文本框 26"/>
          <p:cNvSpPr txBox="1"/>
          <p:nvPr>
            <p:custDataLst>
              <p:tags r:id="rId5"/>
            </p:custDataLst>
          </p:nvPr>
        </p:nvSpPr>
        <p:spPr>
          <a:xfrm>
            <a:off x="2303145" y="1743075"/>
            <a:ext cx="8958580" cy="914400"/>
          </a:xfrm>
          <a:prstGeom prst="rect">
            <a:avLst/>
          </a:prstGeom>
          <a:noFill/>
        </p:spPr>
        <p:txBody>
          <a:bodyPr wrap="square" lIns="17780" tIns="0" rIns="17780" bIns="0" rtlCol="0" anchor="t">
            <a:noAutofit/>
          </a:bodyPr>
          <a:lstStyle/>
          <a:p>
            <a:pPr indent="0" algn="l" fontAlgn="auto">
              <a:lnSpc>
                <a:spcPct val="150000"/>
              </a:lnSpc>
            </a:pPr>
            <a:r>
              <a:rPr lang="en-US" altLang="en-US" sz="1600" kern="100" dirty="0">
                <a:solidFill>
                  <a:schemeClr val="tx1"/>
                </a:solidFill>
                <a:effectLst/>
                <a:cs typeface="微软雅黑" panose="020B0503020204020204" charset="-122"/>
              </a:rPr>
              <a:t>        </a:t>
            </a:r>
            <a:r>
              <a:rPr lang="zh-CN" altLang="en-US" sz="2000" kern="100" dirty="0">
                <a:solidFill>
                  <a:schemeClr val="tx1"/>
                </a:solidFill>
                <a:effectLst/>
                <a:cs typeface="微软雅黑" panose="020B0503020204020204" charset="-122"/>
              </a:rPr>
              <a:t>另外每日清洁校园内的户外座椅、垃圾桶等户外设施，定期冲洗校区花箱、宣传栏、绿化带草坪灯、活动摆件等校园内设施，</a:t>
            </a:r>
            <a:r>
              <a:rPr lang="zh-CN" altLang="en-US" sz="2000">
                <a:solidFill>
                  <a:schemeClr val="tx1"/>
                </a:solidFill>
                <a:sym typeface="+mn-ea"/>
              </a:rPr>
              <a:t>每当学校有各类活动时，保洁员都会加班加点全面打扫校园，保障场地、校园环境的整洁卫生</a:t>
            </a:r>
            <a:endParaRPr lang="zh-CN" altLang="en-US" sz="2000" kern="100" dirty="0">
              <a:solidFill>
                <a:schemeClr val="tx1"/>
              </a:solidFill>
              <a:effectLst/>
              <a:cs typeface="微软雅黑" panose="020B0503020204020204" charset="-122"/>
              <a:sym typeface="+mn-ea"/>
            </a:endParaRPr>
          </a:p>
        </p:txBody>
      </p:sp>
      <p:pic>
        <p:nvPicPr>
          <p:cNvPr id="28" name="图片 27" descr="7ef5242a5c641242d58d092625875333"/>
          <p:cNvPicPr>
            <a:picLocks noChangeAspect="1"/>
          </p:cNvPicPr>
          <p:nvPr>
            <p:custDataLst>
              <p:tags r:id="rId6"/>
            </p:custDataLst>
          </p:nvPr>
        </p:nvPicPr>
        <p:blipFill>
          <a:blip r:embed="rId12" cstate="screen"/>
          <a:stretch>
            <a:fillRect/>
          </a:stretch>
        </p:blipFill>
        <p:spPr>
          <a:xfrm>
            <a:off x="1304925" y="3258185"/>
            <a:ext cx="2513330" cy="2974340"/>
          </a:xfrm>
          <a:prstGeom prst="rect">
            <a:avLst/>
          </a:prstGeom>
        </p:spPr>
      </p:pic>
      <p:pic>
        <p:nvPicPr>
          <p:cNvPr id="29" name="图片 28" descr="87b33eb991901933633f351064da6452"/>
          <p:cNvPicPr>
            <a:picLocks noChangeAspect="1"/>
          </p:cNvPicPr>
          <p:nvPr>
            <p:custDataLst>
              <p:tags r:id="rId7"/>
            </p:custDataLst>
          </p:nvPr>
        </p:nvPicPr>
        <p:blipFill>
          <a:blip r:embed="rId13" cstate="screen"/>
          <a:stretch>
            <a:fillRect/>
          </a:stretch>
        </p:blipFill>
        <p:spPr>
          <a:xfrm>
            <a:off x="8067040" y="3257550"/>
            <a:ext cx="2595880" cy="2972435"/>
          </a:xfrm>
          <a:prstGeom prst="rect">
            <a:avLst/>
          </a:prstGeom>
        </p:spPr>
      </p:pic>
      <p:pic>
        <p:nvPicPr>
          <p:cNvPr id="30" name="图片 29" descr="190156ab9010cdfc7b3863e763774746"/>
          <p:cNvPicPr>
            <a:picLocks noChangeAspect="1"/>
          </p:cNvPicPr>
          <p:nvPr>
            <p:custDataLst>
              <p:tags r:id="rId8"/>
            </p:custDataLst>
          </p:nvPr>
        </p:nvPicPr>
        <p:blipFill>
          <a:blip r:embed="rId14" cstate="screen">
            <a:extLst>
              <a:ext uri="{28A0092B-C50C-407E-A947-70E740481C1C}">
                <a14:useLocalDpi xmlns:a14="http://schemas.microsoft.com/office/drawing/2010/main"/>
              </a:ext>
            </a:extLst>
          </a:blip>
          <a:srcRect/>
          <a:stretch>
            <a:fillRect/>
          </a:stretch>
        </p:blipFill>
        <p:spPr>
          <a:xfrm>
            <a:off x="4249420" y="3257550"/>
            <a:ext cx="3195955" cy="29737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校园外部环境</a:t>
            </a:r>
          </a:p>
        </p:txBody>
      </p:sp>
      <p:grpSp>
        <p:nvGrpSpPr>
          <p:cNvPr id="13" name="组合 12"/>
          <p:cNvGrpSpPr/>
          <p:nvPr/>
        </p:nvGrpSpPr>
        <p:grpSpPr>
          <a:xfrm>
            <a:off x="609600" y="1524000"/>
            <a:ext cx="10972800" cy="4724400"/>
            <a:chOff x="960" y="2400"/>
            <a:chExt cx="17280" cy="7440"/>
          </a:xfrm>
        </p:grpSpPr>
      </p:grpSp>
      <p:pic>
        <p:nvPicPr>
          <p:cNvPr id="8" name="图片占位符 11" descr="base\assets\2"/>
          <p:cNvPicPr>
            <a:picLocks noChangeAspect="1"/>
          </p:cNvPicPr>
          <p:nvPr>
            <p:custDataLst>
              <p:tags r:id="rId3"/>
            </p:custDataLst>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914400" y="1790065"/>
            <a:ext cx="690880" cy="690880"/>
          </a:xfrm>
          <a:prstGeom prst="rect">
            <a:avLst/>
          </a:prstGeom>
        </p:spPr>
      </p:pic>
      <p:sp>
        <p:nvSpPr>
          <p:cNvPr id="26" name="任意多边形 25"/>
          <p:cNvSpPr/>
          <p:nvPr>
            <p:custDataLst>
              <p:tags r:id="rId4"/>
            </p:custDataLst>
          </p:nvPr>
        </p:nvSpPr>
        <p:spPr>
          <a:xfrm>
            <a:off x="609600" y="1566545"/>
            <a:ext cx="10972800" cy="4983480"/>
          </a:xfrm>
          <a:custGeom>
            <a:avLst/>
            <a:gdLst>
              <a:gd name="sw" fmla="*/ 1 w 17280"/>
              <a:gd name="sh" fmla="*/ 1 h 7847"/>
              <a:gd name="mins" fmla="min sw sh"/>
              <a:gd name="dsw" fmla="+- 0 sw mins"/>
              <a:gd name="dsh" fmla="+- 0 sh mins"/>
              <a:gd name="p0x0" fmla="*/ 240 w 17280"/>
              <a:gd name="p0y0" fmla="*/ 0 h 7847"/>
              <a:gd name="p0x1" fmla="*/ 17040 w 17280"/>
              <a:gd name="p0y1" fmla="*/ 0 h 7847"/>
              <a:gd name="p0x2" fmla="*/ 17172 w 17280"/>
              <a:gd name="p0y2" fmla="*/ 0 h 7847"/>
              <a:gd name="p0x3" fmla="*/ 17280 w 17280"/>
              <a:gd name="p0y3" fmla="*/ 107 h 7847"/>
              <a:gd name="p0x4" fmla="*/ 17280 w 17280"/>
              <a:gd name="p0y4" fmla="*/ 240 h 7847"/>
              <a:gd name="p0x5" fmla="*/ 17280 w 17280"/>
              <a:gd name="p0y5" fmla="*/ 7607 h 7847"/>
              <a:gd name="p0x6" fmla="*/ 17280 w 17280"/>
              <a:gd name="p0y6" fmla="*/ 7740 h 7847"/>
              <a:gd name="p0x7" fmla="*/ 17172 w 17280"/>
              <a:gd name="p0y7" fmla="*/ 7847 h 7847"/>
              <a:gd name="p0x8" fmla="*/ 17040 w 17280"/>
              <a:gd name="p0y8" fmla="*/ 7847 h 7847"/>
              <a:gd name="p0x9" fmla="*/ 240 w 17280"/>
              <a:gd name="p0y9" fmla="*/ 7847 h 7847"/>
              <a:gd name="p0x10" fmla="*/ 107 w 17280"/>
              <a:gd name="p0y10" fmla="*/ 7847 h 7847"/>
              <a:gd name="p0x11" fmla="*/ 0 w 17280"/>
              <a:gd name="p0y11" fmla="*/ 7740 h 7847"/>
              <a:gd name="p0x12" fmla="*/ 0 w 17280"/>
              <a:gd name="p0y12" fmla="*/ 7607 h 7847"/>
              <a:gd name="p0x13" fmla="*/ 0 w 17280"/>
              <a:gd name="p0y13" fmla="*/ 240 h 7847"/>
              <a:gd name="p0x14" fmla="*/ 0 w 17280"/>
              <a:gd name="p0y14" fmla="*/ 107 h 7847"/>
              <a:gd name="p0x15" fmla="*/ 107 w 17280"/>
              <a:gd name="p0y15" fmla="*/ 0 h 7847"/>
              <a:gd name="p0x16" fmla="*/ 240 w 17280"/>
              <a:gd name="p0y16" fmla="*/ 0 h 7847"/>
            </a:gdLst>
            <a:ahLst/>
            <a:cxnLst/>
            <a:rect l="0" t="0" r="0" b="0"/>
            <a:pathLst>
              <a:path>
                <a:moveTo>
                  <a:pt x="p0x0" y="p0y0"/>
                </a:moveTo>
                <a:lnTo>
                  <a:pt x="p0x1" y="p0y1"/>
                </a:lnTo>
                <a:cubicBezTo>
                  <a:pt x="p0x2" y="p0y2"/>
                  <a:pt x="p0x3" y="p0y3"/>
                  <a:pt x="p0x4" y="p0y4"/>
                </a:cubicBezTo>
                <a:lnTo>
                  <a:pt x="p0x5" y="p0y5"/>
                </a:lnTo>
                <a:cubicBezTo>
                  <a:pt x="p0x6" y="p0y6"/>
                  <a:pt x="p0x7" y="p0y7"/>
                  <a:pt x="p0x8" y="p0y8"/>
                </a:cubicBezTo>
                <a:lnTo>
                  <a:pt x="p0x9" y="p0y9"/>
                </a:lnTo>
                <a:cubicBezTo>
                  <a:pt x="p0x10" y="p0y10"/>
                  <a:pt x="p0x11" y="p0y11"/>
                  <a:pt x="p0x12" y="p0y12"/>
                </a:cubicBezTo>
                <a:lnTo>
                  <a:pt x="p0x13" y="p0y13"/>
                </a:lnTo>
                <a:cubicBezTo>
                  <a:pt x="p0x14" y="p0y14"/>
                  <a:pt x="p0x15" y="p0y15"/>
                  <a:pt x="p0x16" y="p0y16"/>
                </a:cubicBezTo>
                <a:close/>
              </a:path>
            </a:pathLst>
          </a:custGeom>
          <a:solidFill>
            <a:schemeClr val="accent1">
              <a:lumMod val="10000"/>
              <a:lumOff val="90000"/>
            </a:schemeClr>
          </a:solidFill>
          <a:ln w="19050">
            <a:solidFill>
              <a:schemeClr val="accent1">
                <a:lumMod val="20000"/>
                <a:lumOff val="80000"/>
              </a:schemeClr>
            </a:solidFill>
          </a:ln>
          <a:effectLst>
            <a:outerShdw blurRad="171450" dist="95250" dir="5399999" algn="tl" rotWithShape="0">
              <a:srgbClr val="000000">
                <a:alpha val="3000"/>
              </a:srgb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Autofit/>
          </a:bodyPr>
          <a:lstStyle/>
          <a:p>
            <a:pPr algn="ctr"/>
            <a:endParaRPr lang="zh-CN" altLang="en-US">
              <a:solidFill>
                <a:schemeClr val="tx1"/>
              </a:solidFill>
              <a:latin typeface="微软雅黑" panose="020B0503020204020204" charset="-122"/>
              <a:ea typeface="微软雅黑" panose="020B0503020204020204" charset="-122"/>
            </a:endParaRPr>
          </a:p>
        </p:txBody>
      </p:sp>
      <p:pic>
        <p:nvPicPr>
          <p:cNvPr id="27" name="图片 26"/>
          <p:cNvPicPr preferRelativeResize="0"/>
          <p:nvPr>
            <p:custDataLst>
              <p:tags r:id="rId5"/>
            </p:custDataLst>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xmlns="" r:embed="rId13"/>
              </a:ext>
            </a:extLst>
          </a:blip>
          <a:stretch>
            <a:fillRect/>
          </a:stretch>
        </p:blipFill>
        <p:spPr>
          <a:xfrm>
            <a:off x="914400" y="1566545"/>
            <a:ext cx="1062990" cy="1129665"/>
          </a:xfrm>
          <a:prstGeom prst="rect">
            <a:avLst/>
          </a:prstGeom>
          <a:noFill/>
        </p:spPr>
      </p:pic>
      <p:sp>
        <p:nvSpPr>
          <p:cNvPr id="28" name="文本框 27"/>
          <p:cNvSpPr txBox="1"/>
          <p:nvPr>
            <p:custDataLst>
              <p:tags r:id="rId6"/>
            </p:custDataLst>
          </p:nvPr>
        </p:nvSpPr>
        <p:spPr>
          <a:xfrm>
            <a:off x="2060575" y="1566545"/>
            <a:ext cx="8958580" cy="1444625"/>
          </a:xfrm>
          <a:prstGeom prst="rect">
            <a:avLst/>
          </a:prstGeom>
          <a:noFill/>
        </p:spPr>
        <p:txBody>
          <a:bodyPr wrap="square" lIns="17780" tIns="0" rIns="17780" bIns="0" rtlCol="0" anchor="t">
            <a:normAutofit fontScale="87500" lnSpcReduction="20000"/>
          </a:bodyPr>
          <a:lstStyle/>
          <a:p>
            <a:pPr indent="0" algn="l" fontAlgn="auto">
              <a:lnSpc>
                <a:spcPct val="150000"/>
              </a:lnSpc>
            </a:pPr>
            <a:r>
              <a:rPr lang="en-US" altLang="en-US" sz="1600" kern="100" dirty="0">
                <a:solidFill>
                  <a:schemeClr val="tx1"/>
                </a:solidFill>
                <a:effectLst/>
                <a:cs typeface="微软雅黑" panose="020B0503020204020204" charset="-122"/>
              </a:rPr>
              <a:t>      </a:t>
            </a:r>
            <a:r>
              <a:rPr lang="en-US" altLang="en-US" sz="2000" kern="100" dirty="0">
                <a:solidFill>
                  <a:schemeClr val="tx1"/>
                </a:solidFill>
                <a:effectLst/>
                <a:cs typeface="微软雅黑" panose="020B0503020204020204" charset="-122"/>
              </a:rPr>
              <a:t> </a:t>
            </a:r>
            <a:r>
              <a:rPr lang="zh-CN" altLang="en-US" sz="2600" kern="100" dirty="0">
                <a:solidFill>
                  <a:schemeClr val="tx1"/>
                </a:solidFill>
                <a:effectLst/>
                <a:cs typeface="微软雅黑" panose="020B0503020204020204" charset="-122"/>
              </a:rPr>
              <a:t>为提升校园整体清洁度，让卫生无死角，在检查过程中如发现容易被忽视的花园、墙角等处会滋生青苔等难以清理的污渍，会及时安排人员用高压冲洗车进行重点冲洗，尽量不留卫生死角，改善校园环境。</a:t>
            </a:r>
          </a:p>
        </p:txBody>
      </p:sp>
      <p:pic>
        <p:nvPicPr>
          <p:cNvPr id="30" name="图片 29" descr="4e0f6d328dcc716d969461e2fa47c201"/>
          <p:cNvPicPr/>
          <p:nvPr>
            <p:custDataLst>
              <p:tags r:id="rId7"/>
            </p:custDataLst>
          </p:nvPr>
        </p:nvPicPr>
        <p:blipFill>
          <a:blip r:embed="rId14" cstate="screen"/>
          <a:stretch>
            <a:fillRect/>
          </a:stretch>
        </p:blipFill>
        <p:spPr>
          <a:xfrm>
            <a:off x="2277745" y="3181985"/>
            <a:ext cx="3240000" cy="3240000"/>
          </a:xfrm>
          <a:prstGeom prst="rect">
            <a:avLst/>
          </a:prstGeom>
        </p:spPr>
      </p:pic>
      <p:pic>
        <p:nvPicPr>
          <p:cNvPr id="31" name="图片 30" descr="cc27568343c2163351122f544c4076bc"/>
          <p:cNvPicPr/>
          <p:nvPr>
            <p:custDataLst>
              <p:tags r:id="rId8"/>
            </p:custDataLst>
          </p:nvPr>
        </p:nvPicPr>
        <p:blipFill>
          <a:blip r:embed="rId15" cstate="screen"/>
          <a:stretch>
            <a:fillRect/>
          </a:stretch>
        </p:blipFill>
        <p:spPr>
          <a:xfrm>
            <a:off x="6579235" y="3181985"/>
            <a:ext cx="3240000" cy="324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401955"/>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校园外部环境</a:t>
            </a:r>
          </a:p>
        </p:txBody>
      </p:sp>
      <p:pic>
        <p:nvPicPr>
          <p:cNvPr id="11" name="图片 10" descr="base\assets\1"/>
          <p:cNvPicPr>
            <a:picLocks noGrp="1" noChangeAspect="1"/>
          </p:cNvPicPr>
          <p:nvPr>
            <p:custDataLst>
              <p:tags r:id="rId3"/>
            </p:custDataLst>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xmlns="" r:embed="rId11"/>
              </a:ext>
            </a:extLst>
          </a:blip>
          <a:srcRect/>
          <a:stretch>
            <a:fillRect/>
          </a:stretch>
        </p:blipFill>
        <p:spPr>
          <a:xfrm>
            <a:off x="12242800" y="0"/>
            <a:ext cx="1219200" cy="1219200"/>
          </a:xfrm>
          <a:prstGeom prst="rect">
            <a:avLst/>
          </a:prstGeom>
          <a:noFill/>
          <a:effectLst/>
        </p:spPr>
      </p:pic>
      <p:grpSp>
        <p:nvGrpSpPr>
          <p:cNvPr id="13" name="组合 12"/>
          <p:cNvGrpSpPr/>
          <p:nvPr/>
        </p:nvGrpSpPr>
        <p:grpSpPr>
          <a:xfrm>
            <a:off x="609600" y="1524000"/>
            <a:ext cx="10972800" cy="4724400"/>
            <a:chOff x="960" y="2400"/>
            <a:chExt cx="17280" cy="7440"/>
          </a:xfrm>
        </p:grpSpPr>
      </p:grpSp>
      <p:sp>
        <p:nvSpPr>
          <p:cNvPr id="23" name="任意多边形 22"/>
          <p:cNvSpPr/>
          <p:nvPr>
            <p:custDataLst>
              <p:tags r:id="rId4"/>
            </p:custDataLst>
          </p:nvPr>
        </p:nvSpPr>
        <p:spPr>
          <a:xfrm>
            <a:off x="304800" y="1135380"/>
            <a:ext cx="11619865" cy="5436870"/>
          </a:xfrm>
          <a:custGeom>
            <a:avLst/>
            <a:gdLst>
              <a:gd name="sw" fmla="*/ 1 w 17280"/>
              <a:gd name="sh" fmla="*/ 1 h 8562"/>
              <a:gd name="mins" fmla="min sw sh"/>
              <a:gd name="dsw" fmla="+- 0 sw mins"/>
              <a:gd name="dsh" fmla="+- 0 sh mins"/>
              <a:gd name="p0x0" fmla="*/ 240 w 17280"/>
              <a:gd name="p0y0" fmla="*/ 0 h 8562"/>
              <a:gd name="p0x1" fmla="*/ 17040 w 17280"/>
              <a:gd name="p0y1" fmla="*/ 0 h 8562"/>
              <a:gd name="p0x2" fmla="*/ 17172 w 17280"/>
              <a:gd name="p0y2" fmla="*/ 0 h 8562"/>
              <a:gd name="p0x3" fmla="*/ 17280 w 17280"/>
              <a:gd name="p0y3" fmla="*/ 107 h 8562"/>
              <a:gd name="p0x4" fmla="*/ 17280 w 17280"/>
              <a:gd name="p0y4" fmla="*/ 240 h 8562"/>
              <a:gd name="p0x5" fmla="*/ 17280 w 17280"/>
              <a:gd name="p0y5" fmla="*/ 8322 h 8562"/>
              <a:gd name="p0x6" fmla="*/ 17280 w 17280"/>
              <a:gd name="p0y6" fmla="*/ 8454 h 8562"/>
              <a:gd name="p0x7" fmla="*/ 17172 w 17280"/>
              <a:gd name="p0y7" fmla="*/ 8562 h 8562"/>
              <a:gd name="p0x8" fmla="*/ 17040 w 17280"/>
              <a:gd name="p0y8" fmla="*/ 8562 h 8562"/>
              <a:gd name="p0x9" fmla="*/ 240 w 17280"/>
              <a:gd name="p0y9" fmla="*/ 8562 h 8562"/>
              <a:gd name="p0x10" fmla="*/ 107 w 17280"/>
              <a:gd name="p0y10" fmla="*/ 8562 h 8562"/>
              <a:gd name="p0x11" fmla="*/ 0 w 17280"/>
              <a:gd name="p0y11" fmla="*/ 8454 h 8562"/>
              <a:gd name="p0x12" fmla="*/ 0 w 17280"/>
              <a:gd name="p0y12" fmla="*/ 8322 h 8562"/>
              <a:gd name="p0x13" fmla="*/ 0 w 17280"/>
              <a:gd name="p0y13" fmla="*/ 240 h 8562"/>
              <a:gd name="p0x14" fmla="*/ 0 w 17280"/>
              <a:gd name="p0y14" fmla="*/ 107 h 8562"/>
              <a:gd name="p0x15" fmla="*/ 107 w 17280"/>
              <a:gd name="p0y15" fmla="*/ 0 h 8562"/>
              <a:gd name="p0x16" fmla="*/ 240 w 17280"/>
              <a:gd name="p0y16" fmla="*/ 0 h 8562"/>
            </a:gdLst>
            <a:ahLst/>
            <a:cxnLst/>
            <a:rect l="0" t="0" r="0" b="0"/>
            <a:pathLst>
              <a:path>
                <a:moveTo>
                  <a:pt x="p0x0" y="p0y0"/>
                </a:moveTo>
                <a:lnTo>
                  <a:pt x="p0x1" y="p0y1"/>
                </a:lnTo>
                <a:cubicBezTo>
                  <a:pt x="p0x2" y="p0y2"/>
                  <a:pt x="p0x3" y="p0y3"/>
                  <a:pt x="p0x4" y="p0y4"/>
                </a:cubicBezTo>
                <a:lnTo>
                  <a:pt x="p0x5" y="p0y5"/>
                </a:lnTo>
                <a:cubicBezTo>
                  <a:pt x="p0x6" y="p0y6"/>
                  <a:pt x="p0x7" y="p0y7"/>
                  <a:pt x="p0x8" y="p0y8"/>
                </a:cubicBezTo>
                <a:lnTo>
                  <a:pt x="p0x9" y="p0y9"/>
                </a:lnTo>
                <a:cubicBezTo>
                  <a:pt x="p0x10" y="p0y10"/>
                  <a:pt x="p0x11" y="p0y11"/>
                  <a:pt x="p0x12" y="p0y12"/>
                </a:cubicBezTo>
                <a:lnTo>
                  <a:pt x="p0x13" y="p0y13"/>
                </a:lnTo>
                <a:cubicBezTo>
                  <a:pt x="p0x14" y="p0y14"/>
                  <a:pt x="p0x15" y="p0y15"/>
                  <a:pt x="p0x16" y="p0y16"/>
                </a:cubicBezTo>
                <a:close/>
              </a:path>
            </a:pathLst>
          </a:custGeom>
          <a:solidFill>
            <a:schemeClr val="accent1">
              <a:lumMod val="10000"/>
              <a:lumOff val="90000"/>
            </a:schemeClr>
          </a:solidFill>
          <a:ln w="19050">
            <a:solidFill>
              <a:schemeClr val="accent1">
                <a:lumMod val="20000"/>
                <a:lumOff val="80000"/>
              </a:schemeClr>
            </a:solidFill>
          </a:ln>
          <a:effectLst>
            <a:outerShdw blurRad="171450" dist="95250" dir="5399999" algn="tl" rotWithShape="0">
              <a:srgbClr val="000000">
                <a:alpha val="3000"/>
              </a:srgb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Autofit/>
          </a:bodyPr>
          <a:lstStyle/>
          <a:p>
            <a:pPr algn="ctr"/>
            <a:endParaRPr lang="zh-CN" altLang="en-US">
              <a:solidFill>
                <a:schemeClr val="tx1"/>
              </a:solidFill>
              <a:latin typeface="微软雅黑" panose="020B0503020204020204" charset="-122"/>
              <a:ea typeface="微软雅黑" panose="020B0503020204020204" charset="-122"/>
            </a:endParaRPr>
          </a:p>
        </p:txBody>
      </p:sp>
      <p:pic>
        <p:nvPicPr>
          <p:cNvPr id="24" name="图片 23"/>
          <p:cNvPicPr preferRelativeResize="0"/>
          <p:nvPr>
            <p:custDataLst>
              <p:tags r:id="rId5"/>
            </p:custDataLst>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xmlns="" r:embed="rId13"/>
              </a:ext>
            </a:extLst>
          </a:blip>
          <a:stretch>
            <a:fillRect/>
          </a:stretch>
        </p:blipFill>
        <p:spPr>
          <a:xfrm>
            <a:off x="439420" y="1562100"/>
            <a:ext cx="1087755" cy="867410"/>
          </a:xfrm>
          <a:prstGeom prst="rect">
            <a:avLst/>
          </a:prstGeom>
          <a:noFill/>
        </p:spPr>
      </p:pic>
      <p:sp>
        <p:nvSpPr>
          <p:cNvPr id="25" name="文本框 24"/>
          <p:cNvSpPr txBox="1"/>
          <p:nvPr>
            <p:custDataLst>
              <p:tags r:id="rId6"/>
            </p:custDataLst>
          </p:nvPr>
        </p:nvSpPr>
        <p:spPr>
          <a:xfrm>
            <a:off x="1527175" y="1562100"/>
            <a:ext cx="5419725" cy="406400"/>
          </a:xfrm>
          <a:prstGeom prst="rect">
            <a:avLst/>
          </a:prstGeom>
          <a:noFill/>
        </p:spPr>
        <p:txBody>
          <a:bodyPr wrap="square" lIns="17780" tIns="0" rIns="17780" bIns="0" rtlCol="0" anchor="t">
            <a:noAutofit/>
          </a:bodyPr>
          <a:lstStyle/>
          <a:p>
            <a:pPr algn="l">
              <a:lnSpc>
                <a:spcPct val="140000"/>
              </a:lnSpc>
            </a:pPr>
            <a:r>
              <a:rPr lang="en-US" altLang="zh-CN" kern="100" dirty="0">
                <a:solidFill>
                  <a:schemeClr val="tx1"/>
                </a:solidFill>
                <a:effectLst/>
                <a:cs typeface="微软雅黑" panose="020B0503020204020204" charset="-122"/>
              </a:rPr>
              <a:t>       </a:t>
            </a:r>
            <a:r>
              <a:rPr lang="zh-CN" altLang="en-US" sz="2000" kern="100" dirty="0">
                <a:solidFill>
                  <a:schemeClr val="tx1"/>
                </a:solidFill>
                <a:effectLst/>
                <a:cs typeface="微软雅黑" panose="020B0503020204020204" charset="-122"/>
              </a:rPr>
              <a:t>垃圾清运：物业负责将校区各处的垃圾集中到垃圾场并协助环卫所清运垃圾，现在校区每天的垃圾量平均约</a:t>
            </a:r>
            <a:r>
              <a:rPr lang="en-US" altLang="zh-CN" sz="2000" kern="100" dirty="0">
                <a:solidFill>
                  <a:schemeClr val="tx1"/>
                </a:solidFill>
                <a:effectLst/>
                <a:cs typeface="微软雅黑" panose="020B0503020204020204" charset="-122"/>
              </a:rPr>
              <a:t>60</a:t>
            </a:r>
            <a:r>
              <a:rPr lang="zh-CN" altLang="en-US" sz="2000" kern="100" dirty="0">
                <a:solidFill>
                  <a:schemeClr val="tx1"/>
                </a:solidFill>
                <a:effectLst/>
                <a:cs typeface="微软雅黑" panose="020B0503020204020204" charset="-122"/>
              </a:rPr>
              <a:t>多桶，全部要做到日产日清，并且按垃圾分类的要求，树叶、有害垃圾均单独存放、清运。</a:t>
            </a:r>
            <a:endParaRPr lang="en-US" altLang="zh-CN" sz="2000" kern="100" dirty="0">
              <a:solidFill>
                <a:schemeClr val="tx1"/>
              </a:solidFill>
              <a:effectLst/>
              <a:cs typeface="微软雅黑" panose="020B0503020204020204" charset="-122"/>
            </a:endParaRPr>
          </a:p>
          <a:p>
            <a:pPr>
              <a:lnSpc>
                <a:spcPct val="140000"/>
              </a:lnSpc>
            </a:pPr>
            <a:endParaRPr lang="en-US" altLang="zh-CN" sz="2000" kern="100" dirty="0">
              <a:solidFill>
                <a:schemeClr val="tx1"/>
              </a:solidFill>
              <a:effectLst/>
              <a:cs typeface="微软雅黑" panose="020B0503020204020204" charset="-122"/>
            </a:endParaRPr>
          </a:p>
        </p:txBody>
      </p:sp>
      <p:pic>
        <p:nvPicPr>
          <p:cNvPr id="26" name="图片 25" descr="65e733e96f329c74d9d586acfae71385"/>
          <p:cNvPicPr>
            <a:picLocks noChangeAspect="1"/>
          </p:cNvPicPr>
          <p:nvPr>
            <p:custDataLst>
              <p:tags r:id="rId7"/>
            </p:custDataLst>
          </p:nvPr>
        </p:nvPicPr>
        <p:blipFill>
          <a:blip r:embed="rId14" cstate="screen"/>
          <a:stretch>
            <a:fillRect/>
          </a:stretch>
        </p:blipFill>
        <p:spPr>
          <a:xfrm>
            <a:off x="1399540" y="3877945"/>
            <a:ext cx="5005070" cy="2266950"/>
          </a:xfrm>
          <a:prstGeom prst="rect">
            <a:avLst/>
          </a:prstGeom>
        </p:spPr>
      </p:pic>
      <p:pic>
        <p:nvPicPr>
          <p:cNvPr id="27" name="图片 26" descr="faefeb2dd89358445ae693a79136ae1d"/>
          <p:cNvPicPr>
            <a:picLocks noChangeAspect="1"/>
          </p:cNvPicPr>
          <p:nvPr>
            <p:custDataLst>
              <p:tags r:id="rId8"/>
            </p:custDataLst>
          </p:nvPr>
        </p:nvPicPr>
        <p:blipFill>
          <a:blip r:embed="rId15" cstate="screen">
            <a:extLst>
              <a:ext uri="{28A0092B-C50C-407E-A947-70E740481C1C}">
                <a14:useLocalDpi xmlns:a14="http://schemas.microsoft.com/office/drawing/2010/main"/>
              </a:ext>
            </a:extLst>
          </a:blip>
          <a:srcRect/>
          <a:stretch>
            <a:fillRect/>
          </a:stretch>
        </p:blipFill>
        <p:spPr>
          <a:xfrm>
            <a:off x="7367270" y="1562100"/>
            <a:ext cx="3640455" cy="478663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custDataLst>
              <p:tags r:id="rId2"/>
            </p:custDataLst>
          </p:nvPr>
        </p:nvSpPr>
        <p:spPr>
          <a:xfrm>
            <a:off x="609600" y="32131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绿化养护</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1001395" y="823595"/>
            <a:ext cx="9979660" cy="2050415"/>
          </a:xfrm>
          <a:prstGeom prst="rect">
            <a:avLst/>
          </a:prstGeom>
          <a:noFill/>
        </p:spPr>
        <p:txBody>
          <a:bodyPr wrap="square" rtlCol="0">
            <a:normAutofit fontScale="90000" lnSpcReduction="10000"/>
          </a:bodyPr>
          <a:lstStyle/>
          <a:p>
            <a:pPr lvl="0" fontAlgn="auto">
              <a:lnSpc>
                <a:spcPct val="150000"/>
              </a:lnSpc>
            </a:pPr>
            <a:r>
              <a:rPr lang="en-US" altLang="zh-CN">
                <a:solidFill>
                  <a:schemeClr val="tx1"/>
                </a:solidFill>
              </a:rPr>
              <a:t>      </a:t>
            </a:r>
            <a:r>
              <a:rPr lang="zh-CN" altLang="zh-CN" sz="2000">
                <a:solidFill>
                  <a:schemeClr val="tx1"/>
                </a:solidFill>
              </a:rPr>
              <a:t>春夏季来临之时是杂草疯长、树木灌木易发生病虫害的高发季节，今年丁家桥物业绿化工在病虫害防治上做到防范于未然，根据植被品类和天气变化多次及时精准喷洒针对性农药，确保园区绿化未出现明显病害虫害。各类植物长势整体良好，绿化工严格按照养护周期对灌木、绿篱、树木枝条进行精细化修剪，全面拔除园区各区域杂草，持续保持绿植形态整齐、景观美观，为师生营造了舒适宜人的校园环境。</a:t>
            </a:r>
            <a:endParaRPr lang="zh-CN" altLang="zh-CN" sz="2000" dirty="0">
              <a:solidFill>
                <a:schemeClr val="tx1"/>
              </a:solidFill>
              <a:ea typeface="+mn-lt"/>
              <a:cs typeface="楷体" panose="02010609060101010101" charset="-122"/>
              <a:sym typeface="+mn-ea"/>
            </a:endParaRPr>
          </a:p>
        </p:txBody>
      </p:sp>
      <p:sp>
        <p:nvSpPr>
          <p:cNvPr id="21" name="文本框 20"/>
          <p:cNvSpPr txBox="1"/>
          <p:nvPr/>
        </p:nvSpPr>
        <p:spPr>
          <a:xfrm>
            <a:off x="10031095" y="3903980"/>
            <a:ext cx="949960" cy="1398905"/>
          </a:xfrm>
          <a:prstGeom prst="rect">
            <a:avLst/>
          </a:prstGeom>
          <a:noFill/>
        </p:spPr>
        <p:txBody>
          <a:bodyPr wrap="square" rtlCol="0">
            <a:noAutofit/>
          </a:bodyPr>
          <a:lstStyle/>
          <a:p>
            <a:endParaRPr lang="zh-CN" altLang="en-US">
              <a:solidFill>
                <a:schemeClr val="tx1"/>
              </a:solidFill>
            </a:endParaRPr>
          </a:p>
        </p:txBody>
      </p:sp>
      <p:pic>
        <p:nvPicPr>
          <p:cNvPr id="32" name="图片 31" descr="5798bf00af597d1bd3df939fd30b67ed"/>
          <p:cNvPicPr/>
          <p:nvPr>
            <p:custDataLst>
              <p:tags r:id="rId4"/>
            </p:custDataLst>
          </p:nvPr>
        </p:nvPicPr>
        <p:blipFill>
          <a:blip r:embed="rId8" cstate="screen"/>
          <a:stretch>
            <a:fillRect/>
          </a:stretch>
        </p:blipFill>
        <p:spPr>
          <a:xfrm>
            <a:off x="4400550" y="3300095"/>
            <a:ext cx="2880000" cy="3258000"/>
          </a:xfrm>
          <a:prstGeom prst="rect">
            <a:avLst/>
          </a:prstGeom>
        </p:spPr>
      </p:pic>
      <p:pic>
        <p:nvPicPr>
          <p:cNvPr id="33" name="图片 32" descr="4f3d6ab73e685a2c89f13efe929ba7ad"/>
          <p:cNvPicPr/>
          <p:nvPr>
            <p:custDataLst>
              <p:tags r:id="rId5"/>
            </p:custDataLst>
          </p:nvPr>
        </p:nvPicPr>
        <p:blipFill>
          <a:blip r:embed="rId9" cstate="screen"/>
          <a:stretch>
            <a:fillRect/>
          </a:stretch>
        </p:blipFill>
        <p:spPr>
          <a:xfrm>
            <a:off x="1137285" y="3300095"/>
            <a:ext cx="2880000" cy="3258000"/>
          </a:xfrm>
          <a:prstGeom prst="rect">
            <a:avLst/>
          </a:prstGeom>
        </p:spPr>
      </p:pic>
      <p:pic>
        <p:nvPicPr>
          <p:cNvPr id="34" name="图片 33" descr="09bbc30f38198cc165e01cf94e90e096"/>
          <p:cNvPicPr/>
          <p:nvPr>
            <p:custDataLst>
              <p:tags r:id="rId6"/>
            </p:custDataLst>
          </p:nvPr>
        </p:nvPicPr>
        <p:blipFill>
          <a:blip r:embed="rId10" cstate="screen"/>
          <a:stretch>
            <a:fillRect/>
          </a:stretch>
        </p:blipFill>
        <p:spPr>
          <a:xfrm>
            <a:off x="7663815" y="3300095"/>
            <a:ext cx="2880000" cy="3258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custDataLst>
              <p:tags r:id="rId2"/>
            </p:custDataLst>
          </p:nvPr>
        </p:nvSpPr>
        <p:spPr>
          <a:xfrm>
            <a:off x="609600" y="391795"/>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绿化养护</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1108710" y="1243330"/>
            <a:ext cx="4411345" cy="1097915"/>
          </a:xfrm>
          <a:prstGeom prst="rect">
            <a:avLst/>
          </a:prstGeom>
          <a:noFill/>
        </p:spPr>
        <p:txBody>
          <a:bodyPr wrap="square" rtlCol="0">
            <a:noAutofit/>
          </a:bodyPr>
          <a:lstStyle/>
          <a:p>
            <a:pPr fontAlgn="auto">
              <a:lnSpc>
                <a:spcPct val="150000"/>
              </a:lnSpc>
            </a:pPr>
            <a:endParaRPr lang="zh-CN" altLang="en-US" dirty="0">
              <a:solidFill>
                <a:schemeClr val="tx1"/>
              </a:solidFill>
              <a:sym typeface="+mn-ea"/>
            </a:endParaRPr>
          </a:p>
        </p:txBody>
      </p:sp>
      <p:sp>
        <p:nvSpPr>
          <p:cNvPr id="21" name="文本框 20"/>
          <p:cNvSpPr txBox="1"/>
          <p:nvPr/>
        </p:nvSpPr>
        <p:spPr>
          <a:xfrm>
            <a:off x="10031095" y="3903980"/>
            <a:ext cx="949960" cy="1398905"/>
          </a:xfrm>
          <a:prstGeom prst="rect">
            <a:avLst/>
          </a:prstGeom>
          <a:noFill/>
        </p:spPr>
        <p:txBody>
          <a:bodyPr wrap="square" rtlCol="0">
            <a:noAutofit/>
          </a:bodyPr>
          <a:lstStyle/>
          <a:p>
            <a:endParaRPr lang="zh-CN" altLang="en-US">
              <a:solidFill>
                <a:schemeClr val="tx1"/>
              </a:solidFill>
            </a:endParaRPr>
          </a:p>
        </p:txBody>
      </p:sp>
      <p:sp>
        <p:nvSpPr>
          <p:cNvPr id="32" name="文本框 31"/>
          <p:cNvSpPr txBox="1"/>
          <p:nvPr>
            <p:custDataLst>
              <p:tags r:id="rId4"/>
            </p:custDataLst>
          </p:nvPr>
        </p:nvSpPr>
        <p:spPr>
          <a:xfrm>
            <a:off x="977900" y="1200785"/>
            <a:ext cx="4679950" cy="1191260"/>
          </a:xfrm>
          <a:prstGeom prst="rect">
            <a:avLst/>
          </a:prstGeom>
          <a:noFill/>
        </p:spPr>
        <p:txBody>
          <a:bodyPr wrap="square" rtlCol="0">
            <a:normAutofit/>
          </a:bodyPr>
          <a:lstStyle/>
          <a:p>
            <a:pPr>
              <a:lnSpc>
                <a:spcPct val="140000"/>
              </a:lnSpc>
            </a:pPr>
            <a:r>
              <a:rPr lang="en-US" altLang="zh-CN" sz="2400" kern="100" dirty="0">
                <a:solidFill>
                  <a:schemeClr val="tx1"/>
                </a:solidFill>
                <a:effectLst/>
                <a:latin typeface="+mn-ea"/>
                <a:cs typeface="江城圆体 400W" panose="020B0500000000000000" pitchFamily="34" charset="-122"/>
              </a:rPr>
              <a:t>       </a:t>
            </a:r>
            <a:r>
              <a:rPr lang="zh-CN" altLang="en-US" sz="2000" kern="100" dirty="0">
                <a:solidFill>
                  <a:schemeClr val="tx1"/>
                </a:solidFill>
                <a:effectLst/>
                <a:latin typeface="+mn-ea"/>
                <a:cs typeface="江城圆体 400W" panose="020B0500000000000000" pitchFamily="34" charset="-122"/>
              </a:rPr>
              <a:t>多次清理枯枝，修剪道路边影响通行的低矮树枝。</a:t>
            </a:r>
          </a:p>
        </p:txBody>
      </p:sp>
      <p:sp>
        <p:nvSpPr>
          <p:cNvPr id="33" name="文本框 32"/>
          <p:cNvSpPr txBox="1"/>
          <p:nvPr>
            <p:custDataLst>
              <p:tags r:id="rId5"/>
            </p:custDataLst>
          </p:nvPr>
        </p:nvSpPr>
        <p:spPr>
          <a:xfrm>
            <a:off x="6598920" y="1310005"/>
            <a:ext cx="4793615" cy="823595"/>
          </a:xfrm>
          <a:prstGeom prst="rect">
            <a:avLst/>
          </a:prstGeom>
          <a:noFill/>
        </p:spPr>
        <p:txBody>
          <a:bodyPr wrap="square" rtlCol="0">
            <a:normAutofit fontScale="85000" lnSpcReduction="10000"/>
          </a:bodyPr>
          <a:lstStyle/>
          <a:p>
            <a:pPr>
              <a:lnSpc>
                <a:spcPct val="140000"/>
              </a:lnSpc>
            </a:pPr>
            <a:r>
              <a:rPr lang="zh-CN" altLang="en-US" sz="2400" kern="100" dirty="0">
                <a:solidFill>
                  <a:schemeClr val="tx1"/>
                </a:solidFill>
                <a:effectLst/>
                <a:latin typeface="+mn-ea"/>
                <a:cs typeface="江城圆体 400W" panose="020B0500000000000000" pitchFamily="34" charset="-122"/>
              </a:rPr>
              <a:t>天气转热，及时根据天气给绿化植物浇水，</a:t>
            </a:r>
          </a:p>
        </p:txBody>
      </p:sp>
      <p:pic>
        <p:nvPicPr>
          <p:cNvPr id="34" name="图片 33"/>
          <p:cNvPicPr/>
          <p:nvPr>
            <p:custDataLst>
              <p:tags r:id="rId6"/>
            </p:custDataLst>
          </p:nvPr>
        </p:nvPicPr>
        <p:blipFill>
          <a:blip r:embed="rId11" cstate="screen">
            <a:extLst>
              <a:ext uri="{28A0092B-C50C-407E-A947-70E740481C1C}">
                <a14:useLocalDpi xmlns:a14="http://schemas.microsoft.com/office/drawing/2010/main"/>
              </a:ext>
            </a:extLst>
          </a:blip>
          <a:srcRect/>
          <a:stretch>
            <a:fillRect/>
          </a:stretch>
        </p:blipFill>
        <p:spPr>
          <a:xfrm>
            <a:off x="9145905" y="2449195"/>
            <a:ext cx="2520000" cy="3240000"/>
          </a:xfrm>
          <a:prstGeom prst="rect">
            <a:avLst/>
          </a:prstGeom>
        </p:spPr>
      </p:pic>
      <p:pic>
        <p:nvPicPr>
          <p:cNvPr id="35" name="图片 34" descr="3598236a7a03449292201a783885b898"/>
          <p:cNvPicPr/>
          <p:nvPr>
            <p:custDataLst>
              <p:tags r:id="rId7"/>
            </p:custDataLst>
          </p:nvPr>
        </p:nvPicPr>
        <p:blipFill>
          <a:blip r:embed="rId12" cstate="screen">
            <a:extLst>
              <a:ext uri="{28A0092B-C50C-407E-A947-70E740481C1C}">
                <a14:useLocalDpi xmlns:a14="http://schemas.microsoft.com/office/drawing/2010/main"/>
              </a:ext>
            </a:extLst>
          </a:blip>
          <a:srcRect/>
          <a:stretch>
            <a:fillRect/>
          </a:stretch>
        </p:blipFill>
        <p:spPr>
          <a:xfrm>
            <a:off x="6467475" y="2441575"/>
            <a:ext cx="2520000" cy="3240000"/>
          </a:xfrm>
          <a:prstGeom prst="rect">
            <a:avLst/>
          </a:prstGeom>
        </p:spPr>
      </p:pic>
      <p:pic>
        <p:nvPicPr>
          <p:cNvPr id="36" name="图片 35" descr="0f4dbdba87c4cd7eb956a967e73debdb"/>
          <p:cNvPicPr/>
          <p:nvPr>
            <p:custDataLst>
              <p:tags r:id="rId8"/>
            </p:custDataLst>
          </p:nvPr>
        </p:nvPicPr>
        <p:blipFill>
          <a:blip r:embed="rId13" cstate="screen">
            <a:extLst>
              <a:ext uri="{28A0092B-C50C-407E-A947-70E740481C1C}">
                <a14:useLocalDpi xmlns:a14="http://schemas.microsoft.com/office/drawing/2010/main"/>
              </a:ext>
            </a:extLst>
          </a:blip>
          <a:srcRect/>
          <a:stretch>
            <a:fillRect/>
          </a:stretch>
        </p:blipFill>
        <p:spPr>
          <a:xfrm>
            <a:off x="767080" y="2449830"/>
            <a:ext cx="2520000" cy="3240000"/>
          </a:xfrm>
          <a:prstGeom prst="rect">
            <a:avLst/>
          </a:prstGeom>
        </p:spPr>
      </p:pic>
      <p:pic>
        <p:nvPicPr>
          <p:cNvPr id="37" name="图片 36" descr="784ba5116aab94ad22c5e07100b8179f"/>
          <p:cNvPicPr/>
          <p:nvPr>
            <p:custDataLst>
              <p:tags r:id="rId9"/>
            </p:custDataLst>
          </p:nvPr>
        </p:nvPicPr>
        <p:blipFill>
          <a:blip r:embed="rId14" cstate="screen">
            <a:extLst>
              <a:ext uri="{28A0092B-C50C-407E-A947-70E740481C1C}">
                <a14:useLocalDpi xmlns:a14="http://schemas.microsoft.com/office/drawing/2010/main"/>
              </a:ext>
            </a:extLst>
          </a:blip>
          <a:srcRect/>
          <a:stretch>
            <a:fillRect/>
          </a:stretch>
        </p:blipFill>
        <p:spPr>
          <a:xfrm>
            <a:off x="3377565" y="2441575"/>
            <a:ext cx="2520000" cy="324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custDataLst>
              <p:tags r:id="rId2"/>
            </p:custDataLst>
          </p:nvPr>
        </p:nvSpPr>
        <p:spPr>
          <a:xfrm>
            <a:off x="609600" y="43307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绿化养护</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1479550" y="1143000"/>
            <a:ext cx="5558155" cy="936625"/>
          </a:xfrm>
          <a:prstGeom prst="rect">
            <a:avLst/>
          </a:prstGeom>
          <a:noFill/>
        </p:spPr>
        <p:txBody>
          <a:bodyPr wrap="square" rtlCol="0">
            <a:noAutofit/>
          </a:bodyPr>
          <a:lstStyle/>
          <a:p>
            <a:pPr fontAlgn="auto">
              <a:lnSpc>
                <a:spcPct val="150000"/>
              </a:lnSpc>
            </a:pPr>
            <a:endParaRPr lang="zh-CN" altLang="en-US" dirty="0">
              <a:solidFill>
                <a:schemeClr val="tx1"/>
              </a:solidFill>
              <a:sym typeface="+mn-ea"/>
            </a:endParaRPr>
          </a:p>
        </p:txBody>
      </p:sp>
      <p:sp>
        <p:nvSpPr>
          <p:cNvPr id="21" name="文本框 20"/>
          <p:cNvSpPr txBox="1"/>
          <p:nvPr/>
        </p:nvSpPr>
        <p:spPr>
          <a:xfrm>
            <a:off x="10031095" y="3903980"/>
            <a:ext cx="949960" cy="1398905"/>
          </a:xfrm>
          <a:prstGeom prst="rect">
            <a:avLst/>
          </a:prstGeom>
          <a:noFill/>
        </p:spPr>
        <p:txBody>
          <a:bodyPr wrap="square" rtlCol="0">
            <a:noAutofit/>
          </a:bodyPr>
          <a:lstStyle/>
          <a:p>
            <a:endParaRPr lang="zh-CN" altLang="en-US">
              <a:solidFill>
                <a:schemeClr val="tx1"/>
              </a:solidFill>
            </a:endParaRPr>
          </a:p>
        </p:txBody>
      </p:sp>
      <p:sp>
        <p:nvSpPr>
          <p:cNvPr id="32" name="文本框 31"/>
          <p:cNvSpPr txBox="1"/>
          <p:nvPr>
            <p:custDataLst>
              <p:tags r:id="rId4"/>
            </p:custDataLst>
          </p:nvPr>
        </p:nvSpPr>
        <p:spPr>
          <a:xfrm>
            <a:off x="1051560" y="1193165"/>
            <a:ext cx="10088245" cy="1191260"/>
          </a:xfrm>
          <a:prstGeom prst="rect">
            <a:avLst/>
          </a:prstGeom>
          <a:noFill/>
        </p:spPr>
        <p:txBody>
          <a:bodyPr wrap="square" rtlCol="0">
            <a:normAutofit/>
          </a:bodyPr>
          <a:lstStyle/>
          <a:p>
            <a:pPr>
              <a:lnSpc>
                <a:spcPct val="140000"/>
              </a:lnSpc>
            </a:pPr>
            <a:r>
              <a:rPr lang="en-US" altLang="zh-CN" kern="100" dirty="0">
                <a:solidFill>
                  <a:schemeClr val="tx1"/>
                </a:solidFill>
                <a:effectLst/>
                <a:latin typeface="+mn-ea"/>
                <a:cs typeface="江城圆体 400W" panose="020B0500000000000000" pitchFamily="34" charset="-122"/>
              </a:rPr>
              <a:t>     </a:t>
            </a:r>
            <a:r>
              <a:rPr lang="en-US" altLang="zh-CN" sz="2000" kern="100" dirty="0">
                <a:solidFill>
                  <a:schemeClr val="tx1"/>
                </a:solidFill>
                <a:effectLst/>
                <a:latin typeface="+mn-ea"/>
                <a:cs typeface="江城圆体 400W" panose="020B0500000000000000" pitchFamily="34" charset="-122"/>
              </a:rPr>
              <a:t> </a:t>
            </a:r>
            <a:r>
              <a:rPr lang="zh-CN" altLang="en-US" sz="2000" kern="100" dirty="0">
                <a:solidFill>
                  <a:schemeClr val="tx1"/>
                </a:solidFill>
                <a:effectLst/>
                <a:latin typeface="+mn-ea"/>
                <a:cs typeface="江城圆体 400W" panose="020B0500000000000000" pitchFamily="34" charset="-122"/>
              </a:rPr>
              <a:t>现在校区月季花增加，开放时给校园增加风景，月季易生病害，多次喷洒药水，及时除草、修剪、浇水，边学习边养护，争取能让花开得更好。</a:t>
            </a:r>
          </a:p>
        </p:txBody>
      </p:sp>
      <p:pic>
        <p:nvPicPr>
          <p:cNvPr id="4" name="图片 3"/>
          <p:cNvPicPr/>
          <p:nvPr>
            <p:custDataLst>
              <p:tags r:id="rId5"/>
            </p:custDataLst>
          </p:nvPr>
        </p:nvPicPr>
        <p:blipFill>
          <a:blip r:embed="rId9" cstate="screen">
            <a:extLst>
              <a:ext uri="{28A0092B-C50C-407E-A947-70E740481C1C}">
                <a14:useLocalDpi xmlns:a14="http://schemas.microsoft.com/office/drawing/2010/main"/>
              </a:ext>
            </a:extLst>
          </a:blip>
          <a:srcRect/>
          <a:stretch>
            <a:fillRect/>
          </a:stretch>
        </p:blipFill>
        <p:spPr>
          <a:xfrm>
            <a:off x="8538210" y="2534920"/>
            <a:ext cx="2880000" cy="3600000"/>
          </a:xfrm>
          <a:prstGeom prst="rect">
            <a:avLst/>
          </a:prstGeom>
        </p:spPr>
      </p:pic>
      <p:pic>
        <p:nvPicPr>
          <p:cNvPr id="5" name="图片 4" descr="afe211017b63f6dd9ffa1e791ed3557c"/>
          <p:cNvPicPr/>
          <p:nvPr>
            <p:custDataLst>
              <p:tags r:id="rId6"/>
            </p:custDataLst>
          </p:nvPr>
        </p:nvPicPr>
        <p:blipFill>
          <a:blip r:embed="rId10" cstate="screen">
            <a:extLst>
              <a:ext uri="{28A0092B-C50C-407E-A947-70E740481C1C}">
                <a14:useLocalDpi xmlns:a14="http://schemas.microsoft.com/office/drawing/2010/main"/>
              </a:ext>
            </a:extLst>
          </a:blip>
          <a:srcRect/>
          <a:stretch>
            <a:fillRect/>
          </a:stretch>
        </p:blipFill>
        <p:spPr>
          <a:xfrm>
            <a:off x="4882515" y="2534920"/>
            <a:ext cx="2880000" cy="3600000"/>
          </a:xfrm>
          <a:prstGeom prst="rect">
            <a:avLst/>
          </a:prstGeom>
        </p:spPr>
      </p:pic>
      <p:pic>
        <p:nvPicPr>
          <p:cNvPr id="6" name="图片 5" descr="4eca68ed3eaab19f1b931b3f7760cee7"/>
          <p:cNvPicPr/>
          <p:nvPr>
            <p:custDataLst>
              <p:tags r:id="rId7"/>
            </p:custDataLst>
          </p:nvPr>
        </p:nvPicPr>
        <p:blipFill>
          <a:blip r:embed="rId11" cstate="screen">
            <a:extLst>
              <a:ext uri="{28A0092B-C50C-407E-A947-70E740481C1C}">
                <a14:useLocalDpi xmlns:a14="http://schemas.microsoft.com/office/drawing/2010/main"/>
              </a:ext>
            </a:extLst>
          </a:blip>
          <a:srcRect b="-2947"/>
          <a:stretch>
            <a:fillRect/>
          </a:stretch>
        </p:blipFill>
        <p:spPr>
          <a:xfrm>
            <a:off x="1051560" y="2534920"/>
            <a:ext cx="2880000" cy="360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2"/>
            <p:custDataLst>
              <p:tags r:id="rId2"/>
            </p:custDataLst>
          </p:nvPr>
        </p:nvSpPr>
        <p:spPr/>
        <p:txBody>
          <a:bodyPr>
            <a:normAutofit fontScale="25000" lnSpcReduction="20000"/>
          </a:bodyPr>
          <a:lstStyle/>
          <a:p>
            <a:endParaRPr altLang="zh-CN"/>
          </a:p>
          <a:p>
            <a:endParaRPr altLang="zh-CN"/>
          </a:p>
          <a:p>
            <a:endParaRPr altLang="zh-CN"/>
          </a:p>
          <a:p>
            <a:endParaRPr altLang="zh-CN"/>
          </a:p>
          <a:p>
            <a:r>
              <a:rPr altLang="zh-CN" sz="38400"/>
              <a:t>02</a:t>
            </a:r>
          </a:p>
        </p:txBody>
      </p:sp>
      <p:sp>
        <p:nvSpPr>
          <p:cNvPr id="4" name="标题 3"/>
          <p:cNvSpPr>
            <a:spLocks noGrp="1"/>
          </p:cNvSpPr>
          <p:nvPr>
            <p:ph type="title" idx="1"/>
            <p:custDataLst>
              <p:tags r:id="rId3"/>
            </p:custDataLst>
          </p:nvPr>
        </p:nvSpPr>
        <p:spPr/>
        <p:txBody>
          <a:bodyPr/>
          <a:lstStyle/>
          <a:p>
            <a:r>
              <a:rPr altLang="en-US" dirty="0"/>
              <a:t>安全巡视与维护</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2150745" y="622935"/>
            <a:ext cx="7325360" cy="460375"/>
          </a:xfrm>
          <a:prstGeom prst="rect">
            <a:avLst/>
          </a:prstGeom>
          <a:noFill/>
        </p:spPr>
        <p:txBody>
          <a:bodyPr wrap="square" rtlCol="0">
            <a:spAutoFit/>
          </a:bodyPr>
          <a:lstStyle/>
          <a:p>
            <a:pPr lvl="0"/>
            <a:r>
              <a:rPr lang="zh-CN" altLang="zh-CN" sz="2400" dirty="0">
                <a:solidFill>
                  <a:schemeClr val="accent1"/>
                </a:solidFill>
                <a:effectLst>
                  <a:outerShdw blurRad="38100" dist="25400" dir="5400000" algn="ctr" rotWithShape="0">
                    <a:srgbClr val="6E747A">
                      <a:alpha val="43000"/>
                    </a:srgbClr>
                  </a:outerShdw>
                </a:effectLst>
                <a:latin typeface="+mj-lt"/>
                <a:ea typeface="+mj-ea"/>
                <a:cs typeface="楷体_GB2312" panose="02010609030101010101" charset="-122"/>
                <a:sym typeface="+mn-ea"/>
              </a:rPr>
              <a:t>南京新鸿运物业管理股份有限公司</a:t>
            </a:r>
          </a:p>
        </p:txBody>
      </p:sp>
      <p:sp>
        <p:nvSpPr>
          <p:cNvPr id="6" name="文本框 5"/>
          <p:cNvSpPr txBox="1"/>
          <p:nvPr>
            <p:custDataLst>
              <p:tags r:id="rId3"/>
            </p:custDataLst>
          </p:nvPr>
        </p:nvSpPr>
        <p:spPr>
          <a:xfrm>
            <a:off x="1965325" y="1487170"/>
            <a:ext cx="8073390" cy="4757420"/>
          </a:xfrm>
          <a:prstGeom prst="rect">
            <a:avLst/>
          </a:prstGeom>
          <a:noFill/>
        </p:spPr>
        <p:txBody>
          <a:bodyPr wrap="square" rtlCol="0" anchor="t">
            <a:normAutofit/>
          </a:bodyPr>
          <a:lstStyle/>
          <a:p>
            <a:pPr indent="457200" fontAlgn="auto">
              <a:lnSpc>
                <a:spcPct val="150000"/>
              </a:lnSpc>
            </a:pP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创立于</a:t>
            </a:r>
            <a:r>
              <a:rPr 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1995</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年</a:t>
            </a:r>
            <a:r>
              <a:rPr 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11</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月。</a:t>
            </a:r>
            <a:endParaRPr lang="en-US" altLang="zh-CN"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sym typeface="+mn-ea"/>
            </a:endParaRPr>
          </a:p>
          <a:p>
            <a:pPr indent="457200" fontAlgn="auto">
              <a:lnSpc>
                <a:spcPct val="150000"/>
              </a:lnSpc>
            </a:pP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2004</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年获国家一级物业管理资质企业。</a:t>
            </a:r>
            <a:endParaRPr lang="en-US" altLang="zh-CN"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endParaRPr>
          </a:p>
          <a:p>
            <a:pPr indent="457200" fontAlgn="auto">
              <a:lnSpc>
                <a:spcPct val="150000"/>
              </a:lnSpc>
            </a:pPr>
            <a:r>
              <a:rPr 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2015</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年</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9</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月</a:t>
            </a:r>
            <a:r>
              <a:rPr 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1</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日“新三版”挂牌上市（股票代码：</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833440</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a:t>
            </a:r>
            <a:endParaRPr lang="zh-CN" altLang="en-US"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endParaRPr>
          </a:p>
          <a:p>
            <a:pPr indent="457200" fontAlgn="auto">
              <a:lnSpc>
                <a:spcPct val="150000"/>
              </a:lnSpc>
            </a:pP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2011年</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获得</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“江苏省物业服务业综合实力50强企业”第2名</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a:t>
            </a:r>
            <a:endParaRPr lang="en-US" altLang="zh-CN"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endParaRPr>
          </a:p>
          <a:p>
            <a:pPr indent="457200" fontAlgn="auto">
              <a:lnSpc>
                <a:spcPct val="150000"/>
              </a:lnSpc>
            </a:pP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2014年获江苏省物管企业综合实力第3名</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a:t>
            </a:r>
            <a:endParaRPr lang="en-US" altLang="zh-CN"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endParaRPr>
          </a:p>
          <a:p>
            <a:pPr indent="457200" fontAlgn="auto">
              <a:lnSpc>
                <a:spcPct val="150000"/>
              </a:lnSpc>
            </a:pP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2012-2022</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年五次获</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中国物业服务百强</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称号，</a:t>
            </a:r>
            <a:endParaRPr lang="zh-CN" altLang="en-US"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sym typeface="+mn-ea"/>
            </a:endParaRPr>
          </a:p>
          <a:p>
            <a:pPr indent="457200" fontAlgn="auto">
              <a:lnSpc>
                <a:spcPct val="150000"/>
              </a:lnSpc>
            </a:pP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2022</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年排名中国物业服务百强第</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38</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位。</a:t>
            </a:r>
            <a:endParaRPr lang="zh-CN" altLang="en-US" strike="noStrike" noProof="1">
              <a:solidFill>
                <a:schemeClr val="tx1"/>
              </a:solidFill>
              <a:effectLst>
                <a:outerShdw blurRad="38100" dist="25400" dir="5400000" algn="ctr" rotWithShape="0">
                  <a:srgbClr val="6E747A">
                    <a:alpha val="43000"/>
                  </a:srgbClr>
                </a:outerShdw>
              </a:effectLst>
              <a:cs typeface="宋体" panose="02010600030101010101" pitchFamily="2" charset="-122"/>
            </a:endParaRPr>
          </a:p>
          <a:p>
            <a:pPr indent="457200" fontAlgn="auto">
              <a:lnSpc>
                <a:spcPct val="150000"/>
              </a:lnSpc>
            </a:pP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公司管理物业</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项目面积近</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1</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千万㎡，包括</a:t>
            </a:r>
            <a:r>
              <a:rPr lang="en-US" altLang="zh-CN">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政府办公楼、写字楼、商务楼、商住楼、住宅、文化场馆、展览馆、学校、医院</a:t>
            </a:r>
            <a:r>
              <a:rPr lang="zh-CN" altLang="en-US">
                <a:solidFill>
                  <a:schemeClr val="tx1"/>
                </a:solidFill>
                <a:effectLst>
                  <a:outerShdw blurRad="38100" dist="25400" dir="5400000" algn="ctr" rotWithShape="0">
                    <a:srgbClr val="6E747A">
                      <a:alpha val="43000"/>
                    </a:srgbClr>
                  </a:outerShdw>
                </a:effectLst>
                <a:cs typeface="宋体" panose="02010600030101010101" pitchFamily="2" charset="-122"/>
                <a:sym typeface="+mn-ea"/>
              </a:rPr>
              <a:t>等。</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日常楼宇安全工作</a:t>
            </a:r>
          </a:p>
        </p:txBody>
      </p:sp>
      <p:grpSp>
        <p:nvGrpSpPr>
          <p:cNvPr id="19" name="组合 18"/>
          <p:cNvGrpSpPr/>
          <p:nvPr/>
        </p:nvGrpSpPr>
        <p:grpSpPr>
          <a:xfrm>
            <a:off x="609600" y="4521200"/>
            <a:ext cx="10972800" cy="1727200"/>
            <a:chOff x="960" y="7120"/>
            <a:chExt cx="17280" cy="2720"/>
          </a:xfrm>
        </p:grpSpPr>
      </p:grpSp>
      <p:sp>
        <p:nvSpPr>
          <p:cNvPr id="21" name="文本框 20"/>
          <p:cNvSpPr txBox="1"/>
          <p:nvPr>
            <p:custDataLst>
              <p:tags r:id="rId3"/>
            </p:custDataLst>
          </p:nvPr>
        </p:nvSpPr>
        <p:spPr>
          <a:xfrm>
            <a:off x="947420" y="1216660"/>
            <a:ext cx="5339080" cy="4779010"/>
          </a:xfrm>
          <a:prstGeom prst="rect">
            <a:avLst/>
          </a:prstGeom>
          <a:noFill/>
        </p:spPr>
        <p:txBody>
          <a:bodyPr wrap="square" rtlCol="0" anchor="t">
            <a:noAutofit/>
          </a:bodyPr>
          <a:lstStyle/>
          <a:p>
            <a:pPr marL="0" indent="0">
              <a:lnSpc>
                <a:spcPct val="150000"/>
              </a:lnSpc>
              <a:buNone/>
            </a:pPr>
            <a:r>
              <a:rPr lang="zh-CN" sz="1400" dirty="0">
                <a:solidFill>
                  <a:schemeClr val="tx1"/>
                </a:solidFill>
                <a:cs typeface="宋体" panose="02010600030101010101" pitchFamily="2" charset="-122"/>
                <a:sym typeface="+mn-ea"/>
              </a:rPr>
              <a:t> </a:t>
            </a:r>
            <a:r>
              <a:rPr lang="en-US" altLang="zh-CN" sz="1400" dirty="0">
                <a:solidFill>
                  <a:schemeClr val="tx1"/>
                </a:solidFill>
                <a:cs typeface="宋体" panose="02010600030101010101" pitchFamily="2" charset="-122"/>
                <a:sym typeface="+mn-ea"/>
              </a:rPr>
              <a:t>  </a:t>
            </a:r>
            <a:r>
              <a:rPr lang="en-US" altLang="zh-CN" dirty="0">
                <a:solidFill>
                  <a:schemeClr val="tx1"/>
                </a:solidFill>
                <a:cs typeface="宋体" panose="02010600030101010101" pitchFamily="2" charset="-122"/>
                <a:sym typeface="+mn-ea"/>
              </a:rPr>
              <a:t>    </a:t>
            </a:r>
            <a:r>
              <a:rPr lang="zh-CN" altLang="en-US" sz="2000" dirty="0">
                <a:solidFill>
                  <a:schemeClr val="tx1"/>
                </a:solidFill>
                <a:cs typeface="+mn-ea"/>
                <a:sym typeface="+mn-ea"/>
              </a:rPr>
              <a:t>楼宇值班员主要日常工作包括楼宇值守巡查、外来人员登记、门前电动车管理、公共区域设备报修、</a:t>
            </a:r>
            <a:r>
              <a:rPr lang="zh-CN" altLang="en-US" sz="2000" dirty="0">
                <a:solidFill>
                  <a:schemeClr val="tx1"/>
                </a:solidFill>
                <a:sym typeface="+mn-ea"/>
              </a:rPr>
              <a:t>教室的开关门、装修施工监督管理、电梯正常运行检查、楼顶进出管理</a:t>
            </a:r>
            <a:r>
              <a:rPr lang="zh-CN" altLang="en-US" sz="2000" dirty="0">
                <a:solidFill>
                  <a:schemeClr val="tx1"/>
                </a:solidFill>
                <a:cs typeface="+mn-ea"/>
                <a:sym typeface="+mn-ea"/>
              </a:rPr>
              <a:t>等方面，</a:t>
            </a:r>
            <a:r>
              <a:rPr lang="zh-CN" altLang="en-US" sz="2000" dirty="0">
                <a:solidFill>
                  <a:schemeClr val="tx1"/>
                </a:solidFill>
                <a:cs typeface="楷体" panose="02010609060101010101" charset="-122"/>
                <a:sym typeface="+mn-ea"/>
              </a:rPr>
              <a:t>实行</a:t>
            </a:r>
            <a:r>
              <a:rPr lang="zh-CN" altLang="en-US" sz="2000" dirty="0">
                <a:solidFill>
                  <a:srgbClr val="FF0000"/>
                </a:solidFill>
                <a:cs typeface="楷体" panose="02010609060101010101" charset="-122"/>
                <a:sym typeface="+mn-ea"/>
              </a:rPr>
              <a:t>白天值班、晚上巡逻打点</a:t>
            </a:r>
            <a:r>
              <a:rPr lang="zh-CN" altLang="en-US" sz="2000" dirty="0">
                <a:solidFill>
                  <a:schemeClr val="tx1"/>
                </a:solidFill>
                <a:cs typeface="楷体" panose="02010609060101010101" charset="-122"/>
                <a:sym typeface="+mn-ea"/>
              </a:rPr>
              <a:t>制度，</a:t>
            </a:r>
            <a:r>
              <a:rPr lang="zh-CN" altLang="en-US" sz="2000" dirty="0">
                <a:solidFill>
                  <a:schemeClr val="tx1"/>
                </a:solidFill>
                <a:cs typeface="+mn-ea"/>
                <a:sym typeface="+mn-ea"/>
              </a:rPr>
              <a:t>值班员在</a:t>
            </a:r>
            <a:r>
              <a:rPr lang="zh-CN" altLang="en-US" sz="2000" dirty="0">
                <a:solidFill>
                  <a:schemeClr val="tx1"/>
                </a:solidFill>
                <a:cs typeface="宋体" panose="02010600030101010101" pitchFamily="2" charset="-122"/>
                <a:sym typeface="+mn-ea"/>
              </a:rPr>
              <a:t>日常巡视及时发现异常情况，及时处理，及时上报，排除安全隐患，建设平安校园。</a:t>
            </a:r>
            <a:r>
              <a:rPr lang="en-US" altLang="zh-CN" sz="2000" dirty="0">
                <a:solidFill>
                  <a:schemeClr val="tx1"/>
                </a:solidFill>
                <a:cs typeface="宋体" panose="02010600030101010101" pitchFamily="2" charset="-122"/>
                <a:sym typeface="+mn-ea"/>
              </a:rPr>
              <a:t>12</a:t>
            </a:r>
            <a:r>
              <a:rPr lang="zh-CN" altLang="en-US" sz="2000" dirty="0">
                <a:solidFill>
                  <a:schemeClr val="tx1"/>
                </a:solidFill>
                <a:cs typeface="+mn-ea"/>
                <a:sym typeface="+mn-ea"/>
              </a:rPr>
              <a:t>月到</a:t>
            </a:r>
            <a:r>
              <a:rPr lang="en-US" altLang="zh-CN" sz="2000" dirty="0">
                <a:solidFill>
                  <a:schemeClr val="tx1"/>
                </a:solidFill>
                <a:cs typeface="+mn-ea"/>
                <a:sym typeface="+mn-ea"/>
              </a:rPr>
              <a:t>5</a:t>
            </a:r>
            <a:r>
              <a:rPr lang="zh-CN" altLang="en-US" sz="2000" dirty="0">
                <a:solidFill>
                  <a:schemeClr val="tx1"/>
                </a:solidFill>
                <a:cs typeface="+mn-ea"/>
                <a:sym typeface="+mn-ea"/>
              </a:rPr>
              <a:t>月各楼宇</a:t>
            </a:r>
            <a:r>
              <a:rPr lang="zh-CN" altLang="en-US" sz="2000" dirty="0">
                <a:solidFill>
                  <a:srgbClr val="FF0000"/>
                </a:solidFill>
                <a:cs typeface="+mn-ea"/>
                <a:sym typeface="+mn-ea"/>
              </a:rPr>
              <a:t>共登记外来访客</a:t>
            </a:r>
            <a:r>
              <a:rPr lang="en-US" altLang="zh-CN" sz="2000" dirty="0">
                <a:solidFill>
                  <a:srgbClr val="FF0000"/>
                </a:solidFill>
                <a:cs typeface="+mn-ea"/>
                <a:sym typeface="+mn-ea"/>
              </a:rPr>
              <a:t>  974</a:t>
            </a:r>
            <a:r>
              <a:rPr lang="zh-CN" altLang="en-US" sz="2000" dirty="0">
                <a:solidFill>
                  <a:srgbClr val="FF0000"/>
                </a:solidFill>
                <a:cs typeface="+mn-ea"/>
                <a:sym typeface="+mn-ea"/>
              </a:rPr>
              <a:t>人次，电梯报修</a:t>
            </a:r>
            <a:r>
              <a:rPr lang="en-US" altLang="zh-CN" sz="2000" dirty="0">
                <a:solidFill>
                  <a:srgbClr val="FF0000"/>
                </a:solidFill>
                <a:cs typeface="+mn-ea"/>
                <a:sym typeface="+mn-ea"/>
              </a:rPr>
              <a:t> 33 </a:t>
            </a:r>
            <a:r>
              <a:rPr lang="zh-CN" altLang="en-US" sz="2000" dirty="0">
                <a:solidFill>
                  <a:srgbClr val="FF0000"/>
                </a:solidFill>
                <a:cs typeface="+mn-ea"/>
                <a:sym typeface="+mn-ea"/>
              </a:rPr>
              <a:t>次</a:t>
            </a:r>
            <a:r>
              <a:rPr lang="en-US" altLang="zh-CN" sz="2000" dirty="0">
                <a:solidFill>
                  <a:srgbClr val="FF0000"/>
                </a:solidFill>
                <a:cs typeface="+mn-ea"/>
                <a:sym typeface="+mn-ea"/>
              </a:rPr>
              <a:t> </a:t>
            </a:r>
            <a:r>
              <a:rPr lang="zh-CN" altLang="en-US" sz="2000" dirty="0">
                <a:solidFill>
                  <a:srgbClr val="FF0000"/>
                </a:solidFill>
                <a:cs typeface="+mn-ea"/>
                <a:sym typeface="+mn-ea"/>
              </a:rPr>
              <a:t>，空调报修</a:t>
            </a:r>
            <a:r>
              <a:rPr lang="en-US" altLang="zh-CN" sz="2000" dirty="0">
                <a:solidFill>
                  <a:srgbClr val="FF0000"/>
                </a:solidFill>
                <a:cs typeface="+mn-ea"/>
                <a:sym typeface="+mn-ea"/>
              </a:rPr>
              <a:t>28</a:t>
            </a:r>
            <a:r>
              <a:rPr lang="zh-CN" altLang="en-US" sz="2000" dirty="0">
                <a:solidFill>
                  <a:srgbClr val="FF0000"/>
                </a:solidFill>
                <a:cs typeface="+mn-ea"/>
                <a:sym typeface="+mn-ea"/>
              </a:rPr>
              <a:t>次，保管退还各类物品</a:t>
            </a:r>
            <a:r>
              <a:rPr lang="en-US" altLang="zh-CN" sz="2000" dirty="0">
                <a:solidFill>
                  <a:srgbClr val="FF0000"/>
                </a:solidFill>
                <a:cs typeface="+mn-ea"/>
                <a:sym typeface="+mn-ea"/>
              </a:rPr>
              <a:t>  157 </a:t>
            </a:r>
            <a:r>
              <a:rPr lang="zh-CN" altLang="en-US" sz="2000" dirty="0">
                <a:solidFill>
                  <a:srgbClr val="FF0000"/>
                </a:solidFill>
                <a:cs typeface="+mn-ea"/>
                <a:sym typeface="+mn-ea"/>
              </a:rPr>
              <a:t>件。</a:t>
            </a:r>
          </a:p>
        </p:txBody>
      </p:sp>
      <p:pic>
        <p:nvPicPr>
          <p:cNvPr id="34" name="图片 33" descr="0598199b5e0f0a43a45ef55d6edb3ef6"/>
          <p:cNvPicPr/>
          <p:nvPr>
            <p:custDataLst>
              <p:tags r:id="rId4"/>
            </p:custDataLst>
          </p:nvPr>
        </p:nvPicPr>
        <p:blipFill>
          <a:blip r:embed="rId9" cstate="screen"/>
          <a:stretch>
            <a:fillRect/>
          </a:stretch>
        </p:blipFill>
        <p:spPr>
          <a:xfrm>
            <a:off x="9128125" y="1371600"/>
            <a:ext cx="2160000" cy="2160000"/>
          </a:xfrm>
          <a:prstGeom prst="rect">
            <a:avLst/>
          </a:prstGeom>
        </p:spPr>
      </p:pic>
      <p:pic>
        <p:nvPicPr>
          <p:cNvPr id="36" name="图片 35" descr="c7b271d22cbdfa7ad1d1d1e01da86bad"/>
          <p:cNvPicPr/>
          <p:nvPr>
            <p:custDataLst>
              <p:tags r:id="rId5"/>
            </p:custDataLst>
          </p:nvPr>
        </p:nvPicPr>
        <p:blipFill>
          <a:blip r:embed="rId10" cstate="screen">
            <a:extLst>
              <a:ext uri="{28A0092B-C50C-407E-A947-70E740481C1C}">
                <a14:useLocalDpi xmlns:a14="http://schemas.microsoft.com/office/drawing/2010/main"/>
              </a:ext>
            </a:extLst>
          </a:blip>
          <a:srcRect/>
          <a:stretch>
            <a:fillRect/>
          </a:stretch>
        </p:blipFill>
        <p:spPr>
          <a:xfrm>
            <a:off x="6729730" y="3787775"/>
            <a:ext cx="2160000" cy="2160000"/>
          </a:xfrm>
          <a:prstGeom prst="rect">
            <a:avLst/>
          </a:prstGeom>
        </p:spPr>
      </p:pic>
      <p:pic>
        <p:nvPicPr>
          <p:cNvPr id="37" name="图片 36" descr="02a39138ada974e5935547be0e3673ae"/>
          <p:cNvPicPr/>
          <p:nvPr>
            <p:custDataLst>
              <p:tags r:id="rId6"/>
            </p:custDataLst>
          </p:nvPr>
        </p:nvPicPr>
        <p:blipFill>
          <a:blip r:embed="rId11" cstate="screen"/>
          <a:stretch>
            <a:fillRect/>
          </a:stretch>
        </p:blipFill>
        <p:spPr>
          <a:xfrm>
            <a:off x="9128125" y="3760470"/>
            <a:ext cx="2160000" cy="2160000"/>
          </a:xfrm>
          <a:prstGeom prst="rect">
            <a:avLst/>
          </a:prstGeom>
        </p:spPr>
      </p:pic>
      <p:pic>
        <p:nvPicPr>
          <p:cNvPr id="51" name="图片 50" descr="1483544b0989ffa1e5c003bf1d881adf"/>
          <p:cNvPicPr/>
          <p:nvPr>
            <p:custDataLst>
              <p:tags r:id="rId7"/>
            </p:custDataLst>
          </p:nvPr>
        </p:nvPicPr>
        <p:blipFill>
          <a:blip r:embed="rId12" cstate="screen">
            <a:extLst>
              <a:ext uri="{28A0092B-C50C-407E-A947-70E740481C1C}">
                <a14:useLocalDpi xmlns:a14="http://schemas.microsoft.com/office/drawing/2010/main"/>
              </a:ext>
            </a:extLst>
          </a:blip>
          <a:srcRect/>
          <a:stretch>
            <a:fillRect/>
          </a:stretch>
        </p:blipFill>
        <p:spPr>
          <a:xfrm>
            <a:off x="6729730" y="1371600"/>
            <a:ext cx="2160000" cy="216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462915"/>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日常楼宇安全工作</a:t>
            </a:r>
          </a:p>
        </p:txBody>
      </p:sp>
      <p:grpSp>
        <p:nvGrpSpPr>
          <p:cNvPr id="19" name="组合 18"/>
          <p:cNvGrpSpPr/>
          <p:nvPr/>
        </p:nvGrpSpPr>
        <p:grpSpPr>
          <a:xfrm>
            <a:off x="609600" y="4521200"/>
            <a:ext cx="10972800" cy="1727200"/>
            <a:chOff x="960" y="7120"/>
            <a:chExt cx="17280" cy="2720"/>
          </a:xfrm>
        </p:grpSpPr>
      </p:grpSp>
      <p:sp>
        <p:nvSpPr>
          <p:cNvPr id="35" name="文本框 34"/>
          <p:cNvSpPr txBox="1"/>
          <p:nvPr>
            <p:custDataLst>
              <p:tags r:id="rId3"/>
            </p:custDataLst>
          </p:nvPr>
        </p:nvSpPr>
        <p:spPr>
          <a:xfrm>
            <a:off x="833120" y="1061720"/>
            <a:ext cx="9953625" cy="1586230"/>
          </a:xfrm>
          <a:prstGeom prst="rect">
            <a:avLst/>
          </a:prstGeom>
          <a:noFill/>
        </p:spPr>
        <p:txBody>
          <a:bodyPr wrap="square" rtlCol="0"/>
          <a:lstStyle/>
          <a:p>
            <a:pPr lvl="0">
              <a:lnSpc>
                <a:spcPct val="140000"/>
              </a:lnSpc>
            </a:pPr>
            <a:r>
              <a:rPr lang="en-US" altLang="zh-CN" kern="100" dirty="0">
                <a:solidFill>
                  <a:schemeClr val="tx1"/>
                </a:solidFill>
                <a:effectLst/>
                <a:latin typeface="+mn-ea"/>
                <a:cs typeface="江城圆体 400W" panose="020B0500000000000000" pitchFamily="34" charset="-122"/>
              </a:rPr>
              <a:t>      </a:t>
            </a:r>
            <a:r>
              <a:rPr lang="zh-CN" altLang="zh-CN" sz="2000" kern="100" dirty="0">
                <a:solidFill>
                  <a:schemeClr val="tx1"/>
                </a:solidFill>
                <a:effectLst/>
                <a:latin typeface="+mn-ea"/>
                <a:cs typeface="江城圆体 400W" panose="020B0500000000000000" pitchFamily="34" charset="-122"/>
              </a:rPr>
              <a:t>楼宇值班员在完成楼宇日常值守、巡查等既定工作外，还需常态化协助工程人员开展设施维修、为师生搬运物品等临时任务，同时定期对各楼栋楼顶的落叶进行全面清扫，清理排水口杂物，避免因下水堵塞引发积水内涝问题。</a:t>
            </a:r>
          </a:p>
        </p:txBody>
      </p:sp>
      <p:pic>
        <p:nvPicPr>
          <p:cNvPr id="36" name="图片 35" descr="fadbc90d0735d1f7eeb3cac6005d7920"/>
          <p:cNvPicPr/>
          <p:nvPr>
            <p:custDataLst>
              <p:tags r:id="rId4"/>
            </p:custDataLst>
          </p:nvPr>
        </p:nvPicPr>
        <p:blipFill>
          <a:blip r:embed="rId8" cstate="screen"/>
          <a:stretch>
            <a:fillRect/>
          </a:stretch>
        </p:blipFill>
        <p:spPr>
          <a:xfrm>
            <a:off x="473075" y="2647950"/>
            <a:ext cx="2880000" cy="3600000"/>
          </a:xfrm>
          <a:prstGeom prst="rect">
            <a:avLst/>
          </a:prstGeom>
        </p:spPr>
      </p:pic>
      <p:pic>
        <p:nvPicPr>
          <p:cNvPr id="37" name="图片 36" descr="a21f475508f173951833244d54f5623e"/>
          <p:cNvPicPr/>
          <p:nvPr>
            <p:custDataLst>
              <p:tags r:id="rId5"/>
            </p:custDataLst>
          </p:nvPr>
        </p:nvPicPr>
        <p:blipFill>
          <a:blip r:embed="rId9" cstate="screen">
            <a:extLst>
              <a:ext uri="{28A0092B-C50C-407E-A947-70E740481C1C}">
                <a14:useLocalDpi xmlns:a14="http://schemas.microsoft.com/office/drawing/2010/main"/>
              </a:ext>
            </a:extLst>
          </a:blip>
          <a:srcRect/>
          <a:stretch>
            <a:fillRect/>
          </a:stretch>
        </p:blipFill>
        <p:spPr>
          <a:xfrm>
            <a:off x="8082915" y="2647950"/>
            <a:ext cx="2880000" cy="3600000"/>
          </a:xfrm>
          <a:prstGeom prst="rect">
            <a:avLst/>
          </a:prstGeom>
        </p:spPr>
      </p:pic>
      <p:pic>
        <p:nvPicPr>
          <p:cNvPr id="39" name="图片 38" descr="08cd610967e566f964efcc8fb0d63fb8"/>
          <p:cNvPicPr/>
          <p:nvPr>
            <p:custDataLst>
              <p:tags r:id="rId6"/>
            </p:custDataLst>
          </p:nvPr>
        </p:nvPicPr>
        <p:blipFill>
          <a:blip r:embed="rId10" cstate="screen"/>
          <a:stretch>
            <a:fillRect/>
          </a:stretch>
        </p:blipFill>
        <p:spPr>
          <a:xfrm>
            <a:off x="4277995" y="2647950"/>
            <a:ext cx="2880000" cy="360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消防器材检查</a:t>
            </a:r>
          </a:p>
        </p:txBody>
      </p:sp>
      <p:grpSp>
        <p:nvGrpSpPr>
          <p:cNvPr id="28" name="组合 27"/>
          <p:cNvGrpSpPr/>
          <p:nvPr/>
        </p:nvGrpSpPr>
        <p:grpSpPr>
          <a:xfrm>
            <a:off x="609600" y="1524000"/>
            <a:ext cx="10972800" cy="4724400"/>
            <a:chOff x="960" y="2400"/>
            <a:chExt cx="17280" cy="7440"/>
          </a:xfrm>
        </p:grpSpPr>
      </p:grpSp>
      <p:sp>
        <p:nvSpPr>
          <p:cNvPr id="40" name="文本框 39"/>
          <p:cNvSpPr txBox="1"/>
          <p:nvPr>
            <p:custDataLst>
              <p:tags r:id="rId3"/>
            </p:custDataLst>
          </p:nvPr>
        </p:nvSpPr>
        <p:spPr>
          <a:xfrm>
            <a:off x="337185" y="1243965"/>
            <a:ext cx="4696460" cy="4762500"/>
          </a:xfrm>
          <a:prstGeom prst="rect">
            <a:avLst/>
          </a:prstGeom>
          <a:noFill/>
        </p:spPr>
        <p:txBody>
          <a:bodyPr wrap="square" rtlCol="0" anchor="t">
            <a:normAutofit fontScale="77500" lnSpcReduction="10000"/>
          </a:bodyPr>
          <a:lstStyle/>
          <a:p>
            <a:pPr indent="0" algn="l" fontAlgn="auto">
              <a:lnSpc>
                <a:spcPct val="150000"/>
              </a:lnSpc>
            </a:pPr>
            <a:r>
              <a:rPr lang="en-US" altLang="zh-CN" sz="1300" kern="100" dirty="0">
                <a:solidFill>
                  <a:schemeClr val="tx1"/>
                </a:solidFill>
                <a:effectLst/>
                <a:cs typeface="微软雅黑" panose="020B0503020204020204" charset="-122"/>
                <a:sym typeface="+mn-ea"/>
              </a:rPr>
              <a:t>        </a:t>
            </a:r>
            <a:r>
              <a:rPr lang="zh-CN" altLang="en-US" sz="2900" kern="100" dirty="0">
                <a:solidFill>
                  <a:schemeClr val="tx1"/>
                </a:solidFill>
                <a:effectLst/>
                <a:cs typeface="微软雅黑" panose="020B0503020204020204" charset="-122"/>
                <a:sym typeface="+mn-ea"/>
              </a:rPr>
              <a:t>消防设施设备的检查分为每日巡查、定期检查，每日巡逻时检查应急灯、安全出口等消防设施的是否完好，发现故障及时上报维保单位进行维修更换。每月定期检查各楼宇消防栓配件是否完整、灭火器的压力和有效期，有缺失或失效及时上报，定期配合消防维保单位进行消防设施设备的功能检测，如：烟感报警器、消防栓试水、水箱压力等功能，确保消防设施的完好。</a:t>
            </a:r>
            <a:endParaRPr lang="en-US" altLang="zh-CN" sz="2900" kern="100" dirty="0">
              <a:solidFill>
                <a:schemeClr val="tx1"/>
              </a:solidFill>
              <a:effectLst/>
              <a:cs typeface="微软雅黑" panose="020B0503020204020204" charset="-122"/>
            </a:endParaRPr>
          </a:p>
          <a:p>
            <a:pPr indent="0" algn="l" fontAlgn="auto">
              <a:lnSpc>
                <a:spcPct val="150000"/>
              </a:lnSpc>
            </a:pPr>
            <a:endParaRPr lang="en-US" altLang="zh-CN" sz="2900" kern="100" dirty="0">
              <a:solidFill>
                <a:schemeClr val="tx1"/>
              </a:solidFill>
              <a:effectLst/>
              <a:cs typeface="微软雅黑" panose="020B0503020204020204" charset="-122"/>
            </a:endParaRPr>
          </a:p>
        </p:txBody>
      </p:sp>
      <p:pic>
        <p:nvPicPr>
          <p:cNvPr id="41" name="图片 40" descr="c8abbdfc89146c695e73d3b3f4c20239"/>
          <p:cNvPicPr/>
          <p:nvPr>
            <p:custDataLst>
              <p:tags r:id="rId4"/>
            </p:custDataLst>
          </p:nvPr>
        </p:nvPicPr>
        <p:blipFill>
          <a:blip r:embed="rId7" cstate="screen"/>
          <a:stretch>
            <a:fillRect/>
          </a:stretch>
        </p:blipFill>
        <p:spPr>
          <a:xfrm>
            <a:off x="8490585" y="1546860"/>
            <a:ext cx="3240000" cy="3600000"/>
          </a:xfrm>
          <a:prstGeom prst="rect">
            <a:avLst/>
          </a:prstGeom>
        </p:spPr>
      </p:pic>
      <p:pic>
        <p:nvPicPr>
          <p:cNvPr id="42" name="图片 41" descr="0099182e38b2d95d24a73e1fd15c3110"/>
          <p:cNvPicPr/>
          <p:nvPr>
            <p:custDataLst>
              <p:tags r:id="rId5"/>
            </p:custDataLst>
          </p:nvPr>
        </p:nvPicPr>
        <p:blipFill>
          <a:blip r:embed="rId8" cstate="screen"/>
          <a:stretch>
            <a:fillRect/>
          </a:stretch>
        </p:blipFill>
        <p:spPr>
          <a:xfrm>
            <a:off x="5142230" y="1546860"/>
            <a:ext cx="3240000" cy="360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消防监控室</a:t>
            </a:r>
          </a:p>
        </p:txBody>
      </p:sp>
      <p:grpSp>
        <p:nvGrpSpPr>
          <p:cNvPr id="19" name="组合 18"/>
          <p:cNvGrpSpPr/>
          <p:nvPr/>
        </p:nvGrpSpPr>
        <p:grpSpPr>
          <a:xfrm>
            <a:off x="609600" y="4521200"/>
            <a:ext cx="10972800" cy="1727200"/>
            <a:chOff x="960" y="7120"/>
            <a:chExt cx="17280" cy="2720"/>
          </a:xfrm>
        </p:grpSpPr>
      </p:grpSp>
      <p:sp>
        <p:nvSpPr>
          <p:cNvPr id="18" name="文本框 17"/>
          <p:cNvSpPr txBox="1"/>
          <p:nvPr>
            <p:custDataLst>
              <p:tags r:id="rId3"/>
            </p:custDataLst>
          </p:nvPr>
        </p:nvSpPr>
        <p:spPr>
          <a:xfrm>
            <a:off x="859155" y="1616075"/>
            <a:ext cx="4217035" cy="4232275"/>
          </a:xfrm>
          <a:prstGeom prst="rect">
            <a:avLst/>
          </a:prstGeom>
          <a:noFill/>
        </p:spPr>
        <p:txBody>
          <a:bodyPr wrap="square" rtlCol="0">
            <a:normAutofit fontScale="97500"/>
          </a:bodyPr>
          <a:lstStyle/>
          <a:p>
            <a:pPr indent="0" fontAlgn="auto">
              <a:lnSpc>
                <a:spcPct val="150000"/>
              </a:lnSpc>
            </a:pPr>
            <a:r>
              <a:rPr lang="en-US" altLang="zh-CN">
                <a:solidFill>
                  <a:schemeClr val="tx1"/>
                </a:solidFill>
              </a:rPr>
              <a:t>       </a:t>
            </a:r>
            <a:r>
              <a:rPr lang="zh-CN" altLang="en-US" sz="2200">
                <a:solidFill>
                  <a:schemeClr val="tx1"/>
                </a:solidFill>
                <a:cs typeface="+mn-lt"/>
              </a:rPr>
              <a:t>校区消防监控室负责图书馆和校区各楼宇的消防报警工作，是</a:t>
            </a:r>
            <a:r>
              <a:rPr lang="en-US" altLang="zh-CN" sz="2200">
                <a:solidFill>
                  <a:schemeClr val="tx1"/>
                </a:solidFill>
                <a:cs typeface="+mn-lt"/>
              </a:rPr>
              <a:t>24</a:t>
            </a:r>
            <a:r>
              <a:rPr lang="zh-CN" altLang="en-US" sz="2200">
                <a:solidFill>
                  <a:schemeClr val="tx1"/>
                </a:solidFill>
                <a:cs typeface="+mn-lt"/>
              </a:rPr>
              <a:t>小时值班制度，都是按规定配置双人双岗，持证上岗，保证校区安全的日常消防监控和应急响应，</a:t>
            </a:r>
            <a:r>
              <a:rPr lang="en-US" altLang="zh-CN" sz="2200">
                <a:solidFill>
                  <a:schemeClr val="tx1"/>
                </a:solidFill>
                <a:cs typeface="+mn-lt"/>
              </a:rPr>
              <a:t>12</a:t>
            </a:r>
            <a:r>
              <a:rPr lang="zh-CN" altLang="en-US" sz="2200">
                <a:solidFill>
                  <a:schemeClr val="tx1"/>
                </a:solidFill>
                <a:cs typeface="+mn-lt"/>
              </a:rPr>
              <a:t>月</a:t>
            </a:r>
            <a:r>
              <a:rPr lang="en-US" altLang="zh-CN" sz="2200">
                <a:solidFill>
                  <a:schemeClr val="tx1"/>
                </a:solidFill>
                <a:cs typeface="+mn-lt"/>
              </a:rPr>
              <a:t>-5</a:t>
            </a:r>
            <a:r>
              <a:rPr lang="zh-CN" altLang="en-US" sz="2200">
                <a:solidFill>
                  <a:schemeClr val="tx1"/>
                </a:solidFill>
                <a:cs typeface="+mn-lt"/>
              </a:rPr>
              <a:t>月共处理各类消防控制器报警</a:t>
            </a:r>
            <a:r>
              <a:rPr lang="en-US" altLang="zh-CN" sz="2200">
                <a:solidFill>
                  <a:schemeClr val="tx1"/>
                </a:solidFill>
                <a:cs typeface="+mn-lt"/>
              </a:rPr>
              <a:t> 26</a:t>
            </a:r>
            <a:r>
              <a:rPr lang="zh-CN" altLang="en-US" sz="2200">
                <a:solidFill>
                  <a:schemeClr val="tx1"/>
                </a:solidFill>
                <a:cs typeface="+mn-lt"/>
              </a:rPr>
              <a:t>次，其中火警</a:t>
            </a:r>
            <a:r>
              <a:rPr lang="en-US" altLang="zh-CN" sz="2200">
                <a:solidFill>
                  <a:schemeClr val="tx1"/>
                </a:solidFill>
                <a:cs typeface="+mn-lt"/>
              </a:rPr>
              <a:t>17</a:t>
            </a:r>
            <a:r>
              <a:rPr lang="zh-CN" altLang="en-US" sz="2200">
                <a:solidFill>
                  <a:schemeClr val="tx1"/>
                </a:solidFill>
                <a:cs typeface="+mn-lt"/>
              </a:rPr>
              <a:t>次，故障</a:t>
            </a:r>
            <a:r>
              <a:rPr lang="en-US" altLang="zh-CN" sz="2200">
                <a:solidFill>
                  <a:schemeClr val="tx1"/>
                </a:solidFill>
                <a:cs typeface="+mn-lt"/>
              </a:rPr>
              <a:t>9</a:t>
            </a:r>
            <a:r>
              <a:rPr lang="zh-CN" altLang="en-US" sz="2200">
                <a:solidFill>
                  <a:schemeClr val="tx1"/>
                </a:solidFill>
                <a:cs typeface="+mn-lt"/>
              </a:rPr>
              <a:t>次，所有报警都及时处理好。</a:t>
            </a:r>
          </a:p>
        </p:txBody>
      </p:sp>
      <p:pic>
        <p:nvPicPr>
          <p:cNvPr id="32" name="图片 31" descr="ede458eb78c51a281a7698ddfa280d02"/>
          <p:cNvPicPr/>
          <p:nvPr>
            <p:custDataLst>
              <p:tags r:id="rId4"/>
            </p:custDataLst>
          </p:nvPr>
        </p:nvPicPr>
        <p:blipFill>
          <a:blip r:embed="rId7" cstate="screen">
            <a:extLst>
              <a:ext uri="{28A0092B-C50C-407E-A947-70E740481C1C}">
                <a14:useLocalDpi xmlns:a14="http://schemas.microsoft.com/office/drawing/2010/main"/>
              </a:ext>
            </a:extLst>
          </a:blip>
          <a:srcRect/>
          <a:stretch>
            <a:fillRect/>
          </a:stretch>
        </p:blipFill>
        <p:spPr>
          <a:xfrm>
            <a:off x="5158740" y="1642745"/>
            <a:ext cx="2880000" cy="3600000"/>
          </a:xfrm>
          <a:prstGeom prst="rect">
            <a:avLst/>
          </a:prstGeom>
        </p:spPr>
      </p:pic>
      <p:pic>
        <p:nvPicPr>
          <p:cNvPr id="46" name="图片 45" descr="5948f0271715d9a12cf25d2bc63598f2"/>
          <p:cNvPicPr/>
          <p:nvPr>
            <p:custDataLst>
              <p:tags r:id="rId5"/>
            </p:custDataLst>
          </p:nvPr>
        </p:nvPicPr>
        <p:blipFill>
          <a:blip r:embed="rId8" cstate="screen">
            <a:extLst>
              <a:ext uri="{28A0092B-C50C-407E-A947-70E740481C1C}">
                <a14:useLocalDpi xmlns:a14="http://schemas.microsoft.com/office/drawing/2010/main"/>
              </a:ext>
            </a:extLst>
          </a:blip>
          <a:srcRect/>
          <a:stretch>
            <a:fillRect/>
          </a:stretch>
        </p:blipFill>
        <p:spPr>
          <a:xfrm>
            <a:off x="8468360" y="1642745"/>
            <a:ext cx="2880000" cy="360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296545"/>
            <a:ext cx="63246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安全培训</a:t>
            </a:r>
          </a:p>
        </p:txBody>
      </p:sp>
      <p:grpSp>
        <p:nvGrpSpPr>
          <p:cNvPr id="14" name="组合 13"/>
          <p:cNvGrpSpPr/>
          <p:nvPr/>
        </p:nvGrpSpPr>
        <p:grpSpPr>
          <a:xfrm>
            <a:off x="609600" y="3403600"/>
            <a:ext cx="6324600" cy="2844800"/>
            <a:chOff x="960" y="5360"/>
            <a:chExt cx="9960" cy="4480"/>
          </a:xfrm>
        </p:grpSpPr>
      </p:grpSp>
      <p:sp>
        <p:nvSpPr>
          <p:cNvPr id="18" name="文本框 17"/>
          <p:cNvSpPr txBox="1"/>
          <p:nvPr>
            <p:custDataLst>
              <p:tags r:id="rId3"/>
            </p:custDataLst>
          </p:nvPr>
        </p:nvSpPr>
        <p:spPr>
          <a:xfrm>
            <a:off x="692785" y="906145"/>
            <a:ext cx="10224135" cy="2028190"/>
          </a:xfrm>
          <a:prstGeom prst="rect">
            <a:avLst/>
          </a:prstGeom>
          <a:noFill/>
        </p:spPr>
        <p:txBody>
          <a:bodyPr wrap="square" rtlCol="0" anchor="t">
            <a:normAutofit fontScale="77500" lnSpcReduction="10000"/>
          </a:bodyPr>
          <a:lstStyle/>
          <a:p>
            <a:pPr indent="0" fontAlgn="auto">
              <a:lnSpc>
                <a:spcPct val="150000"/>
              </a:lnSpc>
            </a:pPr>
            <a:r>
              <a:rPr lang="en-US" altLang="zh-CN" sz="1600" dirty="0">
                <a:solidFill>
                  <a:schemeClr val="tx1"/>
                </a:solidFill>
                <a:latin typeface="+mn-ea"/>
                <a:cs typeface="宋体" panose="02010600030101010101" pitchFamily="2" charset="-122"/>
                <a:sym typeface="微软雅黑 Light" panose="020B0502040204020203" charset="-122"/>
              </a:rPr>
              <a:t>      </a:t>
            </a:r>
            <a:r>
              <a:rPr lang="en-US" altLang="zh-CN" sz="2000" dirty="0">
                <a:solidFill>
                  <a:schemeClr val="tx1"/>
                </a:solidFill>
                <a:latin typeface="+mn-ea"/>
                <a:cs typeface="宋体" panose="02010600030101010101" pitchFamily="2" charset="-122"/>
                <a:sym typeface="微软雅黑 Light" panose="020B0502040204020203" charset="-122"/>
              </a:rPr>
              <a:t> </a:t>
            </a:r>
            <a:r>
              <a:rPr lang="zh-CN" altLang="en-US" sz="3000" dirty="0">
                <a:solidFill>
                  <a:schemeClr val="tx1"/>
                </a:solidFill>
                <a:latin typeface="+mn-ea"/>
                <a:cs typeface="宋体" panose="02010600030101010101" pitchFamily="2" charset="-122"/>
                <a:sym typeface="微软雅黑 Light" panose="020B0502040204020203" charset="-122"/>
              </a:rPr>
              <a:t>消防工作除了日常的监控值守、设备设施巡查外，提高员工的安全意识和突发事件的处理能力尤其重要，我们平时注重对员工的安全培训，也多次请消防维保专业人员对值班员进行消防设备操作和发生紧急情况处置流程进行培训，从而提高员工的安全意识和对突发事件的处理能力。</a:t>
            </a:r>
            <a:endParaRPr lang="zh-CN" altLang="en-US" sz="3000" kern="100" dirty="0">
              <a:solidFill>
                <a:schemeClr val="tx1"/>
              </a:solidFill>
              <a:effectLst/>
              <a:latin typeface="+mn-ea"/>
              <a:cs typeface="宋体" panose="02010600030101010101" pitchFamily="2" charset="-122"/>
              <a:sym typeface="微软雅黑 Light" panose="020B0502040204020203" charset="-122"/>
            </a:endParaRPr>
          </a:p>
        </p:txBody>
      </p:sp>
      <p:pic>
        <p:nvPicPr>
          <p:cNvPr id="20" name="图片 19" descr="e4e8cedb77a13b93ce542b6387fcc918"/>
          <p:cNvPicPr>
            <a:picLocks noChangeAspect="1"/>
          </p:cNvPicPr>
          <p:nvPr>
            <p:custDataLst>
              <p:tags r:id="rId4"/>
            </p:custDataLst>
          </p:nvPr>
        </p:nvPicPr>
        <p:blipFill>
          <a:blip r:embed="rId7" cstate="screen"/>
          <a:stretch>
            <a:fillRect/>
          </a:stretch>
        </p:blipFill>
        <p:spPr>
          <a:xfrm>
            <a:off x="1127760" y="3102610"/>
            <a:ext cx="4514850" cy="2794635"/>
          </a:xfrm>
          <a:prstGeom prst="rect">
            <a:avLst/>
          </a:prstGeom>
        </p:spPr>
      </p:pic>
      <p:pic>
        <p:nvPicPr>
          <p:cNvPr id="21" name="图片 20" descr="986dd6c8cf78e45394d1befc545767b7"/>
          <p:cNvPicPr>
            <a:picLocks noChangeAspect="1"/>
          </p:cNvPicPr>
          <p:nvPr>
            <p:custDataLst>
              <p:tags r:id="rId5"/>
            </p:custDataLst>
          </p:nvPr>
        </p:nvPicPr>
        <p:blipFill>
          <a:blip r:embed="rId8" cstate="screen"/>
          <a:stretch>
            <a:fillRect/>
          </a:stretch>
        </p:blipFill>
        <p:spPr>
          <a:xfrm>
            <a:off x="6386830" y="3102610"/>
            <a:ext cx="3853180" cy="279463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2"/>
            <p:custDataLst>
              <p:tags r:id="rId2"/>
            </p:custDataLst>
          </p:nvPr>
        </p:nvSpPr>
        <p:spPr/>
        <p:txBody>
          <a:bodyPr>
            <a:normAutofit fontScale="97500"/>
          </a:bodyPr>
          <a:lstStyle/>
          <a:p>
            <a:r>
              <a:rPr altLang="zh-CN"/>
              <a:t>03</a:t>
            </a:r>
          </a:p>
        </p:txBody>
      </p:sp>
      <p:sp>
        <p:nvSpPr>
          <p:cNvPr id="4" name="标题 3"/>
          <p:cNvSpPr>
            <a:spLocks noGrp="1"/>
          </p:cNvSpPr>
          <p:nvPr>
            <p:ph type="title" idx="1"/>
            <p:custDataLst>
              <p:tags r:id="rId3"/>
            </p:custDataLst>
          </p:nvPr>
        </p:nvSpPr>
        <p:spPr/>
        <p:txBody>
          <a:bodyPr/>
          <a:lstStyle/>
          <a:p>
            <a:r>
              <a:rPr altLang="en-US" dirty="0"/>
              <a:t>水电、维修服务</a:t>
            </a: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custDataLst>
              <p:tags r:id="rId2"/>
            </p:custDataLst>
          </p:nvPr>
        </p:nvSpPr>
        <p:spPr>
          <a:xfrm flipH="1">
            <a:off x="690880" y="0"/>
            <a:ext cx="53975" cy="6858000"/>
          </a:xfrm>
          <a:prstGeom prst="rect">
            <a:avLst/>
          </a:prstGeom>
          <a:solidFill>
            <a:srgbClr val="BFBFBF">
              <a:alpha val="15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5" name="文本框 24"/>
          <p:cNvSpPr txBox="1"/>
          <p:nvPr>
            <p:custDataLst>
              <p:tags r:id="rId3"/>
            </p:custDataLst>
          </p:nvPr>
        </p:nvSpPr>
        <p:spPr>
          <a:xfrm>
            <a:off x="1254760" y="899795"/>
            <a:ext cx="9939020" cy="1644650"/>
          </a:xfrm>
          <a:prstGeom prst="rect">
            <a:avLst/>
          </a:prstGeom>
          <a:noFill/>
        </p:spPr>
        <p:txBody>
          <a:bodyPr wrap="square" lIns="0" tIns="0" rIns="0" bIns="0" rtlCol="0" anchor="ctr" anchorCtr="0">
            <a:normAutofit lnSpcReduction="10000"/>
          </a:bodyPr>
          <a:lstStyle/>
          <a:p>
            <a:pPr indent="0" algn="just" fontAlgn="auto">
              <a:lnSpc>
                <a:spcPct val="140000"/>
              </a:lnSpc>
              <a:spcAft>
                <a:spcPts val="1200"/>
              </a:spcAft>
            </a:pPr>
            <a:r>
              <a:rPr lang="en-US" altLang="zh-CN" sz="1700" dirty="0">
                <a:solidFill>
                  <a:schemeClr val="tx1">
                    <a:lumMod val="85000"/>
                    <a:lumOff val="15000"/>
                  </a:schemeClr>
                </a:solidFill>
                <a:latin typeface="+mn-ea"/>
                <a:cs typeface="+mn-ea"/>
                <a:sym typeface="+mn-ea"/>
              </a:rPr>
              <a:t>       </a:t>
            </a:r>
            <a:r>
              <a:rPr lang="zh-CN" altLang="en-US" sz="2000" dirty="0">
                <a:solidFill>
                  <a:schemeClr val="tx1">
                    <a:lumMod val="85000"/>
                    <a:lumOff val="15000"/>
                  </a:schemeClr>
                </a:solidFill>
                <a:latin typeface="+mn-ea"/>
                <a:cs typeface="+mn-ea"/>
                <a:sym typeface="+mn-ea"/>
              </a:rPr>
              <a:t>物业维修内容主要包括校区给排水系统、配电房及供电系统、楼宇零星维修等，今年</a:t>
            </a:r>
            <a:r>
              <a:rPr lang="en-US" altLang="zh-CN" sz="2000" dirty="0">
                <a:solidFill>
                  <a:schemeClr val="tx1">
                    <a:lumMod val="85000"/>
                    <a:lumOff val="15000"/>
                  </a:schemeClr>
                </a:solidFill>
                <a:latin typeface="+mn-ea"/>
                <a:cs typeface="+mn-ea"/>
                <a:sym typeface="+mn-ea"/>
              </a:rPr>
              <a:t>1</a:t>
            </a:r>
            <a:r>
              <a:rPr lang="zh-CN" altLang="en-US" sz="2000" dirty="0">
                <a:solidFill>
                  <a:schemeClr val="tx1">
                    <a:lumMod val="85000"/>
                    <a:lumOff val="15000"/>
                  </a:schemeClr>
                </a:solidFill>
                <a:latin typeface="+mn-ea"/>
                <a:cs typeface="+mn-ea"/>
                <a:sym typeface="+mn-ea"/>
              </a:rPr>
              <a:t>月起在没有增加人员的情况下，增加了学生宿舍的维修任务，师傅克服人员少，任务重的困难，尽心尽力完成任务，在日常工作中按规范做好安全、卫生防护和结束后的现场保洁工作，今年</a:t>
            </a:r>
            <a:r>
              <a:rPr lang="en-US" altLang="zh-CN" sz="2000" dirty="0">
                <a:solidFill>
                  <a:schemeClr val="tx1">
                    <a:lumMod val="85000"/>
                    <a:lumOff val="15000"/>
                  </a:schemeClr>
                </a:solidFill>
                <a:latin typeface="+mn-ea"/>
                <a:cs typeface="+mn-ea"/>
                <a:sym typeface="+mn-ea"/>
              </a:rPr>
              <a:t>12</a:t>
            </a:r>
            <a:r>
              <a:rPr lang="zh-CN" altLang="en-US" sz="2000" dirty="0">
                <a:solidFill>
                  <a:schemeClr val="tx1">
                    <a:lumMod val="85000"/>
                    <a:lumOff val="15000"/>
                  </a:schemeClr>
                </a:solidFill>
                <a:latin typeface="+mn-ea"/>
                <a:cs typeface="+mn-ea"/>
                <a:sym typeface="+mn-ea"/>
              </a:rPr>
              <a:t>月</a:t>
            </a:r>
            <a:r>
              <a:rPr lang="en-US" altLang="zh-CN" sz="2000" dirty="0">
                <a:solidFill>
                  <a:schemeClr val="tx1">
                    <a:lumMod val="85000"/>
                    <a:lumOff val="15000"/>
                  </a:schemeClr>
                </a:solidFill>
                <a:latin typeface="+mn-ea"/>
                <a:cs typeface="+mn-ea"/>
                <a:sym typeface="+mn-ea"/>
              </a:rPr>
              <a:t>-5</a:t>
            </a:r>
            <a:r>
              <a:rPr lang="zh-CN" altLang="en-US" sz="2000" dirty="0">
                <a:solidFill>
                  <a:schemeClr val="tx1">
                    <a:lumMod val="85000"/>
                    <a:lumOff val="15000"/>
                  </a:schemeClr>
                </a:solidFill>
                <a:latin typeface="+mn-ea"/>
                <a:cs typeface="+mn-ea"/>
                <a:sym typeface="+mn-ea"/>
              </a:rPr>
              <a:t>月共维修约</a:t>
            </a:r>
            <a:r>
              <a:rPr lang="en-US" altLang="zh-CN" sz="2000" dirty="0">
                <a:solidFill>
                  <a:schemeClr val="tx1">
                    <a:lumMod val="85000"/>
                    <a:lumOff val="15000"/>
                  </a:schemeClr>
                </a:solidFill>
                <a:latin typeface="+mn-ea"/>
                <a:cs typeface="+mn-ea"/>
                <a:sym typeface="+mn-ea"/>
              </a:rPr>
              <a:t> 850</a:t>
            </a:r>
            <a:r>
              <a:rPr lang="zh-CN" altLang="en-US" sz="2000" dirty="0">
                <a:solidFill>
                  <a:schemeClr val="tx1">
                    <a:lumMod val="85000"/>
                    <a:lumOff val="15000"/>
                  </a:schemeClr>
                </a:solidFill>
                <a:latin typeface="+mn-ea"/>
                <a:cs typeface="+mn-ea"/>
                <a:sym typeface="+mn-ea"/>
              </a:rPr>
              <a:t>次。</a:t>
            </a:r>
          </a:p>
        </p:txBody>
      </p:sp>
      <p:sp>
        <p:nvSpPr>
          <p:cNvPr id="28" name="圆角矩形 27"/>
          <p:cNvSpPr/>
          <p:nvPr>
            <p:custDataLst>
              <p:tags r:id="rId4"/>
            </p:custDataLst>
          </p:nvPr>
        </p:nvSpPr>
        <p:spPr>
          <a:xfrm flipH="1">
            <a:off x="663575" y="502285"/>
            <a:ext cx="107950" cy="1151890"/>
          </a:xfrm>
          <a:prstGeom prst="round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18" name="图片 17" descr="3c49d745bf24993736f1cd46280f7637"/>
          <p:cNvPicPr/>
          <p:nvPr>
            <p:custDataLst>
              <p:tags r:id="rId5"/>
            </p:custDataLst>
          </p:nvPr>
        </p:nvPicPr>
        <p:blipFill>
          <a:blip r:embed="rId9" cstate="screen"/>
          <a:stretch>
            <a:fillRect/>
          </a:stretch>
        </p:blipFill>
        <p:spPr>
          <a:xfrm>
            <a:off x="8061960" y="3307715"/>
            <a:ext cx="2880000" cy="2880000"/>
          </a:xfrm>
          <a:prstGeom prst="rect">
            <a:avLst/>
          </a:prstGeom>
        </p:spPr>
      </p:pic>
      <p:pic>
        <p:nvPicPr>
          <p:cNvPr id="19" name="图片 18" descr="2f8acaaa86372e3adf98f9d293ab83b6"/>
          <p:cNvPicPr/>
          <p:nvPr>
            <p:custDataLst>
              <p:tags r:id="rId6"/>
            </p:custDataLst>
          </p:nvPr>
        </p:nvPicPr>
        <p:blipFill>
          <a:blip r:embed="rId10" cstate="screen"/>
          <a:stretch>
            <a:fillRect/>
          </a:stretch>
        </p:blipFill>
        <p:spPr>
          <a:xfrm>
            <a:off x="1051560" y="3307715"/>
            <a:ext cx="2880000" cy="2880000"/>
          </a:xfrm>
          <a:prstGeom prst="rect">
            <a:avLst/>
          </a:prstGeom>
        </p:spPr>
      </p:pic>
      <p:pic>
        <p:nvPicPr>
          <p:cNvPr id="20" name="图片 19" descr="260bd11fab62833ebdb22e4451489bd0"/>
          <p:cNvPicPr/>
          <p:nvPr>
            <p:custDataLst>
              <p:tags r:id="rId7"/>
            </p:custDataLst>
          </p:nvPr>
        </p:nvPicPr>
        <p:blipFill>
          <a:blip r:embed="rId11" cstate="screen"/>
          <a:stretch>
            <a:fillRect/>
          </a:stretch>
        </p:blipFill>
        <p:spPr>
          <a:xfrm>
            <a:off x="4436745" y="3307715"/>
            <a:ext cx="2880000" cy="2880000"/>
          </a:xfrm>
          <a:prstGeom prst="rect">
            <a:avLst/>
          </a:prstGeom>
        </p:spPr>
      </p:pic>
      <p:sp>
        <p:nvSpPr>
          <p:cNvPr id="2" name="文本框 1"/>
          <p:cNvSpPr txBox="1"/>
          <p:nvPr/>
        </p:nvSpPr>
        <p:spPr>
          <a:xfrm>
            <a:off x="1191895" y="352425"/>
            <a:ext cx="2554605" cy="721995"/>
          </a:xfrm>
          <a:prstGeom prst="rect">
            <a:avLst/>
          </a:prstGeom>
          <a:noFill/>
        </p:spPr>
        <p:txBody>
          <a:bodyPr wrap="square" rtlCol="0">
            <a:noAutofit/>
          </a:bodyPr>
          <a:lstStyle/>
          <a:p>
            <a:r>
              <a:rPr lang="zh-CN" altLang="en-US" sz="3200"/>
              <a:t>零星维修</a:t>
            </a: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零星维修</a:t>
            </a:r>
          </a:p>
        </p:txBody>
      </p:sp>
      <p:pic>
        <p:nvPicPr>
          <p:cNvPr id="32" name="图片 31" descr="ab7303241a769bcb9af5b233682b5d57"/>
          <p:cNvPicPr/>
          <p:nvPr>
            <p:custDataLst>
              <p:tags r:id="rId3"/>
            </p:custDataLst>
          </p:nvPr>
        </p:nvPicPr>
        <p:blipFill>
          <a:blip r:embed="rId8" cstate="screen"/>
          <a:stretch>
            <a:fillRect/>
          </a:stretch>
        </p:blipFill>
        <p:spPr>
          <a:xfrm>
            <a:off x="9123045" y="1732915"/>
            <a:ext cx="2520000" cy="3240000"/>
          </a:xfrm>
          <a:prstGeom prst="rect">
            <a:avLst/>
          </a:prstGeom>
        </p:spPr>
      </p:pic>
      <p:pic>
        <p:nvPicPr>
          <p:cNvPr id="33" name="图片 32" descr="b1d0f8e844e3eee9c72ab13e19f68685"/>
          <p:cNvPicPr/>
          <p:nvPr>
            <p:custDataLst>
              <p:tags r:id="rId4"/>
            </p:custDataLst>
          </p:nvPr>
        </p:nvPicPr>
        <p:blipFill>
          <a:blip r:embed="rId9" cstate="screen"/>
          <a:stretch>
            <a:fillRect/>
          </a:stretch>
        </p:blipFill>
        <p:spPr>
          <a:xfrm>
            <a:off x="6118225" y="1732915"/>
            <a:ext cx="2520000" cy="3240000"/>
          </a:xfrm>
          <a:prstGeom prst="rect">
            <a:avLst/>
          </a:prstGeom>
        </p:spPr>
      </p:pic>
      <p:pic>
        <p:nvPicPr>
          <p:cNvPr id="34" name="图片 33" descr="15bea792206f5a698ccf9c71e4b92286"/>
          <p:cNvPicPr/>
          <p:nvPr>
            <p:custDataLst>
              <p:tags r:id="rId5"/>
            </p:custDataLst>
          </p:nvPr>
        </p:nvPicPr>
        <p:blipFill>
          <a:blip r:embed="rId10" cstate="screen"/>
          <a:stretch>
            <a:fillRect/>
          </a:stretch>
        </p:blipFill>
        <p:spPr>
          <a:xfrm>
            <a:off x="3215005" y="1732915"/>
            <a:ext cx="2520000" cy="3240000"/>
          </a:xfrm>
          <a:prstGeom prst="rect">
            <a:avLst/>
          </a:prstGeom>
        </p:spPr>
      </p:pic>
      <p:pic>
        <p:nvPicPr>
          <p:cNvPr id="35" name="图片 34" descr="af95e418da613e137e589b254b430417"/>
          <p:cNvPicPr/>
          <p:nvPr>
            <p:custDataLst>
              <p:tags r:id="rId6"/>
            </p:custDataLst>
          </p:nvPr>
        </p:nvPicPr>
        <p:blipFill>
          <a:blip r:embed="rId11" cstate="screen"/>
          <a:stretch>
            <a:fillRect/>
          </a:stretch>
        </p:blipFill>
        <p:spPr>
          <a:xfrm>
            <a:off x="399415" y="1732915"/>
            <a:ext cx="2520000" cy="3240000"/>
          </a:xfrm>
          <a:prstGeom prst="rect">
            <a:avLst/>
          </a:prstGeom>
        </p:spPr>
      </p:pic>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custDataLst>
              <p:tags r:id="rId2"/>
            </p:custDataLst>
          </p:nvPr>
        </p:nvSpPr>
        <p:spPr>
          <a:xfrm>
            <a:off x="605155" y="2425065"/>
            <a:ext cx="3982720" cy="2007870"/>
          </a:xfrm>
          <a:prstGeom prst="rect">
            <a:avLst/>
          </a:prstGeom>
          <a:noFill/>
        </p:spPr>
        <p:txBody>
          <a:bodyPr wrap="square" rtlCol="0">
            <a:normAutofit fontScale="70000" lnSpcReduction="20000"/>
          </a:bodyPr>
          <a:lstStyle/>
          <a:p>
            <a:pPr>
              <a:lnSpc>
                <a:spcPct val="140000"/>
              </a:lnSpc>
            </a:pPr>
            <a:r>
              <a:rPr lang="en-US" altLang="zh-CN" sz="2400" kern="100" dirty="0">
                <a:solidFill>
                  <a:schemeClr val="tx1"/>
                </a:solidFill>
                <a:effectLst/>
                <a:latin typeface="+mn-ea"/>
                <a:cs typeface="江城圆体 400W" panose="020B0500000000000000" pitchFamily="34" charset="-122"/>
              </a:rPr>
              <a:t>           </a:t>
            </a:r>
            <a:r>
              <a:rPr lang="zh-CN" altLang="en-US" sz="3635" kern="100" dirty="0">
                <a:solidFill>
                  <a:schemeClr val="tx1"/>
                </a:solidFill>
                <a:effectLst/>
                <a:latin typeface="+mn-ea"/>
                <a:cs typeface="江城圆体 400W" panose="020B0500000000000000" pitchFamily="34" charset="-122"/>
              </a:rPr>
              <a:t>校区停车场因路面不平，雨后易积水影响出行，师傅根据实际情况采取在积水处开凿多条引流槽的方法，效果显著。</a:t>
            </a:r>
          </a:p>
        </p:txBody>
      </p:sp>
      <p:sp>
        <p:nvSpPr>
          <p:cNvPr id="16" name="文本框 15"/>
          <p:cNvSpPr txBox="1"/>
          <p:nvPr/>
        </p:nvSpPr>
        <p:spPr>
          <a:xfrm>
            <a:off x="5494655" y="4305300"/>
            <a:ext cx="1240155" cy="494665"/>
          </a:xfrm>
          <a:prstGeom prst="rect">
            <a:avLst/>
          </a:prstGeom>
          <a:noFill/>
        </p:spPr>
        <p:txBody>
          <a:bodyPr wrap="square" rtlCol="0">
            <a:normAutofit fontScale="90000" lnSpcReduction="2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pic>
        <p:nvPicPr>
          <p:cNvPr id="19" name="图片 18" descr="0238ef6a7c2f9b1ea7161fb7d452bec8"/>
          <p:cNvPicPr/>
          <p:nvPr>
            <p:custDataLst>
              <p:tags r:id="rId3"/>
            </p:custDataLst>
          </p:nvPr>
        </p:nvPicPr>
        <p:blipFill>
          <a:blip r:embed="rId7" cstate="screen"/>
          <a:stretch>
            <a:fillRect/>
          </a:stretch>
        </p:blipFill>
        <p:spPr>
          <a:xfrm>
            <a:off x="8277860" y="3578860"/>
            <a:ext cx="2880000" cy="2880000"/>
          </a:xfrm>
          <a:prstGeom prst="rect">
            <a:avLst/>
          </a:prstGeom>
        </p:spPr>
      </p:pic>
      <p:pic>
        <p:nvPicPr>
          <p:cNvPr id="20" name="图片 19" descr="331c0621de2782ad4f0e8e2e78c83f5a"/>
          <p:cNvPicPr/>
          <p:nvPr>
            <p:custDataLst>
              <p:tags r:id="rId4"/>
            </p:custDataLst>
          </p:nvPr>
        </p:nvPicPr>
        <p:blipFill>
          <a:blip r:embed="rId8" cstate="screen"/>
          <a:stretch>
            <a:fillRect/>
          </a:stretch>
        </p:blipFill>
        <p:spPr>
          <a:xfrm>
            <a:off x="5271135" y="3578860"/>
            <a:ext cx="2880000" cy="2880000"/>
          </a:xfrm>
          <a:prstGeom prst="rect">
            <a:avLst/>
          </a:prstGeom>
        </p:spPr>
      </p:pic>
      <p:pic>
        <p:nvPicPr>
          <p:cNvPr id="21" name="图片 20" descr="65a7530925d96b283bb2b88d27a246aa"/>
          <p:cNvPicPr/>
          <p:nvPr>
            <p:custDataLst>
              <p:tags r:id="rId5"/>
            </p:custDataLst>
          </p:nvPr>
        </p:nvPicPr>
        <p:blipFill>
          <a:blip r:embed="rId9" cstate="screen"/>
          <a:stretch>
            <a:fillRect/>
          </a:stretch>
        </p:blipFill>
        <p:spPr>
          <a:xfrm>
            <a:off x="6791960" y="618490"/>
            <a:ext cx="2880000" cy="2880000"/>
          </a:xfrm>
          <a:prstGeom prst="rect">
            <a:avLst/>
          </a:prstGeom>
        </p:spPr>
      </p:pic>
      <p:sp>
        <p:nvSpPr>
          <p:cNvPr id="2" name="文本框 1"/>
          <p:cNvSpPr txBox="1"/>
          <p:nvPr/>
        </p:nvSpPr>
        <p:spPr>
          <a:xfrm>
            <a:off x="929005" y="544830"/>
            <a:ext cx="1898650" cy="583565"/>
          </a:xfrm>
          <a:prstGeom prst="rect">
            <a:avLst/>
          </a:prstGeom>
          <a:noFill/>
        </p:spPr>
        <p:txBody>
          <a:bodyPr wrap="square" rtlCol="0">
            <a:spAutoFit/>
          </a:bodyPr>
          <a:lstStyle/>
          <a:p>
            <a:r>
              <a:rPr lang="zh-CN" altLang="en-US" sz="3200"/>
              <a:t>零星维修</a:t>
            </a: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5494655" y="4305300"/>
            <a:ext cx="1240155" cy="494665"/>
          </a:xfrm>
          <a:prstGeom prst="rect">
            <a:avLst/>
          </a:prstGeom>
          <a:noFill/>
        </p:spPr>
        <p:txBody>
          <a:bodyPr wrap="square" rtlCol="0">
            <a:normAutofit fontScale="90000" lnSpcReduction="2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sp>
        <p:nvSpPr>
          <p:cNvPr id="17" name="文本框 16"/>
          <p:cNvSpPr txBox="1"/>
          <p:nvPr>
            <p:custDataLst>
              <p:tags r:id="rId2"/>
            </p:custDataLst>
          </p:nvPr>
        </p:nvSpPr>
        <p:spPr>
          <a:xfrm>
            <a:off x="706120" y="2239645"/>
            <a:ext cx="4148455" cy="2065655"/>
          </a:xfrm>
          <a:prstGeom prst="rect">
            <a:avLst/>
          </a:prstGeom>
          <a:noFill/>
        </p:spPr>
        <p:txBody>
          <a:bodyPr wrap="square" rtlCol="0">
            <a:normAutofit/>
          </a:bodyPr>
          <a:lstStyle/>
          <a:p>
            <a:pPr>
              <a:lnSpc>
                <a:spcPct val="140000"/>
              </a:lnSpc>
            </a:pPr>
            <a:r>
              <a:rPr lang="en-US" altLang="zh-CN" sz="2400" kern="100" dirty="0">
                <a:solidFill>
                  <a:schemeClr val="tx1"/>
                </a:solidFill>
                <a:effectLst/>
                <a:latin typeface="+mn-ea"/>
                <a:cs typeface="江城圆体 400W" panose="020B0500000000000000" pitchFamily="34" charset="-122"/>
              </a:rPr>
              <a:t>       </a:t>
            </a:r>
            <a:r>
              <a:rPr lang="en-US" altLang="zh-CN" sz="2220" kern="100" dirty="0">
                <a:solidFill>
                  <a:schemeClr val="tx1"/>
                </a:solidFill>
                <a:effectLst/>
                <a:latin typeface="+mn-ea"/>
                <a:cs typeface="江城圆体 400W" panose="020B0500000000000000" pitchFamily="34" charset="-122"/>
              </a:rPr>
              <a:t>5</a:t>
            </a:r>
            <a:r>
              <a:rPr lang="zh-CN" altLang="en-US" sz="2220" kern="100" dirty="0">
                <a:solidFill>
                  <a:schemeClr val="tx1"/>
                </a:solidFill>
                <a:effectLst/>
                <a:latin typeface="+mn-ea"/>
                <a:cs typeface="江城圆体 400W" panose="020B0500000000000000" pitchFamily="34" charset="-122"/>
              </a:rPr>
              <a:t>月</a:t>
            </a:r>
            <a:r>
              <a:rPr lang="en-US" altLang="zh-CN" sz="2220" kern="100" dirty="0">
                <a:solidFill>
                  <a:schemeClr val="tx1"/>
                </a:solidFill>
                <a:effectLst/>
                <a:latin typeface="+mn-ea"/>
                <a:cs typeface="江城圆体 400W" panose="020B0500000000000000" pitchFamily="34" charset="-122"/>
              </a:rPr>
              <a:t>12</a:t>
            </a:r>
            <a:r>
              <a:rPr lang="zh-CN" altLang="en-US" sz="2220" kern="100" dirty="0">
                <a:solidFill>
                  <a:schemeClr val="tx1"/>
                </a:solidFill>
                <a:effectLst/>
                <a:latin typeface="+mn-ea"/>
                <a:cs typeface="江城圆体 400W" panose="020B0500000000000000" pitchFamily="34" charset="-122"/>
              </a:rPr>
              <a:t>日中午，公卫楼办公室下水漏水到过道了，边马上安排师傅排查原因及时停水，边安排人员清扫积水，及时止损。</a:t>
            </a:r>
          </a:p>
        </p:txBody>
      </p:sp>
      <p:pic>
        <p:nvPicPr>
          <p:cNvPr id="18" name="图片 17"/>
          <p:cNvPicPr/>
          <p:nvPr>
            <p:custDataLst>
              <p:tags r:id="rId3"/>
            </p:custDataLst>
          </p:nvPr>
        </p:nvPicPr>
        <p:blipFill>
          <a:blip r:embed="rId6" cstate="screen">
            <a:extLst>
              <a:ext uri="{28A0092B-C50C-407E-A947-70E740481C1C}">
                <a14:useLocalDpi xmlns:a14="http://schemas.microsoft.com/office/drawing/2010/main"/>
              </a:ext>
            </a:extLst>
          </a:blip>
          <a:srcRect/>
          <a:stretch>
            <a:fillRect/>
          </a:stretch>
        </p:blipFill>
        <p:spPr>
          <a:xfrm>
            <a:off x="8824595" y="1989455"/>
            <a:ext cx="2880000" cy="2880000"/>
          </a:xfrm>
          <a:prstGeom prst="rect">
            <a:avLst/>
          </a:prstGeom>
        </p:spPr>
      </p:pic>
      <p:pic>
        <p:nvPicPr>
          <p:cNvPr id="22" name="图片 21" descr="6e0dafd38b6c60d8d02d975f8981b39c"/>
          <p:cNvPicPr/>
          <p:nvPr>
            <p:custDataLst>
              <p:tags r:id="rId4"/>
            </p:custDataLst>
          </p:nvPr>
        </p:nvPicPr>
        <p:blipFill>
          <a:blip r:embed="rId7" cstate="screen"/>
          <a:stretch>
            <a:fillRect/>
          </a:stretch>
        </p:blipFill>
        <p:spPr>
          <a:xfrm>
            <a:off x="5302250" y="1989455"/>
            <a:ext cx="2880000" cy="2880000"/>
          </a:xfrm>
          <a:prstGeom prst="rect">
            <a:avLst/>
          </a:prstGeom>
        </p:spPr>
      </p:pic>
      <p:sp>
        <p:nvSpPr>
          <p:cNvPr id="2" name="文本框 1"/>
          <p:cNvSpPr txBox="1"/>
          <p:nvPr/>
        </p:nvSpPr>
        <p:spPr>
          <a:xfrm>
            <a:off x="878205" y="645160"/>
            <a:ext cx="2341880" cy="583565"/>
          </a:xfrm>
          <a:prstGeom prst="rect">
            <a:avLst/>
          </a:prstGeom>
          <a:noFill/>
        </p:spPr>
        <p:txBody>
          <a:bodyPr wrap="square" rtlCol="0">
            <a:spAutoFit/>
          </a:bodyPr>
          <a:lstStyle/>
          <a:p>
            <a:r>
              <a:rPr lang="zh-CN" altLang="en-US" sz="3200"/>
              <a:t>零星维修</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1727200" y="622935"/>
            <a:ext cx="7325360" cy="460375"/>
          </a:xfrm>
          <a:prstGeom prst="rect">
            <a:avLst/>
          </a:prstGeom>
          <a:noFill/>
        </p:spPr>
        <p:txBody>
          <a:bodyPr wrap="square" rtlCol="0">
            <a:spAutoFit/>
          </a:bodyPr>
          <a:lstStyle/>
          <a:p>
            <a:pPr lvl="0"/>
            <a:r>
              <a:rPr lang="zh-CN" altLang="zh-CN" sz="2400" dirty="0">
                <a:solidFill>
                  <a:schemeClr val="accent1"/>
                </a:solidFill>
                <a:effectLst>
                  <a:outerShdw blurRad="38100" dist="25400" dir="5400000" algn="ctr" rotWithShape="0">
                    <a:srgbClr val="6E747A">
                      <a:alpha val="43000"/>
                    </a:srgbClr>
                  </a:outerShdw>
                </a:effectLst>
                <a:latin typeface="+mj-lt"/>
                <a:ea typeface="+mj-ea"/>
                <a:cs typeface="楷体_GB2312" panose="02010609030101010101" charset="-122"/>
                <a:sym typeface="+mn-ea"/>
              </a:rPr>
              <a:t>工作主要范围</a:t>
            </a:r>
          </a:p>
        </p:txBody>
      </p:sp>
      <p:sp>
        <p:nvSpPr>
          <p:cNvPr id="6" name="文本框 5"/>
          <p:cNvSpPr txBox="1"/>
          <p:nvPr>
            <p:custDataLst>
              <p:tags r:id="rId3"/>
            </p:custDataLst>
          </p:nvPr>
        </p:nvSpPr>
        <p:spPr>
          <a:xfrm>
            <a:off x="1727200" y="1386205"/>
            <a:ext cx="8185785" cy="4921885"/>
          </a:xfrm>
          <a:prstGeom prst="rect">
            <a:avLst/>
          </a:prstGeom>
          <a:noFill/>
        </p:spPr>
        <p:txBody>
          <a:bodyPr wrap="square" rtlCol="0" anchor="t">
            <a:noAutofit/>
          </a:bodyPr>
          <a:lstStyle/>
          <a:p>
            <a:pPr indent="457200" eaLnBrk="1" fontAlgn="auto" latinLnBrk="0" hangingPunct="1">
              <a:lnSpc>
                <a:spcPct val="150000"/>
              </a:lnSpc>
            </a:pPr>
            <a:r>
              <a:rPr lang="en-US" altLang="zh-CN" dirty="0">
                <a:solidFill>
                  <a:schemeClr val="tx1"/>
                </a:solidFill>
                <a:cs typeface="宋体" panose="02010600030101010101" pitchFamily="2" charset="-122"/>
                <a:sym typeface="+mn-ea"/>
              </a:rPr>
              <a:t>1</a:t>
            </a:r>
            <a:r>
              <a:rPr lang="zh-CN" altLang="en-US" dirty="0">
                <a:solidFill>
                  <a:schemeClr val="tx1"/>
                </a:solidFill>
                <a:cs typeface="宋体" panose="02010600030101010101" pitchFamily="2" charset="-122"/>
                <a:sym typeface="+mn-ea"/>
              </a:rPr>
              <a:t>、蔡翘楼、康建楼、文枢楼、综合楼、基一楼、基二楼、公卫楼、图书馆等八栋楼宇等</a:t>
            </a:r>
            <a:r>
              <a:rPr lang="zh-CN" altLang="en-US" dirty="0">
                <a:solidFill>
                  <a:schemeClr val="accent1"/>
                </a:solidFill>
                <a:cs typeface="宋体" panose="02010600030101010101" pitchFamily="2" charset="-122"/>
                <a:sym typeface="+mn-ea"/>
              </a:rPr>
              <a:t>安全巡逻工作</a:t>
            </a:r>
            <a:r>
              <a:rPr lang="zh-CN" altLang="en-US" dirty="0">
                <a:solidFill>
                  <a:schemeClr val="tx1"/>
                </a:solidFill>
                <a:cs typeface="宋体" panose="02010600030101010101" pitchFamily="2" charset="-122"/>
                <a:sym typeface="+mn-ea"/>
              </a:rPr>
              <a:t>。</a:t>
            </a:r>
            <a:endParaRPr lang="zh-CN" altLang="en-US" noProof="1">
              <a:solidFill>
                <a:schemeClr val="tx1"/>
              </a:solidFill>
              <a:cs typeface="宋体" panose="02010600030101010101" pitchFamily="2" charset="-122"/>
            </a:endParaRPr>
          </a:p>
          <a:p>
            <a:pPr indent="457200" eaLnBrk="1" fontAlgn="auto" latinLnBrk="0" hangingPunct="1">
              <a:lnSpc>
                <a:spcPct val="150000"/>
              </a:lnSpc>
            </a:pPr>
            <a:r>
              <a:rPr lang="en-US" altLang="zh-CN" dirty="0">
                <a:solidFill>
                  <a:schemeClr val="tx1"/>
                </a:solidFill>
                <a:cs typeface="宋体" panose="02010600030101010101" pitchFamily="2" charset="-122"/>
                <a:sym typeface="+mn-ea"/>
              </a:rPr>
              <a:t>2</a:t>
            </a:r>
            <a:r>
              <a:rPr lang="zh-CN" altLang="en-US" dirty="0">
                <a:solidFill>
                  <a:schemeClr val="tx1"/>
                </a:solidFill>
                <a:cs typeface="宋体" panose="02010600030101010101" pitchFamily="2" charset="-122"/>
                <a:sym typeface="+mn-ea"/>
              </a:rPr>
              <a:t>、除以上八栋楼宇外加生医楼、电镜楼、科技会堂、羽毛球馆、博爱楼等的</a:t>
            </a:r>
            <a:r>
              <a:rPr lang="zh-CN" altLang="en-US" dirty="0">
                <a:solidFill>
                  <a:schemeClr val="accent1"/>
                </a:solidFill>
                <a:cs typeface="宋体" panose="02010600030101010101" pitchFamily="2" charset="-122"/>
                <a:sym typeface="+mn-ea"/>
              </a:rPr>
              <a:t>卫生保洁工作</a:t>
            </a:r>
            <a:r>
              <a:rPr lang="zh-CN" altLang="en-US" dirty="0">
                <a:solidFill>
                  <a:schemeClr val="tx1"/>
                </a:solidFill>
                <a:cs typeface="宋体" panose="02010600030101010101" pitchFamily="2" charset="-122"/>
                <a:sym typeface="+mn-ea"/>
              </a:rPr>
              <a:t>。</a:t>
            </a:r>
            <a:endParaRPr lang="zh-CN" altLang="en-US" noProof="1">
              <a:solidFill>
                <a:schemeClr val="tx1"/>
              </a:solidFill>
              <a:cs typeface="宋体" panose="02010600030101010101" pitchFamily="2" charset="-122"/>
            </a:endParaRPr>
          </a:p>
          <a:p>
            <a:pPr indent="457200" eaLnBrk="1" fontAlgn="auto" latinLnBrk="0" hangingPunct="1">
              <a:lnSpc>
                <a:spcPct val="150000"/>
              </a:lnSpc>
            </a:pPr>
            <a:r>
              <a:rPr lang="en-US" altLang="zh-CN" dirty="0">
                <a:solidFill>
                  <a:schemeClr val="tx1"/>
                </a:solidFill>
                <a:cs typeface="宋体" panose="02010600030101010101" pitchFamily="2" charset="-122"/>
                <a:sym typeface="+mn-ea"/>
              </a:rPr>
              <a:t>3</a:t>
            </a:r>
            <a:r>
              <a:rPr lang="zh-CN" altLang="en-US" dirty="0">
                <a:solidFill>
                  <a:schemeClr val="tx1"/>
                </a:solidFill>
                <a:cs typeface="宋体" panose="02010600030101010101" pitchFamily="2" charset="-122"/>
                <a:sym typeface="+mn-ea"/>
              </a:rPr>
              <a:t>、以上楼宇</a:t>
            </a:r>
            <a:r>
              <a:rPr lang="zh-CN" altLang="en-US" dirty="0">
                <a:solidFill>
                  <a:schemeClr val="accent1"/>
                </a:solidFill>
                <a:cs typeface="宋体" panose="02010600030101010101" pitchFamily="2" charset="-122"/>
                <a:sym typeface="+mn-ea"/>
              </a:rPr>
              <a:t>供电系统、供水系统、照明系统</a:t>
            </a:r>
            <a:r>
              <a:rPr lang="zh-CN" altLang="en-US" dirty="0">
                <a:solidFill>
                  <a:schemeClr val="tx1"/>
                </a:solidFill>
                <a:cs typeface="宋体" panose="02010600030101010101" pitchFamily="2" charset="-122"/>
                <a:sym typeface="+mn-ea"/>
              </a:rPr>
              <a:t>的维护及公共区域的零星维修。</a:t>
            </a:r>
            <a:endParaRPr lang="zh-CN" altLang="en-US" noProof="1">
              <a:solidFill>
                <a:schemeClr val="tx1"/>
              </a:solidFill>
              <a:cs typeface="宋体" panose="02010600030101010101" pitchFamily="2" charset="-122"/>
            </a:endParaRPr>
          </a:p>
          <a:p>
            <a:pPr indent="457200" eaLnBrk="1" fontAlgn="auto" latinLnBrk="0" hangingPunct="1">
              <a:lnSpc>
                <a:spcPct val="150000"/>
              </a:lnSpc>
            </a:pPr>
            <a:r>
              <a:rPr lang="en-US" altLang="zh-CN" dirty="0">
                <a:solidFill>
                  <a:schemeClr val="tx1"/>
                </a:solidFill>
                <a:cs typeface="宋体" panose="02010600030101010101" pitchFamily="2" charset="-122"/>
                <a:sym typeface="+mn-ea"/>
              </a:rPr>
              <a:t>4</a:t>
            </a:r>
            <a:r>
              <a:rPr lang="zh-CN" altLang="en-US" dirty="0">
                <a:solidFill>
                  <a:schemeClr val="tx1"/>
                </a:solidFill>
                <a:cs typeface="宋体" panose="02010600030101010101" pitchFamily="2" charset="-122"/>
                <a:sym typeface="+mn-ea"/>
              </a:rPr>
              <a:t>、校区道路、花园、操场等</a:t>
            </a:r>
            <a:r>
              <a:rPr lang="zh-CN" altLang="en-US" dirty="0">
                <a:solidFill>
                  <a:schemeClr val="accent1"/>
                </a:solidFill>
                <a:cs typeface="宋体" panose="02010600030101010101" pitchFamily="2" charset="-122"/>
                <a:sym typeface="+mn-ea"/>
              </a:rPr>
              <a:t>外部环境的清扫保洁工作及校区垃圾清运工作。</a:t>
            </a:r>
            <a:endParaRPr lang="zh-CN" altLang="en-US" noProof="1">
              <a:solidFill>
                <a:schemeClr val="tx1"/>
              </a:solidFill>
              <a:cs typeface="宋体" panose="02010600030101010101" pitchFamily="2" charset="-122"/>
            </a:endParaRPr>
          </a:p>
          <a:p>
            <a:pPr indent="457200" eaLnBrk="1" fontAlgn="auto" latinLnBrk="0" hangingPunct="1">
              <a:lnSpc>
                <a:spcPct val="150000"/>
              </a:lnSpc>
            </a:pPr>
            <a:r>
              <a:rPr lang="en-US" altLang="zh-CN" dirty="0">
                <a:solidFill>
                  <a:schemeClr val="tx1"/>
                </a:solidFill>
                <a:cs typeface="宋体" panose="02010600030101010101" pitchFamily="2" charset="-122"/>
                <a:sym typeface="+mn-ea"/>
              </a:rPr>
              <a:t>5</a:t>
            </a:r>
            <a:r>
              <a:rPr lang="zh-CN" altLang="en-US" dirty="0">
                <a:solidFill>
                  <a:schemeClr val="tx1"/>
                </a:solidFill>
                <a:cs typeface="宋体" panose="02010600030101010101" pitchFamily="2" charset="-122"/>
                <a:sym typeface="+mn-ea"/>
              </a:rPr>
              <a:t>、校区树木、绿植的养护、修剪等工作。</a:t>
            </a:r>
            <a:endParaRPr lang="zh-CN" altLang="en-US" noProof="1">
              <a:solidFill>
                <a:schemeClr val="tx1"/>
              </a:solidFill>
              <a:cs typeface="宋体" panose="02010600030101010101" pitchFamily="2" charset="-122"/>
            </a:endParaRPr>
          </a:p>
          <a:p>
            <a:pPr indent="457200" eaLnBrk="1" fontAlgn="auto" latinLnBrk="0" hangingPunct="1">
              <a:lnSpc>
                <a:spcPct val="150000"/>
              </a:lnSpc>
            </a:pPr>
            <a:r>
              <a:rPr lang="en-US" altLang="zh-CN" dirty="0">
                <a:solidFill>
                  <a:schemeClr val="tx1"/>
                </a:solidFill>
                <a:cs typeface="宋体" panose="02010600030101010101" pitchFamily="2" charset="-122"/>
                <a:sym typeface="+mn-ea"/>
              </a:rPr>
              <a:t>6</a:t>
            </a:r>
            <a:r>
              <a:rPr lang="zh-CN" altLang="en-US" dirty="0">
                <a:solidFill>
                  <a:schemeClr val="tx1"/>
                </a:solidFill>
                <a:cs typeface="宋体" panose="02010600030101010101" pitchFamily="2" charset="-122"/>
                <a:sym typeface="+mn-ea"/>
              </a:rPr>
              <a:t>、教室及科技会堂、羽毛球馆、报告厅等场馆的使用。</a:t>
            </a:r>
          </a:p>
          <a:p>
            <a:pPr indent="457200" eaLnBrk="1" fontAlgn="auto" latinLnBrk="0" hangingPunct="1">
              <a:lnSpc>
                <a:spcPct val="150000"/>
              </a:lnSpc>
            </a:pPr>
            <a:r>
              <a:rPr lang="en-US" altLang="zh-CN" dirty="0">
                <a:solidFill>
                  <a:schemeClr val="tx1"/>
                </a:solidFill>
                <a:cs typeface="宋体" panose="02010600030101010101" pitchFamily="2" charset="-122"/>
                <a:sym typeface="+mn-ea"/>
              </a:rPr>
              <a:t>7</a:t>
            </a:r>
            <a:r>
              <a:rPr lang="zh-CN" altLang="en-US" dirty="0">
                <a:solidFill>
                  <a:schemeClr val="tx1"/>
                </a:solidFill>
                <a:cs typeface="宋体" panose="02010600030101010101" pitchFamily="2" charset="-122"/>
                <a:sym typeface="+mn-ea"/>
              </a:rPr>
              <a:t>、配电房的日常管理</a:t>
            </a:r>
            <a:endParaRPr lang="zh-CN" altLang="en-US" dirty="0">
              <a:solidFill>
                <a:schemeClr val="tx1"/>
              </a:solidFill>
              <a:effectLst>
                <a:outerShdw blurRad="38100" dist="25400" dir="5400000" algn="ctr" rotWithShape="0">
                  <a:srgbClr val="6E747A">
                    <a:alpha val="43000"/>
                  </a:srgbClr>
                </a:outerShdw>
              </a:effectLst>
              <a:cs typeface="宋体" panose="02010600030101010101" pitchFamily="2" charset="-122"/>
              <a:sym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609600" y="1524000"/>
            <a:ext cx="10972800" cy="4724400"/>
            <a:chOff x="960" y="2400"/>
            <a:chExt cx="17280" cy="7440"/>
          </a:xfrm>
        </p:grpSpPr>
      </p:grpSp>
      <p:sp>
        <p:nvSpPr>
          <p:cNvPr id="33" name="文本框 32"/>
          <p:cNvSpPr txBox="1"/>
          <p:nvPr/>
        </p:nvSpPr>
        <p:spPr>
          <a:xfrm>
            <a:off x="328295" y="5041900"/>
            <a:ext cx="1522095" cy="396875"/>
          </a:xfrm>
          <a:prstGeom prst="rect">
            <a:avLst/>
          </a:prstGeom>
          <a:noFill/>
        </p:spPr>
        <p:txBody>
          <a:bodyPr wrap="square" rtlCol="0">
            <a:normAutofit fontScale="67500" lnSpcReduction="2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sp>
        <p:nvSpPr>
          <p:cNvPr id="34" name="文本框 33"/>
          <p:cNvSpPr txBox="1"/>
          <p:nvPr/>
        </p:nvSpPr>
        <p:spPr>
          <a:xfrm>
            <a:off x="4418330" y="5207000"/>
            <a:ext cx="1677670" cy="610870"/>
          </a:xfrm>
          <a:prstGeom prst="rect">
            <a:avLst/>
          </a:prstGeom>
          <a:noFill/>
        </p:spPr>
        <p:txBody>
          <a:bodyPr wrap="square" rtlCol="0">
            <a:normAutofit/>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sp>
        <p:nvSpPr>
          <p:cNvPr id="35" name="文本框 34"/>
          <p:cNvSpPr txBox="1"/>
          <p:nvPr/>
        </p:nvSpPr>
        <p:spPr>
          <a:xfrm>
            <a:off x="7209790" y="5013325"/>
            <a:ext cx="1279525" cy="645160"/>
          </a:xfrm>
          <a:prstGeom prst="rect">
            <a:avLst/>
          </a:prstGeom>
          <a:noFill/>
        </p:spPr>
        <p:txBody>
          <a:bodyPr wrap="square" rtlCol="0">
            <a:normAutofit/>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sp>
        <p:nvSpPr>
          <p:cNvPr id="36" name="文本框 35"/>
          <p:cNvSpPr txBox="1"/>
          <p:nvPr/>
        </p:nvSpPr>
        <p:spPr>
          <a:xfrm>
            <a:off x="6841490" y="5041900"/>
            <a:ext cx="1976755" cy="552450"/>
          </a:xfrm>
          <a:prstGeom prst="rect">
            <a:avLst/>
          </a:prstGeom>
          <a:noFill/>
        </p:spPr>
        <p:txBody>
          <a:bodyPr wrap="square" rtlCol="0">
            <a:normAutofit fontScale="95000" lnSpcReduction="1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sp>
        <p:nvSpPr>
          <p:cNvPr id="37" name="文本框 36"/>
          <p:cNvSpPr txBox="1"/>
          <p:nvPr>
            <p:custDataLst>
              <p:tags r:id="rId2"/>
            </p:custDataLst>
          </p:nvPr>
        </p:nvSpPr>
        <p:spPr>
          <a:xfrm>
            <a:off x="579120" y="1540510"/>
            <a:ext cx="3762375" cy="3740785"/>
          </a:xfrm>
          <a:prstGeom prst="rect">
            <a:avLst/>
          </a:prstGeom>
          <a:noFill/>
        </p:spPr>
        <p:txBody>
          <a:bodyPr wrap="square" rtlCol="0">
            <a:normAutofit fontScale="97500"/>
          </a:bodyPr>
          <a:lstStyle/>
          <a:p>
            <a:pPr>
              <a:lnSpc>
                <a:spcPct val="140000"/>
              </a:lnSpc>
            </a:pPr>
            <a:r>
              <a:rPr lang="en-US" altLang="zh-CN" sz="2400" kern="100" dirty="0">
                <a:solidFill>
                  <a:schemeClr val="tx1"/>
                </a:solidFill>
                <a:effectLst/>
                <a:latin typeface="+mn-ea"/>
                <a:cs typeface="江城圆体 400W" panose="020B0500000000000000" pitchFamily="34" charset="-122"/>
              </a:rPr>
              <a:t>     </a:t>
            </a:r>
            <a:r>
              <a:rPr lang="en-US" altLang="zh-CN" sz="2000" kern="100" dirty="0">
                <a:solidFill>
                  <a:schemeClr val="tx1"/>
                </a:solidFill>
                <a:effectLst/>
                <a:latin typeface="+mn-ea"/>
                <a:cs typeface="江城圆体 400W" panose="020B0500000000000000" pitchFamily="34" charset="-122"/>
              </a:rPr>
              <a:t> </a:t>
            </a:r>
            <a:r>
              <a:rPr lang="zh-CN" altLang="en-US" sz="2000" kern="100" dirty="0">
                <a:solidFill>
                  <a:schemeClr val="tx1"/>
                </a:solidFill>
                <a:effectLst/>
                <a:latin typeface="+mn-ea"/>
                <a:cs typeface="江城圆体 400W" panose="020B0500000000000000" pitchFamily="34" charset="-122"/>
              </a:rPr>
              <a:t>除对同学们的报修积极响应外，对同学们反映的有些问题可能非个例时，都会及时到现场了解情况，力争解决同类问题，不留隐患，例如：更换四舍公共浴室的门帘；全面检查四舍浴室隔板，重新打胶，排除安全隐患；为三舍一楼卫生间安装简易纱窗。</a:t>
            </a:r>
          </a:p>
        </p:txBody>
      </p:sp>
      <p:pic>
        <p:nvPicPr>
          <p:cNvPr id="38" name="图片 37" descr="b38cfe0963cf3b6ade4e1f6119c92dd8"/>
          <p:cNvPicPr/>
          <p:nvPr>
            <p:custDataLst>
              <p:tags r:id="rId3"/>
            </p:custDataLst>
          </p:nvPr>
        </p:nvPicPr>
        <p:blipFill>
          <a:blip r:embed="rId7" cstate="screen"/>
          <a:stretch>
            <a:fillRect/>
          </a:stretch>
        </p:blipFill>
        <p:spPr>
          <a:xfrm>
            <a:off x="4786630" y="1540510"/>
            <a:ext cx="2160000" cy="3600000"/>
          </a:xfrm>
          <a:prstGeom prst="rect">
            <a:avLst/>
          </a:prstGeom>
        </p:spPr>
      </p:pic>
      <p:pic>
        <p:nvPicPr>
          <p:cNvPr id="39" name="图片 38" descr="1dba6c6a77e27e820622153863a271d7"/>
          <p:cNvPicPr/>
          <p:nvPr>
            <p:custDataLst>
              <p:tags r:id="rId4"/>
            </p:custDataLst>
          </p:nvPr>
        </p:nvPicPr>
        <p:blipFill>
          <a:blip r:embed="rId8" cstate="screen"/>
          <a:stretch>
            <a:fillRect/>
          </a:stretch>
        </p:blipFill>
        <p:spPr>
          <a:xfrm>
            <a:off x="9484995" y="1540510"/>
            <a:ext cx="2160000" cy="3600000"/>
          </a:xfrm>
          <a:prstGeom prst="rect">
            <a:avLst/>
          </a:prstGeom>
        </p:spPr>
      </p:pic>
      <p:pic>
        <p:nvPicPr>
          <p:cNvPr id="40" name="图片 39" descr="f393fe6aa67fe5ee50a4f5a29aa3d776"/>
          <p:cNvPicPr/>
          <p:nvPr>
            <p:custDataLst>
              <p:tags r:id="rId5"/>
            </p:custDataLst>
          </p:nvPr>
        </p:nvPicPr>
        <p:blipFill>
          <a:blip r:embed="rId9" cstate="screen"/>
          <a:stretch>
            <a:fillRect/>
          </a:stretch>
        </p:blipFill>
        <p:spPr>
          <a:xfrm>
            <a:off x="7209790" y="1540510"/>
            <a:ext cx="2160000" cy="3600000"/>
          </a:xfrm>
          <a:prstGeom prst="rect">
            <a:avLst/>
          </a:prstGeom>
        </p:spPr>
      </p:pic>
      <p:sp>
        <p:nvSpPr>
          <p:cNvPr id="2" name="文本框 1"/>
          <p:cNvSpPr txBox="1"/>
          <p:nvPr/>
        </p:nvSpPr>
        <p:spPr>
          <a:xfrm>
            <a:off x="929005" y="564515"/>
            <a:ext cx="1939290" cy="583565"/>
          </a:xfrm>
          <a:prstGeom prst="rect">
            <a:avLst/>
          </a:prstGeom>
          <a:noFill/>
        </p:spPr>
        <p:txBody>
          <a:bodyPr wrap="square" rtlCol="0">
            <a:spAutoFit/>
          </a:bodyPr>
          <a:lstStyle/>
          <a:p>
            <a:r>
              <a:rPr lang="zh-CN" altLang="en-US" sz="3200"/>
              <a:t>零星维修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890270" y="83566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配电房及供电系统维修</a:t>
            </a:r>
          </a:p>
        </p:txBody>
      </p:sp>
      <p:grpSp>
        <p:nvGrpSpPr>
          <p:cNvPr id="14" name="组合 13"/>
          <p:cNvGrpSpPr/>
          <p:nvPr/>
        </p:nvGrpSpPr>
        <p:grpSpPr>
          <a:xfrm>
            <a:off x="609600" y="5130800"/>
            <a:ext cx="10972800" cy="1117600"/>
            <a:chOff x="960" y="8080"/>
            <a:chExt cx="17280" cy="1760"/>
          </a:xfrm>
        </p:grpSpPr>
      </p:grpSp>
      <p:sp>
        <p:nvSpPr>
          <p:cNvPr id="22" name="文本框 21"/>
          <p:cNvSpPr txBox="1"/>
          <p:nvPr>
            <p:custDataLst>
              <p:tags r:id="rId3"/>
            </p:custDataLst>
          </p:nvPr>
        </p:nvSpPr>
        <p:spPr>
          <a:xfrm>
            <a:off x="965200" y="2027555"/>
            <a:ext cx="5269865" cy="3119755"/>
          </a:xfrm>
          <a:prstGeom prst="rect">
            <a:avLst/>
          </a:prstGeom>
          <a:noFill/>
        </p:spPr>
        <p:txBody>
          <a:bodyPr wrap="square" rtlCol="0" anchor="t">
            <a:noAutofit/>
          </a:bodyPr>
          <a:lstStyle/>
          <a:p>
            <a:pPr algn="l">
              <a:lnSpc>
                <a:spcPct val="140000"/>
              </a:lnSpc>
            </a:pPr>
            <a:r>
              <a:rPr lang="en-US" altLang="zh-CN" kern="100" dirty="0">
                <a:solidFill>
                  <a:schemeClr val="tx1"/>
                </a:solidFill>
                <a:effectLst/>
                <a:cs typeface="微软雅黑" panose="020B0503020204020204" charset="-122"/>
                <a:sym typeface="+mn-ea"/>
              </a:rPr>
              <a:t>       </a:t>
            </a:r>
            <a:r>
              <a:rPr lang="zh-CN" altLang="en-US" sz="2000" kern="100" dirty="0">
                <a:solidFill>
                  <a:schemeClr val="tx1"/>
                </a:solidFill>
                <a:effectLst/>
                <a:cs typeface="微软雅黑" panose="020B0503020204020204" charset="-122"/>
                <a:sym typeface="+mn-ea"/>
              </a:rPr>
              <a:t>校区配电房设专职值班电工对其</a:t>
            </a:r>
            <a:r>
              <a:rPr lang="en-US" altLang="zh-CN" sz="2000" kern="100" dirty="0">
                <a:solidFill>
                  <a:schemeClr val="tx1"/>
                </a:solidFill>
                <a:effectLst/>
                <a:cs typeface="微软雅黑" panose="020B0503020204020204" charset="-122"/>
                <a:sym typeface="+mn-ea"/>
              </a:rPr>
              <a:t>24</a:t>
            </a:r>
            <a:r>
              <a:rPr lang="zh-CN" altLang="en-US" sz="2000" kern="100" dirty="0">
                <a:solidFill>
                  <a:schemeClr val="tx1"/>
                </a:solidFill>
                <a:effectLst/>
                <a:cs typeface="微软雅黑" panose="020B0503020204020204" charset="-122"/>
                <a:sym typeface="+mn-ea"/>
              </a:rPr>
              <a:t>小时运行值班，工作人员均持证上岗，建立运行记录，交接班</a:t>
            </a:r>
            <a:r>
              <a:rPr lang="zh-CN" altLang="zh-CN" sz="2000" kern="100" dirty="0">
                <a:solidFill>
                  <a:schemeClr val="tx1"/>
                </a:solidFill>
                <a:effectLst/>
                <a:cs typeface="微软雅黑" panose="020B0503020204020204" charset="-122"/>
                <a:sym typeface="+mn-ea"/>
              </a:rPr>
              <a:t>记录表，保持配电房良好的运行环境，定期打扫清理，对于突发性的停电（特别是因外网故障停电）值班人员能够及时做到恢复送电，</a:t>
            </a:r>
            <a:r>
              <a:rPr lang="en-US" altLang="zh-CN" sz="2000" kern="100" dirty="0">
                <a:solidFill>
                  <a:schemeClr val="tx1"/>
                </a:solidFill>
                <a:effectLst/>
                <a:cs typeface="微软雅黑" panose="020B0503020204020204" charset="-122"/>
                <a:sym typeface="+mn-ea"/>
              </a:rPr>
              <a:t>12</a:t>
            </a:r>
            <a:r>
              <a:rPr lang="zh-CN" altLang="en-US" sz="2000" kern="100" dirty="0">
                <a:solidFill>
                  <a:schemeClr val="tx1"/>
                </a:solidFill>
                <a:effectLst/>
                <a:cs typeface="微软雅黑" panose="020B0503020204020204" charset="-122"/>
                <a:sym typeface="+mn-ea"/>
              </a:rPr>
              <a:t>月到</a:t>
            </a:r>
            <a:r>
              <a:rPr lang="en-US" altLang="zh-CN" sz="2000" kern="100" dirty="0">
                <a:solidFill>
                  <a:schemeClr val="tx1"/>
                </a:solidFill>
                <a:effectLst/>
                <a:cs typeface="微软雅黑" panose="020B0503020204020204" charset="-122"/>
                <a:sym typeface="+mn-ea"/>
              </a:rPr>
              <a:t>5</a:t>
            </a:r>
            <a:r>
              <a:rPr lang="zh-CN" altLang="en-US" sz="2000" kern="100" dirty="0">
                <a:solidFill>
                  <a:schemeClr val="tx1"/>
                </a:solidFill>
                <a:effectLst/>
                <a:cs typeface="微软雅黑" panose="020B0503020204020204" charset="-122"/>
                <a:sym typeface="+mn-ea"/>
              </a:rPr>
              <a:t>月共发生各类因检修、调试、更换设备等操作共</a:t>
            </a:r>
            <a:r>
              <a:rPr lang="en-US" altLang="zh-CN" sz="2000" kern="100" dirty="0">
                <a:solidFill>
                  <a:schemeClr val="tx1"/>
                </a:solidFill>
                <a:effectLst/>
                <a:cs typeface="微软雅黑" panose="020B0503020204020204" charset="-122"/>
                <a:sym typeface="+mn-ea"/>
              </a:rPr>
              <a:t>12</a:t>
            </a:r>
            <a:r>
              <a:rPr lang="zh-CN" altLang="en-US" sz="2000" kern="100" dirty="0">
                <a:solidFill>
                  <a:schemeClr val="tx1"/>
                </a:solidFill>
                <a:effectLst/>
                <a:cs typeface="微软雅黑" panose="020B0503020204020204" charset="-122"/>
                <a:sym typeface="+mn-ea"/>
              </a:rPr>
              <a:t>次，均按计划停电送电。</a:t>
            </a:r>
            <a:endParaRPr lang="en-US" altLang="zh-CN" sz="2000" kern="100" dirty="0">
              <a:solidFill>
                <a:schemeClr val="tx1"/>
              </a:solidFill>
              <a:effectLst/>
              <a:cs typeface="微软雅黑" panose="020B0503020204020204" charset="-122"/>
            </a:endParaRPr>
          </a:p>
          <a:p>
            <a:pPr>
              <a:lnSpc>
                <a:spcPct val="140000"/>
              </a:lnSpc>
            </a:pPr>
            <a:endParaRPr lang="en-US" altLang="zh-CN" sz="2000" kern="100" dirty="0">
              <a:solidFill>
                <a:schemeClr val="tx1"/>
              </a:solidFill>
              <a:effectLst/>
              <a:cs typeface="微软雅黑" panose="020B0503020204020204" charset="-122"/>
            </a:endParaRPr>
          </a:p>
        </p:txBody>
      </p:sp>
      <p:pic>
        <p:nvPicPr>
          <p:cNvPr id="30" name="图片 29" descr="aca8a788dfa8afac56a46f6377cbd08a"/>
          <p:cNvPicPr/>
          <p:nvPr>
            <p:custDataLst>
              <p:tags r:id="rId4"/>
            </p:custDataLst>
          </p:nvPr>
        </p:nvPicPr>
        <p:blipFill>
          <a:blip r:embed="rId7" cstate="screen"/>
          <a:stretch>
            <a:fillRect/>
          </a:stretch>
        </p:blipFill>
        <p:spPr>
          <a:xfrm>
            <a:off x="6453505" y="1797685"/>
            <a:ext cx="4309110" cy="1992630"/>
          </a:xfrm>
          <a:prstGeom prst="rect">
            <a:avLst/>
          </a:prstGeom>
        </p:spPr>
      </p:pic>
      <p:pic>
        <p:nvPicPr>
          <p:cNvPr id="31" name="图片 30" descr="8eeda1f5de5f74d80733d479de819849"/>
          <p:cNvPicPr/>
          <p:nvPr>
            <p:custDataLst>
              <p:tags r:id="rId5"/>
            </p:custDataLst>
          </p:nvPr>
        </p:nvPicPr>
        <p:blipFill>
          <a:blip r:embed="rId8" cstate="screen"/>
          <a:stretch>
            <a:fillRect/>
          </a:stretch>
        </p:blipFill>
        <p:spPr>
          <a:xfrm>
            <a:off x="6453505" y="3998595"/>
            <a:ext cx="4309110" cy="194754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448945" y="410845"/>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配电间及供电系统维护</a:t>
            </a:r>
          </a:p>
        </p:txBody>
      </p:sp>
      <p:grpSp>
        <p:nvGrpSpPr>
          <p:cNvPr id="14" name="组合 13"/>
          <p:cNvGrpSpPr/>
          <p:nvPr/>
        </p:nvGrpSpPr>
        <p:grpSpPr>
          <a:xfrm>
            <a:off x="609600" y="5130800"/>
            <a:ext cx="10972800" cy="1117600"/>
            <a:chOff x="960" y="8080"/>
            <a:chExt cx="17280" cy="1760"/>
          </a:xfrm>
        </p:grpSpPr>
      </p:grpSp>
      <p:sp>
        <p:nvSpPr>
          <p:cNvPr id="20" name="文本框 19"/>
          <p:cNvSpPr txBox="1"/>
          <p:nvPr>
            <p:custDataLst>
              <p:tags r:id="rId3"/>
            </p:custDataLst>
          </p:nvPr>
        </p:nvSpPr>
        <p:spPr>
          <a:xfrm>
            <a:off x="448945" y="1280160"/>
            <a:ext cx="9692640" cy="1275715"/>
          </a:xfrm>
          <a:prstGeom prst="rect">
            <a:avLst/>
          </a:prstGeom>
          <a:noFill/>
        </p:spPr>
        <p:txBody>
          <a:bodyPr wrap="square" rtlCol="0" anchor="t">
            <a:normAutofit fontScale="92500"/>
          </a:bodyPr>
          <a:lstStyle/>
          <a:p>
            <a:pPr marL="1064895" indent="-927735" algn="l" defTabSz="266700">
              <a:lnSpc>
                <a:spcPct val="150000"/>
              </a:lnSpc>
              <a:spcBef>
                <a:spcPct val="0"/>
              </a:spcBef>
              <a:spcAft>
                <a:spcPct val="0"/>
              </a:spcAft>
            </a:pPr>
            <a:r>
              <a:rPr lang="en-US" sz="1600" dirty="0">
                <a:solidFill>
                  <a:schemeClr val="tx1"/>
                </a:solidFill>
                <a:sym typeface="+mn-ea"/>
              </a:rPr>
              <a:t>                    </a:t>
            </a:r>
            <a:r>
              <a:rPr lang="en-US" sz="2200" dirty="0">
                <a:solidFill>
                  <a:schemeClr val="tx1"/>
                </a:solidFill>
                <a:sym typeface="+mn-ea"/>
              </a:rPr>
              <a:t>   </a:t>
            </a:r>
            <a:r>
              <a:rPr sz="2200" dirty="0">
                <a:solidFill>
                  <a:schemeClr val="tx1"/>
                </a:solidFill>
                <a:sym typeface="+mn-ea"/>
              </a:rPr>
              <a:t>楼宇配电间每月检查一次，对配电间的</a:t>
            </a:r>
            <a:r>
              <a:rPr sz="2200" dirty="0">
                <a:solidFill>
                  <a:schemeClr val="accent1">
                    <a:lumMod val="50000"/>
                  </a:schemeClr>
                </a:solidFill>
                <a:sym typeface="+mn-ea"/>
              </a:rPr>
              <a:t>外观、运行、清洁</a:t>
            </a:r>
            <a:r>
              <a:rPr sz="2200" dirty="0">
                <a:solidFill>
                  <a:schemeClr val="tx1"/>
                </a:solidFill>
                <a:sym typeface="+mn-ea"/>
              </a:rPr>
              <a:t>等方面进行检查，保证运行正常，</a:t>
            </a:r>
            <a:r>
              <a:rPr lang="zh-CN" sz="2200" dirty="0">
                <a:solidFill>
                  <a:schemeClr val="tx1"/>
                </a:solidFill>
                <a:sym typeface="+mn-ea"/>
              </a:rPr>
              <a:t>无乱接现象，</a:t>
            </a:r>
            <a:r>
              <a:rPr sz="2200" dirty="0">
                <a:solidFill>
                  <a:schemeClr val="tx1"/>
                </a:solidFill>
                <a:sym typeface="+mn-ea"/>
              </a:rPr>
              <a:t>环境整洁无杂物</a:t>
            </a:r>
            <a:r>
              <a:rPr lang="zh-CN" sz="2200" dirty="0">
                <a:solidFill>
                  <a:schemeClr val="tx1"/>
                </a:solidFill>
                <a:sym typeface="+mn-ea"/>
              </a:rPr>
              <a:t>，</a:t>
            </a:r>
            <a:r>
              <a:rPr sz="2200" dirty="0">
                <a:solidFill>
                  <a:schemeClr val="tx1"/>
                </a:solidFill>
                <a:sym typeface="+mn-ea"/>
              </a:rPr>
              <a:t>消除隐患。</a:t>
            </a:r>
            <a:endParaRPr lang="zh-CN" altLang="en-US" sz="2200" kern="100" dirty="0">
              <a:solidFill>
                <a:schemeClr val="tx1"/>
              </a:solidFill>
              <a:effectLst/>
              <a:latin typeface="+mn-ea"/>
              <a:cs typeface="江城圆体 400W" panose="020B0500000000000000" pitchFamily="34" charset="-122"/>
              <a:sym typeface="+mn-ea"/>
            </a:endParaRPr>
          </a:p>
        </p:txBody>
      </p:sp>
      <p:pic>
        <p:nvPicPr>
          <p:cNvPr id="4" name="图片 3" descr="959029850e8e40967f7382cf090fc21c"/>
          <p:cNvPicPr/>
          <p:nvPr/>
        </p:nvPicPr>
        <p:blipFill>
          <a:blip r:embed="rId5" cstate="screen"/>
          <a:stretch>
            <a:fillRect/>
          </a:stretch>
        </p:blipFill>
        <p:spPr>
          <a:xfrm>
            <a:off x="2165985" y="2555240"/>
            <a:ext cx="3240000" cy="3600000"/>
          </a:xfrm>
          <a:prstGeom prst="rect">
            <a:avLst/>
          </a:prstGeom>
        </p:spPr>
      </p:pic>
      <p:pic>
        <p:nvPicPr>
          <p:cNvPr id="5" name="图片 4" descr="2f282e3d17d4cb211f8803d7e9ab2996"/>
          <p:cNvPicPr/>
          <p:nvPr/>
        </p:nvPicPr>
        <p:blipFill>
          <a:blip r:embed="rId6" cstate="screen"/>
          <a:stretch>
            <a:fillRect/>
          </a:stretch>
        </p:blipFill>
        <p:spPr>
          <a:xfrm>
            <a:off x="6515735" y="2555240"/>
            <a:ext cx="3240000" cy="360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2"/>
            <p:custDataLst>
              <p:tags r:id="rId2"/>
            </p:custDataLst>
          </p:nvPr>
        </p:nvSpPr>
        <p:spPr/>
        <p:txBody>
          <a:bodyPr>
            <a:normAutofit fontScale="97500"/>
          </a:bodyPr>
          <a:lstStyle/>
          <a:p>
            <a:r>
              <a:rPr altLang="zh-CN"/>
              <a:t>04</a:t>
            </a:r>
          </a:p>
        </p:txBody>
      </p:sp>
      <p:sp>
        <p:nvSpPr>
          <p:cNvPr id="4" name="标题 3"/>
          <p:cNvSpPr>
            <a:spLocks noGrp="1"/>
          </p:cNvSpPr>
          <p:nvPr>
            <p:ph type="title" idx="1"/>
            <p:custDataLst>
              <p:tags r:id="rId3"/>
            </p:custDataLst>
          </p:nvPr>
        </p:nvSpPr>
        <p:spPr>
          <a:xfrm>
            <a:off x="2253615" y="3261360"/>
            <a:ext cx="8151495" cy="2823210"/>
          </a:xfrm>
        </p:spPr>
        <p:txBody>
          <a:bodyPr/>
          <a:lstStyle/>
          <a:p>
            <a:r>
              <a:rPr altLang="en-US" dirty="0"/>
              <a:t>客服服务与场馆使用</a:t>
            </a:r>
          </a:p>
        </p:txBody>
      </p:sp>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63246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客服服务</a:t>
            </a:r>
          </a:p>
        </p:txBody>
      </p:sp>
      <p:grpSp>
        <p:nvGrpSpPr>
          <p:cNvPr id="14" name="组合 13"/>
          <p:cNvGrpSpPr/>
          <p:nvPr/>
        </p:nvGrpSpPr>
        <p:grpSpPr>
          <a:xfrm>
            <a:off x="609600" y="3403600"/>
            <a:ext cx="6324600" cy="2844800"/>
            <a:chOff x="960" y="5360"/>
            <a:chExt cx="9960" cy="4480"/>
          </a:xfrm>
        </p:grpSpPr>
      </p:grpSp>
      <p:sp>
        <p:nvSpPr>
          <p:cNvPr id="8" name="文本框 7"/>
          <p:cNvSpPr txBox="1"/>
          <p:nvPr>
            <p:custDataLst>
              <p:tags r:id="rId3"/>
            </p:custDataLst>
          </p:nvPr>
        </p:nvSpPr>
        <p:spPr>
          <a:xfrm>
            <a:off x="1082675" y="2055495"/>
            <a:ext cx="5340350" cy="2001520"/>
          </a:xfrm>
          <a:prstGeom prst="rect">
            <a:avLst/>
          </a:prstGeom>
          <a:noFill/>
        </p:spPr>
        <p:txBody>
          <a:bodyPr wrap="square" rtlCol="0" anchor="t">
            <a:noAutofit/>
          </a:bodyPr>
          <a:lstStyle/>
          <a:p>
            <a:pPr lvl="0" indent="0" algn="l" fontAlgn="auto">
              <a:lnSpc>
                <a:spcPct val="150000"/>
              </a:lnSpc>
              <a:spcBef>
                <a:spcPct val="0"/>
              </a:spcBef>
              <a:spcAft>
                <a:spcPct val="0"/>
              </a:spcAft>
              <a:buClr>
                <a:schemeClr val="accent1"/>
              </a:buClr>
              <a:buSzPct val="70000"/>
            </a:pPr>
            <a:r>
              <a:rPr lang="en-US" altLang="zh-CN" sz="2000">
                <a:ln>
                  <a:noFill/>
                </a:ln>
                <a:solidFill>
                  <a:schemeClr val="tx1"/>
                </a:solidFill>
                <a:effectLst/>
                <a:uLnTx/>
                <a:uFillTx/>
                <a:cs typeface="楷体" panose="02010609060101010101" charset="-122"/>
                <a:sym typeface="+mn-ea"/>
              </a:rPr>
              <a:t>   </a:t>
            </a:r>
            <a:r>
              <a:rPr lang="en-US" altLang="zh-CN" sz="2000">
                <a:ln>
                  <a:noFill/>
                </a:ln>
                <a:solidFill>
                  <a:schemeClr val="tx1"/>
                </a:solidFill>
                <a:effectLst/>
                <a:uLnTx/>
                <a:uFillTx/>
                <a:cs typeface="+mn-lt"/>
                <a:sym typeface="+mn-ea"/>
              </a:rPr>
              <a:t> </a:t>
            </a:r>
            <a:r>
              <a:rPr lang="zh-CN" altLang="en-US" sz="2000">
                <a:ln>
                  <a:noFill/>
                </a:ln>
                <a:solidFill>
                  <a:schemeClr val="tx1"/>
                </a:solidFill>
                <a:effectLst/>
                <a:uLnTx/>
                <a:uFillTx/>
                <a:cs typeface="+mn-lt"/>
                <a:sym typeface="+mn-ea"/>
              </a:rPr>
              <a:t>物业负责文枢楼二个会议室会务服务，教室、科技会堂、羽毛球馆、报告厅等场馆的使用和维护，下半年会议服务约</a:t>
            </a:r>
            <a:r>
              <a:rPr lang="en-US" altLang="zh-CN" sz="2000">
                <a:ln>
                  <a:noFill/>
                </a:ln>
                <a:solidFill>
                  <a:schemeClr val="tx1"/>
                </a:solidFill>
                <a:effectLst/>
                <a:uLnTx/>
                <a:uFillTx/>
                <a:cs typeface="+mn-lt"/>
                <a:sym typeface="+mn-ea"/>
              </a:rPr>
              <a:t> 40</a:t>
            </a:r>
            <a:r>
              <a:rPr lang="zh-CN" altLang="en-US" sz="2000">
                <a:ln>
                  <a:noFill/>
                </a:ln>
                <a:solidFill>
                  <a:schemeClr val="tx1"/>
                </a:solidFill>
                <a:effectLst/>
                <a:uLnTx/>
                <a:uFillTx/>
                <a:cs typeface="+mn-lt"/>
                <a:sym typeface="+mn-ea"/>
              </a:rPr>
              <a:t>次，报告厅、科技会堂使用约</a:t>
            </a:r>
            <a:r>
              <a:rPr lang="en-US" altLang="zh-CN" sz="2000">
                <a:ln>
                  <a:noFill/>
                </a:ln>
                <a:solidFill>
                  <a:schemeClr val="tx1"/>
                </a:solidFill>
                <a:effectLst/>
                <a:uLnTx/>
                <a:uFillTx/>
                <a:cs typeface="+mn-lt"/>
                <a:sym typeface="+mn-ea"/>
              </a:rPr>
              <a:t> 50 </a:t>
            </a:r>
            <a:r>
              <a:rPr lang="zh-CN" altLang="en-US" sz="2000">
                <a:ln>
                  <a:noFill/>
                </a:ln>
                <a:solidFill>
                  <a:schemeClr val="tx1"/>
                </a:solidFill>
                <a:effectLst/>
                <a:uLnTx/>
                <a:uFillTx/>
                <a:cs typeface="+mn-lt"/>
                <a:sym typeface="+mn-ea"/>
              </a:rPr>
              <a:t>次。</a:t>
            </a:r>
          </a:p>
          <a:p>
            <a:pPr lvl="0" indent="0" algn="l" fontAlgn="auto">
              <a:lnSpc>
                <a:spcPct val="150000"/>
              </a:lnSpc>
              <a:spcBef>
                <a:spcPct val="0"/>
              </a:spcBef>
              <a:spcAft>
                <a:spcPct val="0"/>
              </a:spcAft>
              <a:buClr>
                <a:schemeClr val="accent1"/>
              </a:buClr>
              <a:buSzPct val="70000"/>
            </a:pPr>
            <a:endParaRPr lang="zh-CN" altLang="en-US" sz="2000">
              <a:ln>
                <a:noFill/>
              </a:ln>
              <a:solidFill>
                <a:schemeClr val="tx1"/>
              </a:solidFill>
              <a:effectLst/>
              <a:uLnTx/>
              <a:uFillTx/>
              <a:cs typeface="+mn-lt"/>
              <a:sym typeface="+mn-ea"/>
            </a:endParaRPr>
          </a:p>
        </p:txBody>
      </p:sp>
      <p:pic>
        <p:nvPicPr>
          <p:cNvPr id="40" name="图片 39" descr="c3b1ff83c397a156e9548cd3bf72eb91"/>
          <p:cNvPicPr>
            <a:picLocks noChangeAspect="1"/>
          </p:cNvPicPr>
          <p:nvPr>
            <p:custDataLst>
              <p:tags r:id="rId4"/>
            </p:custDataLst>
          </p:nvPr>
        </p:nvPicPr>
        <p:blipFill>
          <a:blip r:embed="rId6" cstate="screen">
            <a:extLst>
              <a:ext uri="{28A0092B-C50C-407E-A947-70E740481C1C}">
                <a14:useLocalDpi xmlns:a14="http://schemas.microsoft.com/office/drawing/2010/main"/>
              </a:ext>
            </a:extLst>
          </a:blip>
          <a:srcRect/>
          <a:stretch>
            <a:fillRect/>
          </a:stretch>
        </p:blipFill>
        <p:spPr>
          <a:xfrm>
            <a:off x="6582410" y="1337945"/>
            <a:ext cx="4103370" cy="374332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场馆服务</a:t>
            </a:r>
          </a:p>
        </p:txBody>
      </p:sp>
      <p:grpSp>
        <p:nvGrpSpPr>
          <p:cNvPr id="27" name="组合 26"/>
          <p:cNvGrpSpPr/>
          <p:nvPr/>
        </p:nvGrpSpPr>
        <p:grpSpPr>
          <a:xfrm>
            <a:off x="609600" y="1524000"/>
            <a:ext cx="10972800" cy="4724400"/>
            <a:chOff x="960" y="2400"/>
            <a:chExt cx="17280" cy="7440"/>
          </a:xfrm>
        </p:grpSpPr>
      </p:grpSp>
      <p:sp>
        <p:nvSpPr>
          <p:cNvPr id="39" name="文本框 38"/>
          <p:cNvSpPr txBox="1"/>
          <p:nvPr>
            <p:custDataLst>
              <p:tags r:id="rId3"/>
            </p:custDataLst>
          </p:nvPr>
        </p:nvSpPr>
        <p:spPr>
          <a:xfrm>
            <a:off x="609600" y="1376680"/>
            <a:ext cx="5320665" cy="2684145"/>
          </a:xfrm>
          <a:prstGeom prst="rect">
            <a:avLst/>
          </a:prstGeom>
          <a:noFill/>
        </p:spPr>
        <p:txBody>
          <a:bodyPr wrap="square" rtlCol="0" anchor="t">
            <a:noAutofit/>
          </a:bodyPr>
          <a:lstStyle/>
          <a:p>
            <a:pPr>
              <a:lnSpc>
                <a:spcPct val="140000"/>
              </a:lnSpc>
            </a:pPr>
            <a:r>
              <a:rPr lang="en-US" sz="1200" dirty="0">
                <a:solidFill>
                  <a:schemeClr val="tx1"/>
                </a:solidFill>
                <a:sym typeface="+mn-ea"/>
              </a:rPr>
              <a:t>      </a:t>
            </a:r>
            <a:r>
              <a:rPr lang="en-US" dirty="0">
                <a:solidFill>
                  <a:schemeClr val="tx1"/>
                </a:solidFill>
                <a:sym typeface="+mn-ea"/>
              </a:rPr>
              <a:t>  </a:t>
            </a:r>
            <a:r>
              <a:rPr lang="en-US" sz="2000" dirty="0">
                <a:solidFill>
                  <a:schemeClr val="tx1"/>
                </a:solidFill>
                <a:sym typeface="+mn-ea"/>
              </a:rPr>
              <a:t> </a:t>
            </a:r>
            <a:r>
              <a:rPr lang="zh-CN" altLang="en-US" sz="2000" dirty="0">
                <a:solidFill>
                  <a:schemeClr val="tx1"/>
                </a:solidFill>
                <a:sym typeface="+mn-ea"/>
              </a:rPr>
              <a:t>场馆多采取线</a:t>
            </a:r>
            <a:r>
              <a:rPr sz="2000" dirty="0">
                <a:solidFill>
                  <a:schemeClr val="tx1"/>
                </a:solidFill>
                <a:sym typeface="+mn-ea"/>
              </a:rPr>
              <a:t>线上预约制，</a:t>
            </a:r>
            <a:r>
              <a:rPr lang="zh-CN" sz="2000" dirty="0">
                <a:solidFill>
                  <a:schemeClr val="tx1"/>
                </a:solidFill>
                <a:sym typeface="+mn-ea"/>
              </a:rPr>
              <a:t>羽毛球馆</a:t>
            </a:r>
            <a:r>
              <a:rPr sz="2000" dirty="0">
                <a:solidFill>
                  <a:schemeClr val="tx1"/>
                </a:solidFill>
                <a:sym typeface="+mn-ea"/>
              </a:rPr>
              <a:t>管理员按时根据预约信息</a:t>
            </a:r>
            <a:r>
              <a:rPr lang="zh-CN" sz="2000" dirty="0">
                <a:solidFill>
                  <a:schemeClr val="tx1"/>
                </a:solidFill>
                <a:sym typeface="+mn-ea"/>
              </a:rPr>
              <a:t>办理</a:t>
            </a:r>
            <a:r>
              <a:rPr sz="2000" dirty="0">
                <a:solidFill>
                  <a:schemeClr val="tx1"/>
                </a:solidFill>
                <a:sym typeface="+mn-ea"/>
              </a:rPr>
              <a:t>签到手续，每日做好卫生保洁和设备维护，保障每日活动顺利进行</a:t>
            </a:r>
            <a:r>
              <a:rPr lang="zh-CN" sz="2000" dirty="0">
                <a:solidFill>
                  <a:schemeClr val="tx1"/>
                </a:solidFill>
                <a:sym typeface="+mn-ea"/>
              </a:rPr>
              <a:t>。科技会堂和报告厅根据预约信息提前做好场地清洁</a:t>
            </a:r>
            <a:r>
              <a:rPr sz="2000" dirty="0">
                <a:solidFill>
                  <a:schemeClr val="tx1"/>
                </a:solidFill>
                <a:sym typeface="+mn-ea"/>
              </a:rPr>
              <a:t>和设备维护，</a:t>
            </a:r>
            <a:r>
              <a:rPr lang="en-US" altLang="zh-CN" sz="2000">
                <a:solidFill>
                  <a:schemeClr val="tx1"/>
                </a:solidFill>
                <a:sym typeface="+mn-ea"/>
              </a:rPr>
              <a:t>保证好场馆的整洁和设施的完好，提前做好各种准备工作，</a:t>
            </a:r>
            <a:endParaRPr lang="en-US" altLang="zh-CN" sz="2000" kern="100" dirty="0">
              <a:solidFill>
                <a:schemeClr val="tx1"/>
              </a:solidFill>
              <a:effectLst/>
              <a:latin typeface="+mn-ea"/>
              <a:cs typeface="江城圆体 400W" panose="020B0500000000000000" pitchFamily="34" charset="-122"/>
              <a:sym typeface="+mn-ea"/>
            </a:endParaRPr>
          </a:p>
        </p:txBody>
      </p:sp>
      <p:pic>
        <p:nvPicPr>
          <p:cNvPr id="41" name="图片 40" descr="5257a5c97e0c223d6ca0552595c6e004"/>
          <p:cNvPicPr>
            <a:picLocks noChangeAspect="1"/>
          </p:cNvPicPr>
          <p:nvPr>
            <p:custDataLst>
              <p:tags r:id="rId4"/>
            </p:custDataLst>
          </p:nvPr>
        </p:nvPicPr>
        <p:blipFill>
          <a:blip r:embed="rId9" cstate="screen">
            <a:extLst>
              <a:ext uri="{28A0092B-C50C-407E-A947-70E740481C1C}">
                <a14:useLocalDpi xmlns:a14="http://schemas.microsoft.com/office/drawing/2010/main"/>
              </a:ext>
            </a:extLst>
          </a:blip>
          <a:srcRect/>
          <a:stretch>
            <a:fillRect/>
          </a:stretch>
        </p:blipFill>
        <p:spPr>
          <a:xfrm>
            <a:off x="991870" y="4212590"/>
            <a:ext cx="1951355" cy="2192020"/>
          </a:xfrm>
          <a:prstGeom prst="rect">
            <a:avLst/>
          </a:prstGeom>
        </p:spPr>
      </p:pic>
      <p:pic>
        <p:nvPicPr>
          <p:cNvPr id="42" name="图片 41" descr="ac7e21e24c16e18caf9b2784e60b4630"/>
          <p:cNvPicPr>
            <a:picLocks noChangeAspect="1"/>
          </p:cNvPicPr>
          <p:nvPr>
            <p:custDataLst>
              <p:tags r:id="rId5"/>
            </p:custDataLst>
          </p:nvPr>
        </p:nvPicPr>
        <p:blipFill>
          <a:blip r:embed="rId10"/>
          <a:srcRect/>
          <a:stretch/>
        </p:blipFill>
        <p:spPr>
          <a:xfrm>
            <a:off x="5869940" y="1420495"/>
            <a:ext cx="3105785" cy="3082925"/>
          </a:xfrm>
          <a:prstGeom prst="rect">
            <a:avLst/>
          </a:prstGeom>
        </p:spPr>
      </p:pic>
      <p:pic>
        <p:nvPicPr>
          <p:cNvPr id="43" name="图片 42" descr="ac7e21e24c16e18caf9b2784e60b4630"/>
          <p:cNvPicPr>
            <a:picLocks noChangeAspect="1"/>
          </p:cNvPicPr>
          <p:nvPr>
            <p:custDataLst>
              <p:tags r:id="rId6"/>
            </p:custDataLst>
          </p:nvPr>
        </p:nvPicPr>
        <p:blipFill>
          <a:blip r:embed="rId11" cstate="screen">
            <a:extLst>
              <a:ext uri="{28A0092B-C50C-407E-A947-70E740481C1C}">
                <a14:useLocalDpi xmlns:a14="http://schemas.microsoft.com/office/drawing/2010/main"/>
              </a:ext>
            </a:extLst>
          </a:blip>
          <a:srcRect/>
          <a:stretch>
            <a:fillRect/>
          </a:stretch>
        </p:blipFill>
        <p:spPr>
          <a:xfrm>
            <a:off x="3288665" y="4212590"/>
            <a:ext cx="2025015" cy="2191385"/>
          </a:xfrm>
          <a:prstGeom prst="rect">
            <a:avLst/>
          </a:prstGeom>
        </p:spPr>
      </p:pic>
      <p:pic>
        <p:nvPicPr>
          <p:cNvPr id="44" name="图片 43" descr="ee83eddcc8957b908dbbed13b3a77b3a"/>
          <p:cNvPicPr>
            <a:picLocks noChangeAspect="1"/>
          </p:cNvPicPr>
          <p:nvPr>
            <p:custDataLst>
              <p:tags r:id="rId7"/>
            </p:custDataLst>
          </p:nvPr>
        </p:nvPicPr>
        <p:blipFill>
          <a:blip r:embed="rId12" cstate="screen">
            <a:extLst>
              <a:ext uri="{28A0092B-C50C-407E-A947-70E740481C1C}">
                <a14:useLocalDpi xmlns:a14="http://schemas.microsoft.com/office/drawing/2010/main"/>
              </a:ext>
            </a:extLst>
          </a:blip>
          <a:srcRect/>
          <a:stretch>
            <a:fillRect/>
          </a:stretch>
        </p:blipFill>
        <p:spPr>
          <a:xfrm>
            <a:off x="6097270" y="1376680"/>
            <a:ext cx="5773420" cy="428625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63246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客服服务</a:t>
            </a:r>
          </a:p>
        </p:txBody>
      </p:sp>
      <p:grpSp>
        <p:nvGrpSpPr>
          <p:cNvPr id="14" name="组合 13"/>
          <p:cNvGrpSpPr/>
          <p:nvPr/>
        </p:nvGrpSpPr>
        <p:grpSpPr>
          <a:xfrm>
            <a:off x="609600" y="3403600"/>
            <a:ext cx="6324600" cy="2844800"/>
            <a:chOff x="960" y="5360"/>
            <a:chExt cx="9960" cy="4480"/>
          </a:xfrm>
        </p:grpSpPr>
      </p:grpSp>
      <p:sp>
        <p:nvSpPr>
          <p:cNvPr id="8" name="文本框 7"/>
          <p:cNvSpPr txBox="1"/>
          <p:nvPr>
            <p:custDataLst>
              <p:tags r:id="rId3"/>
            </p:custDataLst>
          </p:nvPr>
        </p:nvSpPr>
        <p:spPr>
          <a:xfrm>
            <a:off x="1064895" y="1414145"/>
            <a:ext cx="4030345" cy="4612005"/>
          </a:xfrm>
          <a:prstGeom prst="rect">
            <a:avLst/>
          </a:prstGeom>
          <a:noFill/>
        </p:spPr>
        <p:txBody>
          <a:bodyPr wrap="square" rtlCol="0" anchor="t">
            <a:noAutofit/>
          </a:bodyPr>
          <a:lstStyle/>
          <a:p>
            <a:pPr lvl="0" indent="0" algn="l" fontAlgn="auto">
              <a:lnSpc>
                <a:spcPct val="150000"/>
              </a:lnSpc>
              <a:spcBef>
                <a:spcPct val="0"/>
              </a:spcBef>
              <a:spcAft>
                <a:spcPct val="0"/>
              </a:spcAft>
              <a:buClr>
                <a:schemeClr val="accent1"/>
              </a:buClr>
              <a:buSzPct val="70000"/>
            </a:pPr>
            <a:r>
              <a:rPr lang="en-US" altLang="zh-CN" sz="2000">
                <a:ln>
                  <a:noFill/>
                </a:ln>
                <a:solidFill>
                  <a:schemeClr val="tx1"/>
                </a:solidFill>
                <a:effectLst/>
                <a:uLnTx/>
                <a:uFillTx/>
                <a:cs typeface="楷体" panose="02010609060101010101" charset="-122"/>
                <a:sym typeface="+mn-ea"/>
              </a:rPr>
              <a:t>      </a:t>
            </a:r>
            <a:r>
              <a:rPr lang="zh-CN" altLang="en-US" sz="2000">
                <a:ln>
                  <a:noFill/>
                </a:ln>
                <a:solidFill>
                  <a:schemeClr val="tx1"/>
                </a:solidFill>
                <a:effectLst/>
                <a:uLnTx/>
                <a:uFillTx/>
                <a:cs typeface="楷体" panose="02010609060101010101" charset="-122"/>
                <a:sym typeface="+mn-ea"/>
              </a:rPr>
              <a:t>教室物业主要</a:t>
            </a:r>
            <a:r>
              <a:rPr sz="2000">
                <a:solidFill>
                  <a:schemeClr val="tx1"/>
                </a:solidFill>
                <a:sym typeface="+mn-ea"/>
              </a:rPr>
              <a:t>负责</a:t>
            </a:r>
            <a:r>
              <a:rPr lang="zh-CN" sz="2000">
                <a:solidFill>
                  <a:schemeClr val="tx1"/>
                </a:solidFill>
                <a:sym typeface="+mn-ea"/>
              </a:rPr>
              <a:t>课表、卫生、开关门、设备报修工作</a:t>
            </a:r>
            <a:r>
              <a:rPr sz="2000">
                <a:solidFill>
                  <a:schemeClr val="tx1"/>
                </a:solidFill>
                <a:sym typeface="+mn-ea"/>
              </a:rPr>
              <a:t>，</a:t>
            </a:r>
            <a:r>
              <a:rPr lang="zh-CN" sz="2000">
                <a:solidFill>
                  <a:schemeClr val="tx1"/>
                </a:solidFill>
                <a:sym typeface="+mn-ea"/>
              </a:rPr>
              <a:t>每日</a:t>
            </a:r>
            <a:r>
              <a:rPr sz="2000">
                <a:solidFill>
                  <a:schemeClr val="tx1"/>
                </a:solidFill>
                <a:sym typeface="+mn-ea"/>
              </a:rPr>
              <a:t>根据校教务处的总课表、临时加课安排</a:t>
            </a:r>
            <a:r>
              <a:rPr lang="zh-CN" sz="2000">
                <a:solidFill>
                  <a:schemeClr val="tx1"/>
                </a:solidFill>
                <a:sym typeface="+mn-ea"/>
              </a:rPr>
              <a:t>值班员</a:t>
            </a:r>
            <a:r>
              <a:rPr sz="2000">
                <a:solidFill>
                  <a:schemeClr val="tx1"/>
                </a:solidFill>
                <a:sym typeface="+mn-ea"/>
              </a:rPr>
              <a:t>及时开关教室，</a:t>
            </a:r>
            <a:r>
              <a:rPr lang="zh-CN" sz="2000">
                <a:solidFill>
                  <a:schemeClr val="tx1"/>
                </a:solidFill>
                <a:sym typeface="+mn-ea"/>
              </a:rPr>
              <a:t>对教室设备的报修积极响应维修，还要检查、</a:t>
            </a:r>
            <a:r>
              <a:rPr sz="2000">
                <a:solidFill>
                  <a:schemeClr val="tx1"/>
                </a:solidFill>
                <a:sym typeface="+mn-ea"/>
              </a:rPr>
              <a:t>督促保洁员做好教室的清洁工作，确保教学活动的</a:t>
            </a:r>
            <a:r>
              <a:rPr lang="zh-CN" sz="2000">
                <a:solidFill>
                  <a:schemeClr val="tx1"/>
                </a:solidFill>
                <a:sym typeface="+mn-ea"/>
              </a:rPr>
              <a:t>顺利</a:t>
            </a:r>
            <a:r>
              <a:rPr sz="2000">
                <a:solidFill>
                  <a:schemeClr val="tx1"/>
                </a:solidFill>
                <a:sym typeface="+mn-ea"/>
              </a:rPr>
              <a:t>进行。</a:t>
            </a:r>
            <a:endParaRPr lang="zh-CN" altLang="en-US" sz="2000" dirty="0">
              <a:solidFill>
                <a:schemeClr val="tx1"/>
              </a:solidFill>
            </a:endParaRPr>
          </a:p>
          <a:p>
            <a:pPr lvl="0" indent="0" algn="l" fontAlgn="auto">
              <a:lnSpc>
                <a:spcPct val="150000"/>
              </a:lnSpc>
              <a:spcBef>
                <a:spcPct val="0"/>
              </a:spcBef>
              <a:spcAft>
                <a:spcPct val="0"/>
              </a:spcAft>
              <a:buClr>
                <a:schemeClr val="accent1"/>
              </a:buClr>
              <a:buSzPct val="70000"/>
            </a:pPr>
            <a:r>
              <a:rPr lang="en-US" altLang="zh-CN" sz="2000">
                <a:ln>
                  <a:noFill/>
                </a:ln>
                <a:solidFill>
                  <a:schemeClr val="tx1"/>
                </a:solidFill>
                <a:effectLst/>
                <a:uLnTx/>
                <a:uFillTx/>
                <a:cs typeface="+mn-lt"/>
                <a:sym typeface="+mn-ea"/>
              </a:rPr>
              <a:t> </a:t>
            </a:r>
          </a:p>
        </p:txBody>
      </p:sp>
      <p:pic>
        <p:nvPicPr>
          <p:cNvPr id="5" name="图片 4" descr="fee238029c77188ce67c5932a89a5fcb"/>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rcRect/>
          <a:stretch>
            <a:fillRect/>
          </a:stretch>
        </p:blipFill>
        <p:spPr>
          <a:xfrm>
            <a:off x="6095365" y="1314450"/>
            <a:ext cx="2211070" cy="2179320"/>
          </a:xfrm>
          <a:prstGeom prst="rect">
            <a:avLst/>
          </a:prstGeom>
        </p:spPr>
      </p:pic>
      <p:pic>
        <p:nvPicPr>
          <p:cNvPr id="6" name="图片 5" descr="d8a8a72bc4dfd92db180ead7d5a14f08"/>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rcRect/>
          <a:stretch>
            <a:fillRect/>
          </a:stretch>
        </p:blipFill>
        <p:spPr>
          <a:xfrm>
            <a:off x="6096000" y="3535680"/>
            <a:ext cx="2210435" cy="2134235"/>
          </a:xfrm>
          <a:prstGeom prst="rect">
            <a:avLst/>
          </a:prstGeom>
        </p:spPr>
      </p:pic>
      <p:pic>
        <p:nvPicPr>
          <p:cNvPr id="16" name="图片 15" descr="0f6b701ac280da88be7ba85d6cfcb1f8"/>
          <p:cNvPicPr>
            <a:picLocks noChangeAspect="1"/>
          </p:cNvPicPr>
          <p:nvPr>
            <p:custDataLst>
              <p:tags r:id="rId6"/>
            </p:custDataLst>
          </p:nvPr>
        </p:nvPicPr>
        <p:blipFill>
          <a:blip r:embed="rId10" cstate="screen"/>
          <a:stretch>
            <a:fillRect/>
          </a:stretch>
        </p:blipFill>
        <p:spPr>
          <a:xfrm>
            <a:off x="8306435" y="1315085"/>
            <a:ext cx="3268345" cy="435483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2"/>
            <p:custDataLst>
              <p:tags r:id="rId2"/>
            </p:custDataLst>
          </p:nvPr>
        </p:nvSpPr>
        <p:spPr/>
        <p:txBody>
          <a:bodyPr>
            <a:normAutofit fontScale="97500"/>
          </a:bodyPr>
          <a:lstStyle/>
          <a:p>
            <a:r>
              <a:rPr altLang="zh-CN"/>
              <a:t>05</a:t>
            </a:r>
          </a:p>
        </p:txBody>
      </p:sp>
      <p:sp>
        <p:nvSpPr>
          <p:cNvPr id="4" name="标题 3"/>
          <p:cNvSpPr>
            <a:spLocks noGrp="1"/>
          </p:cNvSpPr>
          <p:nvPr>
            <p:ph type="title" idx="1"/>
            <p:custDataLst>
              <p:tags r:id="rId3"/>
            </p:custDataLst>
          </p:nvPr>
        </p:nvSpPr>
        <p:spPr/>
        <p:txBody>
          <a:bodyPr/>
          <a:lstStyle/>
          <a:p>
            <a:r>
              <a:rPr altLang="en-US" dirty="0"/>
              <a:t>文化育人</a:t>
            </a:r>
          </a:p>
        </p:txBody>
      </p:sp>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63246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文化育人、师生为本</a:t>
            </a:r>
          </a:p>
        </p:txBody>
      </p:sp>
      <p:grpSp>
        <p:nvGrpSpPr>
          <p:cNvPr id="14" name="组合 13"/>
          <p:cNvGrpSpPr/>
          <p:nvPr/>
        </p:nvGrpSpPr>
        <p:grpSpPr>
          <a:xfrm>
            <a:off x="609600" y="3403600"/>
            <a:ext cx="6324600" cy="2844800"/>
            <a:chOff x="960" y="5360"/>
            <a:chExt cx="9960" cy="4480"/>
          </a:xfrm>
        </p:grpSpPr>
      </p:grpSp>
      <p:sp>
        <p:nvSpPr>
          <p:cNvPr id="8" name="文本框 7"/>
          <p:cNvSpPr txBox="1"/>
          <p:nvPr>
            <p:custDataLst>
              <p:tags r:id="rId3"/>
            </p:custDataLst>
          </p:nvPr>
        </p:nvSpPr>
        <p:spPr>
          <a:xfrm>
            <a:off x="467995" y="1985645"/>
            <a:ext cx="4973955" cy="4725035"/>
          </a:xfrm>
          <a:prstGeom prst="rect">
            <a:avLst/>
          </a:prstGeom>
          <a:noFill/>
        </p:spPr>
        <p:txBody>
          <a:bodyPr wrap="square" rtlCol="0" anchor="t">
            <a:normAutofit/>
          </a:bodyPr>
          <a:lstStyle/>
          <a:p>
            <a:pPr lvl="0" indent="0" algn="l" fontAlgn="auto">
              <a:lnSpc>
                <a:spcPct val="150000"/>
              </a:lnSpc>
              <a:spcBef>
                <a:spcPct val="0"/>
              </a:spcBef>
              <a:spcAft>
                <a:spcPct val="0"/>
              </a:spcAft>
              <a:buClr>
                <a:schemeClr val="accent1"/>
              </a:buClr>
              <a:buSzPct val="70000"/>
            </a:pPr>
            <a:r>
              <a:rPr lang="en-US" altLang="zh-CN" sz="2000" dirty="0">
                <a:solidFill>
                  <a:schemeClr val="tx1"/>
                </a:solidFill>
                <a:cs typeface="宋体" panose="02010600030101010101" pitchFamily="2" charset="-122"/>
                <a:sym typeface="+mn-ea"/>
              </a:rPr>
              <a:t>      </a:t>
            </a:r>
            <a:r>
              <a:rPr lang="zh-CN" altLang="en-US" dirty="0">
                <a:solidFill>
                  <a:schemeClr val="tx1"/>
                </a:solidFill>
                <a:cs typeface="宋体" panose="02010600030101010101" pitchFamily="2" charset="-122"/>
                <a:sym typeface="+mn-ea"/>
              </a:rPr>
              <a:t>公司贯彻学校</a:t>
            </a:r>
            <a:r>
              <a:rPr lang="en-US" altLang="zh-CN" dirty="0">
                <a:solidFill>
                  <a:schemeClr val="tx1"/>
                </a:solidFill>
                <a:cs typeface="宋体" panose="02010600030101010101" pitchFamily="2" charset="-122"/>
                <a:sym typeface="+mn-ea"/>
              </a:rPr>
              <a:t>“</a:t>
            </a:r>
            <a:r>
              <a:rPr lang="zh-CN" altLang="en-US" dirty="0">
                <a:solidFill>
                  <a:schemeClr val="tx1"/>
                </a:solidFill>
                <a:cs typeface="宋体" panose="02010600030101010101" pitchFamily="2" charset="-122"/>
                <a:sym typeface="+mn-ea"/>
              </a:rPr>
              <a:t>文化育人、师生为本</a:t>
            </a:r>
            <a:r>
              <a:rPr lang="en-US" altLang="zh-CN" dirty="0">
                <a:solidFill>
                  <a:schemeClr val="tx1"/>
                </a:solidFill>
                <a:cs typeface="宋体" panose="02010600030101010101" pitchFamily="2" charset="-122"/>
                <a:sym typeface="+mn-ea"/>
              </a:rPr>
              <a:t>”</a:t>
            </a:r>
            <a:r>
              <a:rPr lang="zh-CN" altLang="en-US" dirty="0">
                <a:solidFill>
                  <a:schemeClr val="tx1"/>
                </a:solidFill>
                <a:cs typeface="宋体" panose="02010600030101010101" pitchFamily="2" charset="-122"/>
                <a:sym typeface="+mn-ea"/>
              </a:rPr>
              <a:t>的服务理念，感谢全校师生对我们平时工作的支持和帮助，为加强物业与师生的交流，</a:t>
            </a:r>
            <a:r>
              <a:rPr lang="zh-CN" altLang="en-US" dirty="0">
                <a:solidFill>
                  <a:schemeClr val="tx1"/>
                </a:solidFill>
                <a:cs typeface="微软雅黑" panose="020B0503020204020204" charset="-122"/>
                <a:sym typeface="+mn-ea"/>
              </a:rPr>
              <a:t>12月</a:t>
            </a:r>
            <a:r>
              <a:rPr lang="en-US" altLang="zh-CN" dirty="0">
                <a:solidFill>
                  <a:schemeClr val="tx1"/>
                </a:solidFill>
                <a:cs typeface="微软雅黑" panose="020B0503020204020204" charset="-122"/>
                <a:sym typeface="+mn-ea"/>
              </a:rPr>
              <a:t>31</a:t>
            </a:r>
            <a:r>
              <a:rPr lang="zh-CN" altLang="en-US" dirty="0">
                <a:solidFill>
                  <a:schemeClr val="tx1"/>
                </a:solidFill>
                <a:cs typeface="微软雅黑" panose="020B0503020204020204" charset="-122"/>
                <a:sym typeface="+mn-ea"/>
              </a:rPr>
              <a:t>日我们邀请老师同学参加在综合楼大厅举办的“庆元旦，迎新年”套圈圈送礼物的活动，活动现场热闹非凡！老师同学们都玩的很开心，活动很圆满！</a:t>
            </a:r>
            <a:endParaRPr lang="zh-CN" altLang="en-US" dirty="0">
              <a:solidFill>
                <a:schemeClr val="tx1"/>
              </a:solidFill>
              <a:cs typeface="微软雅黑" panose="020B0503020204020204" charset="-122"/>
            </a:endParaRPr>
          </a:p>
          <a:p>
            <a:pPr lvl="0" indent="0" algn="l" fontAlgn="auto">
              <a:lnSpc>
                <a:spcPct val="150000"/>
              </a:lnSpc>
              <a:spcBef>
                <a:spcPct val="0"/>
              </a:spcBef>
              <a:spcAft>
                <a:spcPct val="0"/>
              </a:spcAft>
              <a:buClr>
                <a:schemeClr val="accent1"/>
              </a:buClr>
              <a:buSzPct val="70000"/>
            </a:pPr>
            <a:endParaRPr lang="zh-CN" altLang="en-US" dirty="0">
              <a:ln>
                <a:noFill/>
              </a:ln>
              <a:solidFill>
                <a:schemeClr val="tx1"/>
              </a:solidFill>
              <a:effectLst/>
              <a:uLnTx/>
              <a:uFillTx/>
              <a:cs typeface="微软雅黑" panose="020B0503020204020204" charset="-122"/>
              <a:sym typeface="+mn-ea"/>
            </a:endParaRPr>
          </a:p>
        </p:txBody>
      </p:sp>
      <p:pic>
        <p:nvPicPr>
          <p:cNvPr id="23" name="图片 22" descr="975f12db7add375e6eb52e89400a1d5e"/>
          <p:cNvPicPr>
            <a:picLocks noChangeAspect="1"/>
          </p:cNvPicPr>
          <p:nvPr>
            <p:custDataLst>
              <p:tags r:id="rId4"/>
            </p:custDataLst>
          </p:nvPr>
        </p:nvPicPr>
        <p:blipFill>
          <a:blip r:embed="rId6" cstate="screen"/>
          <a:stretch>
            <a:fillRect/>
          </a:stretch>
        </p:blipFill>
        <p:spPr>
          <a:xfrm>
            <a:off x="5583555" y="1143000"/>
            <a:ext cx="6170295" cy="46278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609600" y="533400"/>
            <a:ext cx="63246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文化育人、师生为本</a:t>
            </a:r>
          </a:p>
        </p:txBody>
      </p:sp>
      <p:grpSp>
        <p:nvGrpSpPr>
          <p:cNvPr id="14" name="组合 13"/>
          <p:cNvGrpSpPr/>
          <p:nvPr/>
        </p:nvGrpSpPr>
        <p:grpSpPr>
          <a:xfrm>
            <a:off x="609600" y="3403600"/>
            <a:ext cx="6324600" cy="2844800"/>
            <a:chOff x="960" y="5360"/>
            <a:chExt cx="9960" cy="4480"/>
          </a:xfrm>
        </p:grpSpPr>
      </p:grpSp>
      <p:sp>
        <p:nvSpPr>
          <p:cNvPr id="8" name="文本框 7"/>
          <p:cNvSpPr txBox="1"/>
          <p:nvPr>
            <p:custDataLst>
              <p:tags r:id="rId3"/>
            </p:custDataLst>
          </p:nvPr>
        </p:nvSpPr>
        <p:spPr>
          <a:xfrm>
            <a:off x="1161415" y="1657350"/>
            <a:ext cx="5864225" cy="3705225"/>
          </a:xfrm>
          <a:prstGeom prst="rect">
            <a:avLst/>
          </a:prstGeom>
          <a:noFill/>
        </p:spPr>
        <p:txBody>
          <a:bodyPr wrap="square" rtlCol="0" anchor="t">
            <a:noAutofit/>
          </a:bodyPr>
          <a:lstStyle/>
          <a:p>
            <a:pPr lvl="0" indent="0" algn="l" fontAlgn="auto">
              <a:lnSpc>
                <a:spcPct val="150000"/>
              </a:lnSpc>
              <a:spcBef>
                <a:spcPct val="0"/>
              </a:spcBef>
              <a:spcAft>
                <a:spcPct val="0"/>
              </a:spcAft>
              <a:buClr>
                <a:schemeClr val="accent1"/>
              </a:buClr>
              <a:buSzPct val="70000"/>
            </a:pPr>
            <a:r>
              <a:rPr lang="en-US" altLang="zh-CN" sz="2000" dirty="0">
                <a:solidFill>
                  <a:schemeClr val="tx1"/>
                </a:solidFill>
                <a:latin typeface="+mn-ea"/>
                <a:cs typeface="宋体" panose="02010600030101010101" pitchFamily="2" charset="-122"/>
                <a:sym typeface="+mn-ea"/>
              </a:rPr>
              <a:t>      </a:t>
            </a:r>
            <a:endParaRPr lang="en-US" altLang="zh-CN" sz="2000" dirty="0">
              <a:ln>
                <a:noFill/>
              </a:ln>
              <a:solidFill>
                <a:schemeClr val="tx1"/>
              </a:solidFill>
              <a:effectLst/>
              <a:uLnTx/>
              <a:uFillTx/>
              <a:latin typeface="+mn-ea"/>
              <a:ea typeface="楷体" panose="02010609060101010101" charset="-122"/>
              <a:cs typeface="宋体" panose="02010600030101010101" pitchFamily="2" charset="-122"/>
              <a:sym typeface="+mn-ea"/>
            </a:endParaRPr>
          </a:p>
        </p:txBody>
      </p:sp>
      <p:pic>
        <p:nvPicPr>
          <p:cNvPr id="19" name="图片 18" descr="5e48b7a9a1e4d7950e6127a235a49947"/>
          <p:cNvPicPr/>
          <p:nvPr>
            <p:custDataLst>
              <p:tags r:id="rId4"/>
            </p:custDataLst>
          </p:nvPr>
        </p:nvPicPr>
        <p:blipFill>
          <a:blip r:embed="rId9" cstate="screen"/>
          <a:srcRect/>
          <a:stretch>
            <a:fillRect/>
          </a:stretch>
        </p:blipFill>
        <p:spPr>
          <a:xfrm>
            <a:off x="448310" y="1657350"/>
            <a:ext cx="2520000" cy="3240000"/>
          </a:xfrm>
          <a:prstGeom prst="rect">
            <a:avLst/>
          </a:prstGeom>
        </p:spPr>
      </p:pic>
      <p:pic>
        <p:nvPicPr>
          <p:cNvPr id="20" name="图片 19" descr="d7031992de4e0cbfa3b808ced66decb4"/>
          <p:cNvPicPr/>
          <p:nvPr>
            <p:custDataLst>
              <p:tags r:id="rId5"/>
            </p:custDataLst>
          </p:nvPr>
        </p:nvPicPr>
        <p:blipFill>
          <a:blip r:embed="rId10" cstate="screen"/>
          <a:srcRect/>
          <a:stretch>
            <a:fillRect/>
          </a:stretch>
        </p:blipFill>
        <p:spPr>
          <a:xfrm>
            <a:off x="3393440" y="1657350"/>
            <a:ext cx="2520000" cy="3240000"/>
          </a:xfrm>
          <a:prstGeom prst="rect">
            <a:avLst/>
          </a:prstGeom>
        </p:spPr>
      </p:pic>
      <p:pic>
        <p:nvPicPr>
          <p:cNvPr id="21" name="图片 20" descr="262b0dba187eff76c5c293d9f075668c"/>
          <p:cNvPicPr/>
          <p:nvPr>
            <p:custDataLst>
              <p:tags r:id="rId6"/>
            </p:custDataLst>
          </p:nvPr>
        </p:nvPicPr>
        <p:blipFill>
          <a:blip r:embed="rId11" cstate="screen"/>
          <a:srcRect/>
          <a:stretch>
            <a:fillRect/>
          </a:stretch>
        </p:blipFill>
        <p:spPr>
          <a:xfrm>
            <a:off x="6338570" y="1657350"/>
            <a:ext cx="2520000" cy="3240000"/>
          </a:xfrm>
          <a:prstGeom prst="rect">
            <a:avLst/>
          </a:prstGeom>
        </p:spPr>
      </p:pic>
      <p:pic>
        <p:nvPicPr>
          <p:cNvPr id="22" name="图片 21" descr="1c7951d18bfc0b1fe92b3d4ae3ddc630"/>
          <p:cNvPicPr/>
          <p:nvPr>
            <p:custDataLst>
              <p:tags r:id="rId7"/>
            </p:custDataLst>
          </p:nvPr>
        </p:nvPicPr>
        <p:blipFill>
          <a:blip r:embed="rId12" cstate="screen"/>
          <a:srcRect/>
          <a:stretch>
            <a:fillRect/>
          </a:stretch>
        </p:blipFill>
        <p:spPr>
          <a:xfrm>
            <a:off x="9283700" y="1657350"/>
            <a:ext cx="2520000" cy="324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idx="2"/>
            <p:custDataLst>
              <p:tags r:id="rId2"/>
            </p:custDataLst>
          </p:nvPr>
        </p:nvSpPr>
        <p:spPr/>
        <p:txBody>
          <a:bodyPr/>
          <a:lstStyle/>
          <a:p>
            <a:r>
              <a:rPr altLang="en-US" dirty="0"/>
              <a:t>目录</a:t>
            </a:r>
          </a:p>
        </p:txBody>
      </p:sp>
      <p:sp>
        <p:nvSpPr>
          <p:cNvPr id="2" name="矩形: 圆角 4"/>
          <p:cNvSpPr/>
          <p:nvPr>
            <p:custDataLst>
              <p:tags r:id="rId3"/>
            </p:custDataLst>
          </p:nvPr>
        </p:nvSpPr>
        <p:spPr>
          <a:xfrm>
            <a:off x="4619028" y="941705"/>
            <a:ext cx="3030922" cy="1607778"/>
          </a:xfrm>
          <a:prstGeom prst="roundRect">
            <a:avLst>
              <a:gd name="adj" fmla="val 4020"/>
            </a:avLst>
          </a:prstGeom>
          <a:gradFill>
            <a:gsLst>
              <a:gs pos="0">
                <a:schemeClr val="bg2">
                  <a:lumMod val="10000"/>
                  <a:lumOff val="90000"/>
                </a:schemeClr>
              </a:gs>
              <a:gs pos="100000">
                <a:schemeClr val="bg2">
                  <a:lumMod val="10000"/>
                  <a:lumOff val="90000"/>
                </a:schemeClr>
              </a:gs>
            </a:gsLst>
            <a:lin ang="5400000" scaled="0"/>
          </a:gradFill>
          <a:ln>
            <a:noFill/>
            <a:prstDash val="solid"/>
          </a:ln>
          <a:effectLst>
            <a:outerShdw blurRad="203200" dist="1016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cs typeface="微软雅黑" panose="020B0503020204020204" charset="-122"/>
              <a:sym typeface="+mn-ea"/>
            </a:endParaRPr>
          </a:p>
        </p:txBody>
      </p:sp>
      <p:sp>
        <p:nvSpPr>
          <p:cNvPr id="4" name="序号"/>
          <p:cNvSpPr txBox="1"/>
          <p:nvPr>
            <p:custDataLst>
              <p:tags r:id="rId4"/>
            </p:custDataLst>
          </p:nvPr>
        </p:nvSpPr>
        <p:spPr>
          <a:xfrm>
            <a:off x="6192809" y="1664414"/>
            <a:ext cx="1642946" cy="1234407"/>
          </a:xfrm>
          <a:prstGeom prst="rect">
            <a:avLst/>
          </a:prstGeom>
          <a:noFill/>
        </p:spPr>
        <p:txBody>
          <a:bodyPr wrap="square" lIns="0" tIns="0" rIns="0" bIns="0" rtlCol="0" anchor="b" anchorCtr="0">
            <a:normAutofit/>
          </a:bodyPr>
          <a:lstStyle/>
          <a:p>
            <a:pPr lvl="0" algn="ctr">
              <a:buClrTx/>
              <a:buSzTx/>
              <a:buFontTx/>
            </a:pPr>
            <a:r>
              <a:rPr lang="en-US" sz="7200" b="1">
                <a:ln w="9525">
                  <a:gradFill>
                    <a:gsLst>
                      <a:gs pos="65000">
                        <a:schemeClr val="accent1">
                          <a:alpha val="80000"/>
                        </a:schemeClr>
                      </a:gs>
                      <a:gs pos="66000">
                        <a:schemeClr val="accent1">
                          <a:alpha val="0"/>
                        </a:schemeClr>
                      </a:gs>
                    </a:gsLst>
                    <a:lin ang="5400000" scaled="1"/>
                  </a:gradFill>
                </a:ln>
                <a:noFill/>
                <a:latin typeface="+mj-lt"/>
                <a:ea typeface="微软雅黑" panose="020B0503020204020204" charset="-122"/>
                <a:cs typeface="+mj-lt"/>
                <a:sym typeface="+mn-ea"/>
              </a:rPr>
              <a:t>01</a:t>
            </a:r>
          </a:p>
        </p:txBody>
      </p:sp>
      <p:sp>
        <p:nvSpPr>
          <p:cNvPr id="5" name="标题"/>
          <p:cNvSpPr txBox="1"/>
          <p:nvPr>
            <p:custDataLst>
              <p:tags r:id="rId5"/>
            </p:custDataLst>
          </p:nvPr>
        </p:nvSpPr>
        <p:spPr>
          <a:xfrm>
            <a:off x="4823590" y="1087067"/>
            <a:ext cx="2498122" cy="964198"/>
          </a:xfrm>
          <a:prstGeom prst="rect">
            <a:avLst/>
          </a:prstGeom>
          <a:noFill/>
        </p:spPr>
        <p:txBody>
          <a:bodyPr wrap="square" lIns="91440" tIns="45720" rIns="91440" bIns="45720" rtlCol="0" anchor="ctr" anchorCtr="0">
            <a:normAutofit/>
          </a:bodyPr>
          <a:lstStyle>
            <a:defPPr>
              <a:defRPr lang="zh-CN"/>
            </a:defPPr>
            <a:lvl1pPr>
              <a:defRPr sz="2400">
                <a:solidFill>
                  <a:schemeClr val="bg2"/>
                </a:solidFill>
                <a:latin typeface="+mj-ea"/>
                <a:ea typeface="+mj-ea"/>
              </a:defRPr>
            </a:lvl1pPr>
          </a:lstStyle>
          <a:p>
            <a:pPr lvl="0" algn="l">
              <a:buClrTx/>
              <a:buSzTx/>
              <a:buFontTx/>
            </a:pPr>
            <a:r>
              <a:rPr lang="zh-CN" altLang="en-US" sz="2000" b="1" dirty="0">
                <a:solidFill>
                  <a:schemeClr val="accent1"/>
                </a:solidFill>
                <a:cs typeface="微软雅黑" panose="020B0503020204020204" charset="-122"/>
                <a:sym typeface="+mn-ea"/>
              </a:rPr>
              <a:t>环境卫生管理</a:t>
            </a:r>
          </a:p>
        </p:txBody>
      </p:sp>
      <p:sp>
        <p:nvSpPr>
          <p:cNvPr id="6" name="矩形: 圆角 4"/>
          <p:cNvSpPr/>
          <p:nvPr>
            <p:custDataLst>
              <p:tags r:id="rId6"/>
            </p:custDataLst>
          </p:nvPr>
        </p:nvSpPr>
        <p:spPr>
          <a:xfrm>
            <a:off x="7963533" y="1936968"/>
            <a:ext cx="3030922" cy="1607778"/>
          </a:xfrm>
          <a:prstGeom prst="roundRect">
            <a:avLst>
              <a:gd name="adj" fmla="val 4020"/>
            </a:avLst>
          </a:prstGeom>
          <a:gradFill>
            <a:gsLst>
              <a:gs pos="0">
                <a:schemeClr val="bg2">
                  <a:lumMod val="10000"/>
                  <a:lumOff val="90000"/>
                </a:schemeClr>
              </a:gs>
              <a:gs pos="100000">
                <a:schemeClr val="bg2">
                  <a:lumMod val="10000"/>
                  <a:lumOff val="90000"/>
                </a:schemeClr>
              </a:gs>
            </a:gsLst>
            <a:lin ang="5400000" scaled="0"/>
          </a:gradFill>
          <a:ln>
            <a:noFill/>
            <a:prstDash val="solid"/>
          </a:ln>
          <a:effectLst>
            <a:outerShdw blurRad="203200" dist="1016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cs typeface="微软雅黑" panose="020B0503020204020204" charset="-122"/>
              <a:sym typeface="+mn-ea"/>
            </a:endParaRPr>
          </a:p>
        </p:txBody>
      </p:sp>
      <p:sp>
        <p:nvSpPr>
          <p:cNvPr id="7" name="序号"/>
          <p:cNvSpPr txBox="1"/>
          <p:nvPr>
            <p:custDataLst>
              <p:tags r:id="rId7"/>
            </p:custDataLst>
          </p:nvPr>
        </p:nvSpPr>
        <p:spPr>
          <a:xfrm>
            <a:off x="9537315" y="2660263"/>
            <a:ext cx="1642946" cy="1234407"/>
          </a:xfrm>
          <a:prstGeom prst="rect">
            <a:avLst/>
          </a:prstGeom>
          <a:noFill/>
        </p:spPr>
        <p:txBody>
          <a:bodyPr wrap="square" lIns="0" tIns="0" rIns="0" bIns="0" rtlCol="0" anchor="b" anchorCtr="0">
            <a:normAutofit/>
          </a:bodyPr>
          <a:lstStyle/>
          <a:p>
            <a:pPr lvl="0" algn="ctr">
              <a:buClrTx/>
              <a:buSzTx/>
              <a:buFontTx/>
            </a:pPr>
            <a:r>
              <a:rPr lang="en-US" sz="7200" b="1">
                <a:ln w="9525">
                  <a:gradFill>
                    <a:gsLst>
                      <a:gs pos="65000">
                        <a:schemeClr val="accent1">
                          <a:alpha val="80000"/>
                        </a:schemeClr>
                      </a:gs>
                      <a:gs pos="66000">
                        <a:schemeClr val="accent1">
                          <a:alpha val="0"/>
                        </a:schemeClr>
                      </a:gs>
                    </a:gsLst>
                    <a:lin ang="5400000" scaled="1"/>
                  </a:gradFill>
                </a:ln>
                <a:noFill/>
                <a:latin typeface="+mj-lt"/>
                <a:ea typeface="微软雅黑" panose="020B0503020204020204" charset="-122"/>
                <a:cs typeface="+mj-lt"/>
                <a:sym typeface="+mn-ea"/>
              </a:rPr>
              <a:t>02</a:t>
            </a:r>
          </a:p>
        </p:txBody>
      </p:sp>
      <p:sp>
        <p:nvSpPr>
          <p:cNvPr id="9" name="标题"/>
          <p:cNvSpPr txBox="1"/>
          <p:nvPr>
            <p:custDataLst>
              <p:tags r:id="rId8"/>
            </p:custDataLst>
          </p:nvPr>
        </p:nvSpPr>
        <p:spPr>
          <a:xfrm>
            <a:off x="8168096" y="2082330"/>
            <a:ext cx="2498122" cy="964198"/>
          </a:xfrm>
          <a:prstGeom prst="rect">
            <a:avLst/>
          </a:prstGeom>
          <a:noFill/>
        </p:spPr>
        <p:txBody>
          <a:bodyPr wrap="square" lIns="91440" tIns="45720" rIns="91440" bIns="45720" rtlCol="0" anchor="ctr" anchorCtr="0">
            <a:normAutofit/>
          </a:bodyPr>
          <a:lstStyle>
            <a:defPPr>
              <a:defRPr lang="zh-CN"/>
            </a:defPPr>
            <a:lvl1pPr>
              <a:defRPr sz="2400">
                <a:solidFill>
                  <a:schemeClr val="bg2"/>
                </a:solidFill>
                <a:latin typeface="+mj-ea"/>
                <a:ea typeface="+mj-ea"/>
              </a:defRPr>
            </a:lvl1pPr>
          </a:lstStyle>
          <a:p>
            <a:pPr lvl="0" algn="l">
              <a:buClrTx/>
              <a:buSzTx/>
              <a:buFontTx/>
            </a:pPr>
            <a:r>
              <a:rPr lang="zh-CN" altLang="en-US" sz="2000" b="1" dirty="0">
                <a:solidFill>
                  <a:schemeClr val="accent1"/>
                </a:solidFill>
                <a:cs typeface="微软雅黑" panose="020B0503020204020204" charset="-122"/>
                <a:sym typeface="+mn-ea"/>
              </a:rPr>
              <a:t>安全管理</a:t>
            </a:r>
          </a:p>
        </p:txBody>
      </p:sp>
      <p:sp>
        <p:nvSpPr>
          <p:cNvPr id="10" name="矩形: 圆角 4"/>
          <p:cNvSpPr/>
          <p:nvPr>
            <p:custDataLst>
              <p:tags r:id="rId9"/>
            </p:custDataLst>
          </p:nvPr>
        </p:nvSpPr>
        <p:spPr>
          <a:xfrm>
            <a:off x="4617855" y="2738219"/>
            <a:ext cx="3030922" cy="1607778"/>
          </a:xfrm>
          <a:prstGeom prst="roundRect">
            <a:avLst>
              <a:gd name="adj" fmla="val 4020"/>
            </a:avLst>
          </a:prstGeom>
          <a:gradFill>
            <a:gsLst>
              <a:gs pos="0">
                <a:schemeClr val="bg2">
                  <a:lumMod val="10000"/>
                  <a:lumOff val="90000"/>
                </a:schemeClr>
              </a:gs>
              <a:gs pos="100000">
                <a:schemeClr val="bg2">
                  <a:lumMod val="10000"/>
                  <a:lumOff val="90000"/>
                </a:schemeClr>
              </a:gs>
            </a:gsLst>
            <a:lin ang="5400000" scaled="0"/>
          </a:gradFill>
          <a:ln>
            <a:noFill/>
            <a:prstDash val="solid"/>
          </a:ln>
          <a:effectLst>
            <a:outerShdw blurRad="203200" dist="1016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cs typeface="微软雅黑" panose="020B0503020204020204" charset="-122"/>
              <a:sym typeface="+mn-ea"/>
            </a:endParaRPr>
          </a:p>
        </p:txBody>
      </p:sp>
      <p:sp>
        <p:nvSpPr>
          <p:cNvPr id="11" name="序号"/>
          <p:cNvSpPr txBox="1"/>
          <p:nvPr>
            <p:custDataLst>
              <p:tags r:id="rId10"/>
            </p:custDataLst>
          </p:nvPr>
        </p:nvSpPr>
        <p:spPr>
          <a:xfrm>
            <a:off x="6191637" y="3460928"/>
            <a:ext cx="1642946" cy="1234407"/>
          </a:xfrm>
          <a:prstGeom prst="rect">
            <a:avLst/>
          </a:prstGeom>
          <a:noFill/>
        </p:spPr>
        <p:txBody>
          <a:bodyPr wrap="square" lIns="0" tIns="0" rIns="0" bIns="0" rtlCol="0" anchor="b" anchorCtr="0">
            <a:normAutofit/>
          </a:bodyPr>
          <a:lstStyle/>
          <a:p>
            <a:pPr lvl="0" algn="ctr">
              <a:buClrTx/>
              <a:buSzTx/>
              <a:buFontTx/>
            </a:pPr>
            <a:r>
              <a:rPr lang="en-US" sz="7200" b="1">
                <a:ln w="9525">
                  <a:gradFill>
                    <a:gsLst>
                      <a:gs pos="65000">
                        <a:schemeClr val="accent1">
                          <a:alpha val="80000"/>
                        </a:schemeClr>
                      </a:gs>
                      <a:gs pos="66000">
                        <a:schemeClr val="accent1">
                          <a:alpha val="0"/>
                        </a:schemeClr>
                      </a:gs>
                    </a:gsLst>
                    <a:lin ang="5400000" scaled="1"/>
                  </a:gradFill>
                </a:ln>
                <a:noFill/>
                <a:latin typeface="+mj-lt"/>
                <a:ea typeface="微软雅黑" panose="020B0503020204020204" charset="-122"/>
                <a:cs typeface="+mj-lt"/>
                <a:sym typeface="+mn-ea"/>
              </a:rPr>
              <a:t>03</a:t>
            </a:r>
          </a:p>
        </p:txBody>
      </p:sp>
      <p:sp>
        <p:nvSpPr>
          <p:cNvPr id="12" name="标题"/>
          <p:cNvSpPr txBox="1"/>
          <p:nvPr>
            <p:custDataLst>
              <p:tags r:id="rId11"/>
            </p:custDataLst>
          </p:nvPr>
        </p:nvSpPr>
        <p:spPr>
          <a:xfrm>
            <a:off x="4822418" y="2883582"/>
            <a:ext cx="2498122" cy="964198"/>
          </a:xfrm>
          <a:prstGeom prst="rect">
            <a:avLst/>
          </a:prstGeom>
          <a:noFill/>
        </p:spPr>
        <p:txBody>
          <a:bodyPr wrap="square" lIns="91440" tIns="45720" rIns="91440" bIns="45720" rtlCol="0" anchor="ctr" anchorCtr="0">
            <a:normAutofit/>
          </a:bodyPr>
          <a:lstStyle>
            <a:defPPr>
              <a:defRPr lang="zh-CN"/>
            </a:defPPr>
            <a:lvl1pPr>
              <a:defRPr sz="2400">
                <a:solidFill>
                  <a:schemeClr val="bg2"/>
                </a:solidFill>
                <a:latin typeface="+mj-ea"/>
                <a:ea typeface="+mj-ea"/>
              </a:defRPr>
            </a:lvl1pPr>
          </a:lstStyle>
          <a:p>
            <a:pPr lvl="0" algn="l">
              <a:buClrTx/>
              <a:buSzTx/>
              <a:buFontTx/>
            </a:pPr>
            <a:r>
              <a:rPr lang="zh-CN" altLang="en-US" sz="2000" b="1" dirty="0">
                <a:solidFill>
                  <a:schemeClr val="accent1"/>
                </a:solidFill>
                <a:cs typeface="微软雅黑" panose="020B0503020204020204" charset="-122"/>
                <a:sym typeface="+mn-ea"/>
              </a:rPr>
              <a:t>水电、维修服务</a:t>
            </a:r>
          </a:p>
        </p:txBody>
      </p:sp>
      <p:sp>
        <p:nvSpPr>
          <p:cNvPr id="13" name="矩形: 圆角 4"/>
          <p:cNvSpPr/>
          <p:nvPr>
            <p:custDataLst>
              <p:tags r:id="rId12"/>
            </p:custDataLst>
          </p:nvPr>
        </p:nvSpPr>
        <p:spPr>
          <a:xfrm>
            <a:off x="7962361" y="3732896"/>
            <a:ext cx="3030922" cy="1607778"/>
          </a:xfrm>
          <a:prstGeom prst="roundRect">
            <a:avLst>
              <a:gd name="adj" fmla="val 4020"/>
            </a:avLst>
          </a:prstGeom>
          <a:gradFill>
            <a:gsLst>
              <a:gs pos="0">
                <a:schemeClr val="bg2">
                  <a:lumMod val="10000"/>
                  <a:lumOff val="90000"/>
                </a:schemeClr>
              </a:gs>
              <a:gs pos="100000">
                <a:schemeClr val="bg2">
                  <a:lumMod val="10000"/>
                  <a:lumOff val="90000"/>
                </a:schemeClr>
              </a:gs>
            </a:gsLst>
            <a:lin ang="5400000" scaled="0"/>
          </a:gradFill>
          <a:ln>
            <a:noFill/>
            <a:prstDash val="solid"/>
          </a:ln>
          <a:effectLst>
            <a:outerShdw blurRad="203200" dist="1016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cs typeface="微软雅黑" panose="020B0503020204020204" charset="-122"/>
              <a:sym typeface="+mn-ea"/>
            </a:endParaRPr>
          </a:p>
        </p:txBody>
      </p:sp>
      <p:sp>
        <p:nvSpPr>
          <p:cNvPr id="14" name="序号"/>
          <p:cNvSpPr txBox="1"/>
          <p:nvPr>
            <p:custDataLst>
              <p:tags r:id="rId13"/>
            </p:custDataLst>
          </p:nvPr>
        </p:nvSpPr>
        <p:spPr>
          <a:xfrm>
            <a:off x="9536143" y="4456777"/>
            <a:ext cx="1642946" cy="1234407"/>
          </a:xfrm>
          <a:prstGeom prst="rect">
            <a:avLst/>
          </a:prstGeom>
          <a:noFill/>
        </p:spPr>
        <p:txBody>
          <a:bodyPr wrap="square" lIns="0" tIns="0" rIns="0" bIns="0" rtlCol="0" anchor="b" anchorCtr="0">
            <a:normAutofit/>
          </a:bodyPr>
          <a:lstStyle/>
          <a:p>
            <a:pPr lvl="0" algn="ctr">
              <a:buClrTx/>
              <a:buSzTx/>
              <a:buFontTx/>
            </a:pPr>
            <a:r>
              <a:rPr lang="en-US" sz="7200" b="1">
                <a:ln w="9525">
                  <a:gradFill>
                    <a:gsLst>
                      <a:gs pos="65000">
                        <a:schemeClr val="accent1">
                          <a:alpha val="80000"/>
                        </a:schemeClr>
                      </a:gs>
                      <a:gs pos="66000">
                        <a:schemeClr val="accent1">
                          <a:alpha val="0"/>
                        </a:schemeClr>
                      </a:gs>
                    </a:gsLst>
                    <a:lin ang="5400000" scaled="1"/>
                  </a:gradFill>
                </a:ln>
                <a:noFill/>
                <a:latin typeface="+mj-lt"/>
                <a:ea typeface="微软雅黑" panose="020B0503020204020204" charset="-122"/>
                <a:cs typeface="+mj-lt"/>
                <a:sym typeface="+mn-ea"/>
              </a:rPr>
              <a:t>04</a:t>
            </a:r>
          </a:p>
        </p:txBody>
      </p:sp>
      <p:sp>
        <p:nvSpPr>
          <p:cNvPr id="17" name="标题"/>
          <p:cNvSpPr txBox="1"/>
          <p:nvPr>
            <p:custDataLst>
              <p:tags r:id="rId14"/>
            </p:custDataLst>
          </p:nvPr>
        </p:nvSpPr>
        <p:spPr>
          <a:xfrm>
            <a:off x="8166923" y="3878845"/>
            <a:ext cx="2498122" cy="964198"/>
          </a:xfrm>
          <a:prstGeom prst="rect">
            <a:avLst/>
          </a:prstGeom>
          <a:noFill/>
        </p:spPr>
        <p:txBody>
          <a:bodyPr wrap="square" lIns="91440" tIns="45720" rIns="91440" bIns="45720" rtlCol="0" anchor="ctr" anchorCtr="0">
            <a:normAutofit/>
          </a:bodyPr>
          <a:lstStyle>
            <a:defPPr>
              <a:defRPr lang="zh-CN"/>
            </a:defPPr>
            <a:lvl1pPr>
              <a:defRPr sz="2400">
                <a:solidFill>
                  <a:schemeClr val="bg2"/>
                </a:solidFill>
                <a:latin typeface="+mj-ea"/>
                <a:ea typeface="+mj-ea"/>
              </a:defRPr>
            </a:lvl1pPr>
          </a:lstStyle>
          <a:p>
            <a:pPr lvl="0" algn="l">
              <a:buClrTx/>
              <a:buSzTx/>
              <a:buFontTx/>
            </a:pPr>
            <a:r>
              <a:rPr lang="zh-CN" altLang="en-US" sz="2000" b="1" dirty="0">
                <a:solidFill>
                  <a:schemeClr val="accent1"/>
                </a:solidFill>
                <a:cs typeface="微软雅黑" panose="020B0503020204020204" charset="-122"/>
                <a:sym typeface="+mn-ea"/>
              </a:rPr>
              <a:t>客服服务与场馆使用</a:t>
            </a:r>
          </a:p>
        </p:txBody>
      </p:sp>
      <p:sp>
        <p:nvSpPr>
          <p:cNvPr id="19" name="矩形: 圆角 4"/>
          <p:cNvSpPr/>
          <p:nvPr>
            <p:custDataLst>
              <p:tags r:id="rId15"/>
            </p:custDataLst>
          </p:nvPr>
        </p:nvSpPr>
        <p:spPr>
          <a:xfrm>
            <a:off x="4617855" y="4545284"/>
            <a:ext cx="3030922" cy="1607778"/>
          </a:xfrm>
          <a:prstGeom prst="roundRect">
            <a:avLst>
              <a:gd name="adj" fmla="val 4020"/>
            </a:avLst>
          </a:prstGeom>
          <a:gradFill>
            <a:gsLst>
              <a:gs pos="0">
                <a:schemeClr val="bg2">
                  <a:lumMod val="10000"/>
                  <a:lumOff val="90000"/>
                </a:schemeClr>
              </a:gs>
              <a:gs pos="100000">
                <a:schemeClr val="bg2">
                  <a:lumMod val="10000"/>
                  <a:lumOff val="90000"/>
                </a:schemeClr>
              </a:gs>
            </a:gsLst>
            <a:lin ang="5400000" scaled="0"/>
          </a:gradFill>
          <a:ln>
            <a:noFill/>
            <a:prstDash val="solid"/>
          </a:ln>
          <a:effectLst>
            <a:outerShdw blurRad="203200" dist="1016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cs typeface="微软雅黑" panose="020B0503020204020204" charset="-122"/>
              <a:sym typeface="+mn-ea"/>
            </a:endParaRPr>
          </a:p>
        </p:txBody>
      </p:sp>
      <p:sp>
        <p:nvSpPr>
          <p:cNvPr id="27" name="序号"/>
          <p:cNvSpPr txBox="1"/>
          <p:nvPr>
            <p:custDataLst>
              <p:tags r:id="rId16"/>
            </p:custDataLst>
          </p:nvPr>
        </p:nvSpPr>
        <p:spPr>
          <a:xfrm>
            <a:off x="6191637" y="5267993"/>
            <a:ext cx="1642946" cy="1234407"/>
          </a:xfrm>
          <a:prstGeom prst="rect">
            <a:avLst/>
          </a:prstGeom>
          <a:noFill/>
        </p:spPr>
        <p:txBody>
          <a:bodyPr wrap="square" lIns="0" tIns="0" rIns="0" bIns="0" rtlCol="0" anchor="b" anchorCtr="0">
            <a:normAutofit/>
          </a:bodyPr>
          <a:lstStyle/>
          <a:p>
            <a:pPr lvl="0" algn="ctr">
              <a:buClrTx/>
              <a:buSzTx/>
              <a:buFontTx/>
            </a:pPr>
            <a:r>
              <a:rPr lang="en-US" sz="7200" b="1" dirty="0">
                <a:ln w="9525">
                  <a:gradFill>
                    <a:gsLst>
                      <a:gs pos="65000">
                        <a:schemeClr val="accent1">
                          <a:alpha val="80000"/>
                        </a:schemeClr>
                      </a:gs>
                      <a:gs pos="66000">
                        <a:schemeClr val="accent1">
                          <a:alpha val="0"/>
                        </a:schemeClr>
                      </a:gs>
                    </a:gsLst>
                    <a:lin ang="5400000" scaled="1"/>
                  </a:gradFill>
                </a:ln>
                <a:noFill/>
                <a:latin typeface="+mj-lt"/>
                <a:ea typeface="微软雅黑" panose="020B0503020204020204" charset="-122"/>
                <a:cs typeface="+mj-lt"/>
                <a:sym typeface="+mn-ea"/>
              </a:rPr>
              <a:t>05</a:t>
            </a:r>
          </a:p>
        </p:txBody>
      </p:sp>
      <p:sp>
        <p:nvSpPr>
          <p:cNvPr id="31" name="标题"/>
          <p:cNvSpPr txBox="1"/>
          <p:nvPr>
            <p:custDataLst>
              <p:tags r:id="rId17"/>
            </p:custDataLst>
          </p:nvPr>
        </p:nvSpPr>
        <p:spPr>
          <a:xfrm>
            <a:off x="4822418" y="4690646"/>
            <a:ext cx="2498122" cy="964198"/>
          </a:xfrm>
          <a:prstGeom prst="rect">
            <a:avLst/>
          </a:prstGeom>
          <a:noFill/>
        </p:spPr>
        <p:txBody>
          <a:bodyPr wrap="square" lIns="91440" tIns="45720" rIns="91440" bIns="45720" rtlCol="0" anchor="ctr" anchorCtr="0">
            <a:normAutofit/>
          </a:bodyPr>
          <a:lstStyle>
            <a:defPPr>
              <a:defRPr lang="zh-CN"/>
            </a:defPPr>
            <a:lvl1pPr>
              <a:defRPr sz="2400">
                <a:solidFill>
                  <a:schemeClr val="bg2"/>
                </a:solidFill>
                <a:latin typeface="+mj-ea"/>
                <a:ea typeface="+mj-ea"/>
              </a:defRPr>
            </a:lvl1pPr>
          </a:lstStyle>
          <a:p>
            <a:pPr lvl="0" algn="l">
              <a:buClrTx/>
              <a:buSzTx/>
              <a:buFontTx/>
            </a:pPr>
            <a:r>
              <a:rPr lang="zh-CN" altLang="en-US" sz="2000" b="1" dirty="0">
                <a:solidFill>
                  <a:schemeClr val="accent1"/>
                </a:solidFill>
                <a:cs typeface="微软雅黑" panose="020B0503020204020204" charset="-122"/>
                <a:sym typeface="+mn-ea"/>
              </a:rPr>
              <a:t>文化育人</a:t>
            </a: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副标题"/>
          <p:cNvSpPr>
            <a:spLocks noGrp="1"/>
          </p:cNvSpPr>
          <p:nvPr>
            <p:custDataLst>
              <p:tags r:id="rId2"/>
            </p:custDataLst>
          </p:nvPr>
        </p:nvSpPr>
        <p:spPr>
          <a:xfrm>
            <a:off x="1066801" y="3747650"/>
            <a:ext cx="5604092" cy="972000"/>
          </a:xfrm>
          <a:prstGeom prst="rect">
            <a:avLst/>
          </a:prstGeom>
        </p:spPr>
        <p:txBody>
          <a:bodyPr vert="horz" wrap="square"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4000" b="1" kern="1200" cap="all" baseline="0">
                <a:solidFill>
                  <a:schemeClr val="accent1"/>
                </a:solidFill>
                <a:latin typeface="+mn-lt"/>
                <a:ea typeface="+mn-ea"/>
                <a:cs typeface="+mn-cs"/>
              </a:defRPr>
            </a:lvl1pPr>
            <a:lvl2pPr marL="457200" indent="0" algn="ctr" defTabSz="914400" rtl="0" eaLnBrk="1" latinLnBrk="0" hangingPunct="1">
              <a:lnSpc>
                <a:spcPct val="130000"/>
              </a:lnSpc>
              <a:spcBef>
                <a:spcPts val="0"/>
              </a:spcBef>
              <a:buFont typeface="Arial" panose="020B0604020202020204" pitchFamily="34" charset="0"/>
              <a:buNone/>
              <a:defRPr sz="2000" kern="1200">
                <a:solidFill>
                  <a:schemeClr val="tx1">
                    <a:lumMod val="65000"/>
                    <a:lumOff val="35000"/>
                  </a:schemeClr>
                </a:solidFill>
                <a:latin typeface="+mn-lt"/>
                <a:ea typeface="+mn-ea"/>
                <a:cs typeface="+mn-cs"/>
              </a:defRPr>
            </a:lvl2pPr>
            <a:lvl3pPr marL="914400" indent="0" algn="ctr" defTabSz="914400" rtl="0" eaLnBrk="1" latinLnBrk="0" hangingPunct="1">
              <a:lnSpc>
                <a:spcPct val="130000"/>
              </a:lnSpc>
              <a:spcBef>
                <a:spcPts val="0"/>
              </a:spcBef>
              <a:buFont typeface="Arial" panose="020B0604020202020204" pitchFamily="34" charset="0"/>
              <a:buNone/>
              <a:defRPr sz="1800" kern="1200">
                <a:solidFill>
                  <a:schemeClr val="tx1">
                    <a:lumMod val="65000"/>
                    <a:lumOff val="35000"/>
                  </a:schemeClr>
                </a:solidFill>
                <a:latin typeface="+mn-lt"/>
                <a:ea typeface="+mn-ea"/>
                <a:cs typeface="+mn-cs"/>
              </a:defRPr>
            </a:lvl3pPr>
            <a:lvl4pPr marL="1371600" indent="0" algn="ctr" defTabSz="914400" rtl="0" eaLnBrk="1" latinLnBrk="0" hangingPunct="1">
              <a:lnSpc>
                <a:spcPct val="130000"/>
              </a:lnSpc>
              <a:spcBef>
                <a:spcPts val="0"/>
              </a:spcBef>
              <a:buFont typeface="Arial" panose="020B0604020202020204" pitchFamily="34" charset="0"/>
              <a:buNone/>
              <a:defRPr sz="1600" kern="1200">
                <a:solidFill>
                  <a:schemeClr val="tx1">
                    <a:lumMod val="65000"/>
                    <a:lumOff val="35000"/>
                  </a:schemeClr>
                </a:solidFill>
                <a:latin typeface="+mn-lt"/>
                <a:ea typeface="+mn-ea"/>
                <a:cs typeface="+mn-cs"/>
              </a:defRPr>
            </a:lvl4pPr>
            <a:lvl5pPr marL="1828800" indent="0" algn="ctr" defTabSz="914400" rtl="0" eaLnBrk="1" latinLnBrk="0" hangingPunct="1">
              <a:lnSpc>
                <a:spcPct val="130000"/>
              </a:lnSpc>
              <a:spcBef>
                <a:spcPts val="0"/>
              </a:spcBef>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a:solidFill>
                  <a:schemeClr val="accent1"/>
                </a:solidFill>
              </a:rPr>
              <a:t>Thank you</a:t>
            </a:r>
          </a:p>
        </p:txBody>
      </p:sp>
      <p:sp>
        <p:nvSpPr>
          <p:cNvPr id="2" name="标题 1"/>
          <p:cNvSpPr>
            <a:spLocks noGrp="1"/>
          </p:cNvSpPr>
          <p:nvPr>
            <p:ph type="title" idx="2"/>
            <p:custDataLst>
              <p:tags r:id="rId3"/>
            </p:custDataLst>
          </p:nvPr>
        </p:nvSpPr>
        <p:spPr/>
        <p:txBody>
          <a:bodyPr/>
          <a:lstStyle/>
          <a:p>
            <a:r>
              <a:rPr altLang="en-US" dirty="0"/>
              <a:t>谢谢大家！</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2"/>
            <p:custDataLst>
              <p:tags r:id="rId2"/>
            </p:custDataLst>
          </p:nvPr>
        </p:nvSpPr>
        <p:spPr/>
        <p:txBody>
          <a:bodyPr>
            <a:normAutofit fontScale="97500"/>
          </a:bodyPr>
          <a:lstStyle/>
          <a:p>
            <a:r>
              <a:rPr lang="zh-CN" altLang="en-US"/>
              <a:t>01</a:t>
            </a:r>
          </a:p>
        </p:txBody>
      </p:sp>
      <p:sp>
        <p:nvSpPr>
          <p:cNvPr id="4" name="标题 3"/>
          <p:cNvSpPr>
            <a:spLocks noGrp="1"/>
          </p:cNvSpPr>
          <p:nvPr>
            <p:ph type="title" idx="1"/>
            <p:custDataLst>
              <p:tags r:id="rId3"/>
            </p:custDataLst>
          </p:nvPr>
        </p:nvSpPr>
        <p:spPr/>
        <p:txBody>
          <a:bodyPr/>
          <a:lstStyle/>
          <a:p>
            <a:r>
              <a:rPr altLang="en-US" dirty="0"/>
              <a:t>环境卫生管理</a:t>
            </a: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custDataLst>
              <p:tags r:id="rId2"/>
            </p:custDataLst>
          </p:nvPr>
        </p:nvSpPr>
        <p:spPr>
          <a:xfrm>
            <a:off x="1144905" y="245110"/>
            <a:ext cx="2215515"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日常保洁</a:t>
            </a:r>
          </a:p>
        </p:txBody>
      </p:sp>
      <p:grpSp>
        <p:nvGrpSpPr>
          <p:cNvPr id="17" name="组合 16"/>
          <p:cNvGrpSpPr/>
          <p:nvPr/>
        </p:nvGrpSpPr>
        <p:grpSpPr>
          <a:xfrm>
            <a:off x="1066800" y="2362200"/>
            <a:ext cx="6019800" cy="3149600"/>
            <a:chOff x="1680" y="3720"/>
            <a:chExt cx="9480" cy="4960"/>
          </a:xfrm>
        </p:grpSpPr>
      </p:grpSp>
      <p:sp>
        <p:nvSpPr>
          <p:cNvPr id="19" name="文本框 18"/>
          <p:cNvSpPr txBox="1"/>
          <p:nvPr>
            <p:custDataLst>
              <p:tags r:id="rId3"/>
            </p:custDataLst>
          </p:nvPr>
        </p:nvSpPr>
        <p:spPr>
          <a:xfrm>
            <a:off x="974725" y="854710"/>
            <a:ext cx="9970135" cy="791210"/>
          </a:xfrm>
          <a:prstGeom prst="rect">
            <a:avLst/>
          </a:prstGeom>
          <a:noFill/>
        </p:spPr>
        <p:txBody>
          <a:bodyPr wrap="square" rtlCol="0" anchor="t">
            <a:noAutofit/>
          </a:bodyPr>
          <a:lstStyle/>
          <a:p>
            <a:pPr indent="0" fontAlgn="auto">
              <a:lnSpc>
                <a:spcPct val="150000"/>
              </a:lnSpc>
            </a:pPr>
            <a:r>
              <a:rPr lang="en-US" altLang="zh-CN" sz="1600" dirty="0">
                <a:solidFill>
                  <a:schemeClr val="tx1"/>
                </a:solidFill>
                <a:cs typeface="宋体" panose="02010600030101010101" pitchFamily="2" charset="-122"/>
                <a:sym typeface="+mn-ea"/>
              </a:rPr>
              <a:t>         </a:t>
            </a:r>
            <a:r>
              <a:rPr lang="zh-CN" altLang="en-US" sz="2000" dirty="0">
                <a:solidFill>
                  <a:schemeClr val="tx1"/>
                </a:solidFill>
                <a:sym typeface="+mn-ea"/>
              </a:rPr>
              <a:t>校园环境卫生是我们物业工作的</a:t>
            </a:r>
            <a:r>
              <a:rPr altLang="zh-CN" sz="2000" dirty="0">
                <a:solidFill>
                  <a:schemeClr val="tx1"/>
                </a:solidFill>
                <a:sym typeface="+mn-ea"/>
              </a:rPr>
              <a:t> </a:t>
            </a:r>
            <a:r>
              <a:rPr lang="zh-CN" altLang="en-US" sz="2000" dirty="0">
                <a:solidFill>
                  <a:schemeClr val="tx1"/>
                </a:solidFill>
                <a:sym typeface="+mn-ea"/>
              </a:rPr>
              <a:t>重点，带给师生们干净整洁的校园环境是我们的工作目标，楼宇保洁的工作范围主要是所负责楼宇公共区域的清洁和维护，主要包含卫生间、过道、教室、楼梯、电梯等公共区域。</a:t>
            </a:r>
            <a:r>
              <a:rPr lang="zh-CN" altLang="en-US" sz="2000" spc="60" dirty="0">
                <a:ln w="3175">
                  <a:noFill/>
                  <a:prstDash val="dash"/>
                </a:ln>
                <a:solidFill>
                  <a:schemeClr val="tx1"/>
                </a:solidFill>
                <a:uFillTx/>
                <a:cs typeface="微软雅黑" panose="020B0503020204020204" charset="-122"/>
                <a:sym typeface="+mn-ea"/>
              </a:rPr>
              <a:t>保洁工作重在每日工作按时按质的完成，采取定期检查、抽查、拍照汇报等相结合的方式确保每天保洁</a:t>
            </a:r>
            <a:r>
              <a:rPr lang="zh-CN" altLang="en-US" sz="2000" dirty="0">
                <a:solidFill>
                  <a:schemeClr val="tx1"/>
                </a:solidFill>
                <a:sym typeface="+mn-ea"/>
              </a:rPr>
              <a:t>工作落实到位，对发现的问题做到及时整改，消除卫生死角。</a:t>
            </a:r>
            <a:endParaRPr lang="zh-CN" altLang="en-US" sz="2000" spc="60" dirty="0">
              <a:ln w="3175">
                <a:noFill/>
                <a:prstDash val="dash"/>
              </a:ln>
              <a:solidFill>
                <a:schemeClr val="tx1"/>
              </a:solidFill>
              <a:uFillTx/>
              <a:cs typeface="微软雅黑" panose="020B0503020204020204" charset="-122"/>
              <a:sym typeface="+mn-ea"/>
            </a:endParaRPr>
          </a:p>
          <a:p>
            <a:pPr indent="0" fontAlgn="auto">
              <a:lnSpc>
                <a:spcPct val="150000"/>
              </a:lnSpc>
            </a:pPr>
            <a:endParaRPr lang="zh-CN" altLang="en-US" sz="2000" spc="60" dirty="0">
              <a:ln w="3175">
                <a:noFill/>
                <a:prstDash val="dash"/>
              </a:ln>
              <a:solidFill>
                <a:schemeClr val="tx1"/>
              </a:solidFill>
              <a:uFillTx/>
              <a:cs typeface="微软雅黑" panose="020B0503020204020204" charset="-122"/>
              <a:sym typeface="+mn-ea"/>
            </a:endParaRPr>
          </a:p>
        </p:txBody>
      </p:sp>
      <p:pic>
        <p:nvPicPr>
          <p:cNvPr id="39" name="图片 38"/>
          <p:cNvPicPr/>
          <p:nvPr>
            <p:custDataLst>
              <p:tags r:id="rId4"/>
            </p:custDataLst>
          </p:nvPr>
        </p:nvPicPr>
        <p:blipFill>
          <a:blip r:embed="rId9" cstate="screen">
            <a:extLst>
              <a:ext uri="{28A0092B-C50C-407E-A947-70E740481C1C}">
                <a14:useLocalDpi xmlns:a14="http://schemas.microsoft.com/office/drawing/2010/main"/>
              </a:ext>
            </a:extLst>
          </a:blip>
          <a:srcRect/>
          <a:stretch>
            <a:fillRect/>
          </a:stretch>
        </p:blipFill>
        <p:spPr>
          <a:xfrm>
            <a:off x="6258560" y="3332480"/>
            <a:ext cx="2520000" cy="2880000"/>
          </a:xfrm>
          <a:prstGeom prst="rect">
            <a:avLst/>
          </a:prstGeom>
        </p:spPr>
      </p:pic>
      <p:pic>
        <p:nvPicPr>
          <p:cNvPr id="40" name="图片 39" descr="181d9a74cada8c3e1c2f5d66fe354f66"/>
          <p:cNvPicPr/>
          <p:nvPr>
            <p:custDataLst>
              <p:tags r:id="rId5"/>
            </p:custDataLst>
          </p:nvPr>
        </p:nvPicPr>
        <p:blipFill>
          <a:blip r:embed="rId10" cstate="screen">
            <a:extLst>
              <a:ext uri="{28A0092B-C50C-407E-A947-70E740481C1C}">
                <a14:useLocalDpi xmlns:a14="http://schemas.microsoft.com/office/drawing/2010/main"/>
              </a:ext>
            </a:extLst>
          </a:blip>
          <a:srcRect/>
          <a:stretch>
            <a:fillRect/>
          </a:stretch>
        </p:blipFill>
        <p:spPr>
          <a:xfrm>
            <a:off x="3491230" y="3332480"/>
            <a:ext cx="2520000" cy="2880000"/>
          </a:xfrm>
          <a:prstGeom prst="rect">
            <a:avLst/>
          </a:prstGeom>
        </p:spPr>
      </p:pic>
      <p:pic>
        <p:nvPicPr>
          <p:cNvPr id="41" name="图片 40" descr="23fb8a9a997c46ea3bd9d88a8330ca09"/>
          <p:cNvPicPr/>
          <p:nvPr>
            <p:custDataLst>
              <p:tags r:id="rId6"/>
            </p:custDataLst>
          </p:nvPr>
        </p:nvPicPr>
        <p:blipFill>
          <a:blip r:embed="rId11" cstate="screen">
            <a:extLst>
              <a:ext uri="{28A0092B-C50C-407E-A947-70E740481C1C}">
                <a14:useLocalDpi xmlns:a14="http://schemas.microsoft.com/office/drawing/2010/main"/>
              </a:ext>
            </a:extLst>
          </a:blip>
          <a:stretch>
            <a:fillRect/>
          </a:stretch>
        </p:blipFill>
        <p:spPr>
          <a:xfrm>
            <a:off x="627380" y="3332480"/>
            <a:ext cx="2520000" cy="2880000"/>
          </a:xfrm>
          <a:prstGeom prst="rect">
            <a:avLst/>
          </a:prstGeom>
        </p:spPr>
      </p:pic>
      <p:pic>
        <p:nvPicPr>
          <p:cNvPr id="42" name="图片 41" descr="9825d7c2a95ac7fbd148e9f982d7cc8d"/>
          <p:cNvPicPr/>
          <p:nvPr>
            <p:custDataLst>
              <p:tags r:id="rId7"/>
            </p:custDataLst>
          </p:nvPr>
        </p:nvPicPr>
        <p:blipFill>
          <a:blip r:embed="rId12" cstate="screen">
            <a:extLst>
              <a:ext uri="{28A0092B-C50C-407E-A947-70E740481C1C}">
                <a14:useLocalDpi xmlns:a14="http://schemas.microsoft.com/office/drawing/2010/main"/>
              </a:ext>
            </a:extLst>
          </a:blip>
          <a:stretch>
            <a:fillRect/>
          </a:stretch>
        </p:blipFill>
        <p:spPr>
          <a:xfrm>
            <a:off x="9025890" y="3332480"/>
            <a:ext cx="2520000" cy="288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精细化、专项清洁</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1066800" y="1122680"/>
            <a:ext cx="10034270" cy="907415"/>
          </a:xfrm>
          <a:prstGeom prst="rect">
            <a:avLst/>
          </a:prstGeom>
          <a:noFill/>
        </p:spPr>
        <p:txBody>
          <a:bodyPr wrap="square" rtlCol="0">
            <a:noAutofit/>
          </a:bodyPr>
          <a:lstStyle/>
          <a:p>
            <a:pPr lvl="0" indent="0" fontAlgn="auto">
              <a:lnSpc>
                <a:spcPct val="150000"/>
              </a:lnSpc>
            </a:pPr>
            <a:r>
              <a:rPr lang="en-US" altLang="zh-CN">
                <a:solidFill>
                  <a:schemeClr val="tx1"/>
                </a:solidFill>
              </a:rPr>
              <a:t>      </a:t>
            </a:r>
            <a:r>
              <a:rPr lang="en-US" altLang="zh-CN" sz="2000">
                <a:solidFill>
                  <a:schemeClr val="tx1"/>
                </a:solidFill>
              </a:rPr>
              <a:t> </a:t>
            </a:r>
            <a:r>
              <a:rPr lang="zh-CN" altLang="zh-CN" sz="2000">
                <a:solidFill>
                  <a:schemeClr val="tx1"/>
                </a:solidFill>
              </a:rPr>
              <a:t>在每日常规保洁的基础上，我们定期组织全体保洁员开展精细化深度保洁专项行动，重点针对楼宇边角、电梯等日常保洁易遗漏区域进行彻底清理，弥补日常工作可能有的漏洞和不足，尽量不留卫生死角，切实提升校区整体环境的清洁度与舒适度。</a:t>
            </a:r>
          </a:p>
        </p:txBody>
      </p:sp>
      <p:sp>
        <p:nvSpPr>
          <p:cNvPr id="19" name="文本框 18"/>
          <p:cNvSpPr txBox="1"/>
          <p:nvPr>
            <p:custDataLst>
              <p:tags r:id="rId4"/>
            </p:custDataLst>
          </p:nvPr>
        </p:nvSpPr>
        <p:spPr>
          <a:xfrm>
            <a:off x="7769860" y="2737485"/>
            <a:ext cx="1704340" cy="368300"/>
          </a:xfrm>
          <a:prstGeom prst="rect">
            <a:avLst/>
          </a:prstGeom>
          <a:noFill/>
        </p:spPr>
        <p:txBody>
          <a:bodyPr wrap="square" rtlCol="0">
            <a:spAutoFit/>
          </a:bodyPr>
          <a:lstStyle/>
          <a:p>
            <a:r>
              <a:rPr lang="zh-CN" altLang="en-US">
                <a:solidFill>
                  <a:schemeClr val="tx1"/>
                </a:solidFill>
              </a:rPr>
              <a:t>清洗喷水池</a:t>
            </a:r>
          </a:p>
        </p:txBody>
      </p:sp>
      <p:sp>
        <p:nvSpPr>
          <p:cNvPr id="18" name="文本框 17"/>
          <p:cNvSpPr txBox="1"/>
          <p:nvPr>
            <p:custDataLst>
              <p:tags r:id="rId5"/>
            </p:custDataLst>
          </p:nvPr>
        </p:nvSpPr>
        <p:spPr>
          <a:xfrm>
            <a:off x="9806305" y="2734310"/>
            <a:ext cx="2028190" cy="368300"/>
          </a:xfrm>
          <a:prstGeom prst="rect">
            <a:avLst/>
          </a:prstGeom>
          <a:noFill/>
        </p:spPr>
        <p:txBody>
          <a:bodyPr wrap="square" rtlCol="0">
            <a:spAutoFit/>
          </a:bodyPr>
          <a:lstStyle/>
          <a:p>
            <a:r>
              <a:rPr lang="zh-CN" altLang="en-US" dirty="0">
                <a:solidFill>
                  <a:schemeClr val="tx1"/>
                </a:solidFill>
              </a:rPr>
              <a:t>冲洗公共区域纱窗</a:t>
            </a:r>
          </a:p>
        </p:txBody>
      </p:sp>
      <p:sp>
        <p:nvSpPr>
          <p:cNvPr id="31" name="文本框 30"/>
          <p:cNvSpPr txBox="1"/>
          <p:nvPr>
            <p:custDataLst>
              <p:tags r:id="rId6"/>
            </p:custDataLst>
          </p:nvPr>
        </p:nvSpPr>
        <p:spPr>
          <a:xfrm>
            <a:off x="1762760" y="6170930"/>
            <a:ext cx="2835910" cy="606425"/>
          </a:xfrm>
          <a:prstGeom prst="rect">
            <a:avLst/>
          </a:prstGeom>
          <a:noFill/>
        </p:spPr>
        <p:txBody>
          <a:bodyPr wrap="square" rtlCol="0"/>
          <a:lstStyle/>
          <a:p>
            <a:pPr>
              <a:lnSpc>
                <a:spcPct val="140000"/>
              </a:lnSpc>
            </a:pPr>
            <a:r>
              <a:rPr lang="zh-CN" altLang="en-US" kern="100" dirty="0">
                <a:solidFill>
                  <a:schemeClr val="tx1"/>
                </a:solidFill>
                <a:effectLst/>
                <a:latin typeface="+mn-ea"/>
                <a:cs typeface="江城圆体 400W" panose="020B0500000000000000" pitchFamily="34" charset="-122"/>
              </a:rPr>
              <a:t>擦各楼宇大厅玻璃</a:t>
            </a:r>
          </a:p>
        </p:txBody>
      </p:sp>
      <p:sp>
        <p:nvSpPr>
          <p:cNvPr id="32" name="文本框 31"/>
          <p:cNvSpPr txBox="1"/>
          <p:nvPr/>
        </p:nvSpPr>
        <p:spPr>
          <a:xfrm>
            <a:off x="5706745" y="5352415"/>
            <a:ext cx="817880" cy="209550"/>
          </a:xfrm>
          <a:prstGeom prst="rect">
            <a:avLst/>
          </a:prstGeom>
          <a:noFill/>
        </p:spPr>
        <p:txBody>
          <a:bodyPr wrap="square" rtlCol="0">
            <a:normAutofit fontScale="25000" lnSpcReduction="2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sp>
        <p:nvSpPr>
          <p:cNvPr id="34" name="文本框 33"/>
          <p:cNvSpPr txBox="1"/>
          <p:nvPr>
            <p:custDataLst>
              <p:tags r:id="rId7"/>
            </p:custDataLst>
          </p:nvPr>
        </p:nvSpPr>
        <p:spPr>
          <a:xfrm>
            <a:off x="7261860" y="6170930"/>
            <a:ext cx="3404870" cy="905510"/>
          </a:xfrm>
          <a:prstGeom prst="rect">
            <a:avLst/>
          </a:prstGeom>
          <a:noFill/>
        </p:spPr>
        <p:txBody>
          <a:bodyPr wrap="square" rtlCol="0">
            <a:normAutofit/>
          </a:bodyPr>
          <a:lstStyle/>
          <a:p>
            <a:pPr>
              <a:lnSpc>
                <a:spcPct val="140000"/>
              </a:lnSpc>
            </a:pPr>
            <a:r>
              <a:rPr lang="zh-CN" altLang="en-US" kern="100" dirty="0">
                <a:solidFill>
                  <a:schemeClr val="tx1"/>
                </a:solidFill>
                <a:effectLst/>
                <a:latin typeface="+mn-ea"/>
                <a:cs typeface="江城圆体 400W" panose="020B0500000000000000" pitchFamily="34" charset="-122"/>
              </a:rPr>
              <a:t>卫生间墙面清洁</a:t>
            </a:r>
          </a:p>
        </p:txBody>
      </p:sp>
      <p:pic>
        <p:nvPicPr>
          <p:cNvPr id="35" name="图片 34"/>
          <p:cNvPicPr>
            <a:picLocks noChangeAspect="1"/>
          </p:cNvPicPr>
          <p:nvPr>
            <p:custDataLst>
              <p:tags r:id="rId8"/>
            </p:custDataLst>
          </p:nvPr>
        </p:nvPicPr>
        <p:blipFill>
          <a:blip r:embed="rId12" cstate="screen"/>
          <a:stretch>
            <a:fillRect/>
          </a:stretch>
        </p:blipFill>
        <p:spPr>
          <a:xfrm>
            <a:off x="1389380" y="2919095"/>
            <a:ext cx="3392170" cy="3251835"/>
          </a:xfrm>
          <a:prstGeom prst="rect">
            <a:avLst/>
          </a:prstGeom>
        </p:spPr>
      </p:pic>
      <p:pic>
        <p:nvPicPr>
          <p:cNvPr id="36" name="图片 35"/>
          <p:cNvPicPr/>
          <p:nvPr>
            <p:custDataLst>
              <p:tags r:id="rId9"/>
            </p:custDataLst>
          </p:nvPr>
        </p:nvPicPr>
        <p:blipFill>
          <a:blip r:embed="rId13" cstate="screen"/>
          <a:stretch>
            <a:fillRect/>
          </a:stretch>
        </p:blipFill>
        <p:spPr>
          <a:xfrm>
            <a:off x="8363585" y="2931160"/>
            <a:ext cx="2520000" cy="3240000"/>
          </a:xfrm>
          <a:prstGeom prst="rect">
            <a:avLst/>
          </a:prstGeom>
        </p:spPr>
      </p:pic>
      <p:pic>
        <p:nvPicPr>
          <p:cNvPr id="37" name="图片 36" descr="22dff56e8aaf9b00bec2e393c35168c0"/>
          <p:cNvPicPr/>
          <p:nvPr>
            <p:custDataLst>
              <p:tags r:id="rId10"/>
            </p:custDataLst>
          </p:nvPr>
        </p:nvPicPr>
        <p:blipFill>
          <a:blip r:embed="rId14" cstate="screen">
            <a:extLst>
              <a:ext uri="{28A0092B-C50C-407E-A947-70E740481C1C}">
                <a14:useLocalDpi xmlns:a14="http://schemas.microsoft.com/office/drawing/2010/main"/>
              </a:ext>
            </a:extLst>
          </a:blip>
          <a:srcRect/>
          <a:stretch>
            <a:fillRect/>
          </a:stretch>
        </p:blipFill>
        <p:spPr>
          <a:xfrm>
            <a:off x="5843270" y="2931160"/>
            <a:ext cx="2520000" cy="324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custDataLst>
              <p:tags r:id="rId2"/>
            </p:custDataLst>
          </p:nvPr>
        </p:nvSpPr>
        <p:spPr>
          <a:xfrm>
            <a:off x="609600" y="533400"/>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精细化、专项清洁</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1066800" y="1122680"/>
            <a:ext cx="10034270" cy="907415"/>
          </a:xfrm>
          <a:prstGeom prst="rect">
            <a:avLst/>
          </a:prstGeom>
          <a:noFill/>
        </p:spPr>
        <p:txBody>
          <a:bodyPr wrap="square" rtlCol="0">
            <a:noAutofit/>
          </a:bodyPr>
          <a:lstStyle/>
          <a:p>
            <a:pPr indent="0" fontAlgn="auto">
              <a:lnSpc>
                <a:spcPct val="150000"/>
              </a:lnSpc>
            </a:pPr>
            <a:r>
              <a:rPr lang="en-US" altLang="zh-CN">
                <a:solidFill>
                  <a:schemeClr val="tx1"/>
                </a:solidFill>
              </a:rPr>
              <a:t>     </a:t>
            </a:r>
          </a:p>
        </p:txBody>
      </p:sp>
      <p:sp>
        <p:nvSpPr>
          <p:cNvPr id="32" name="文本框 31"/>
          <p:cNvSpPr txBox="1"/>
          <p:nvPr/>
        </p:nvSpPr>
        <p:spPr>
          <a:xfrm>
            <a:off x="5706745" y="5352415"/>
            <a:ext cx="817880" cy="209550"/>
          </a:xfrm>
          <a:prstGeom prst="rect">
            <a:avLst/>
          </a:prstGeom>
          <a:noFill/>
        </p:spPr>
        <p:txBody>
          <a:bodyPr wrap="square" rtlCol="0">
            <a:normAutofit fontScale="25000" lnSpcReduction="20000"/>
          </a:bodyPr>
          <a:lstStyle/>
          <a:p>
            <a:pPr>
              <a:lnSpc>
                <a:spcPct val="140000"/>
              </a:lnSpc>
            </a:pPr>
            <a:endParaRPr lang="zh-CN" altLang="en-US" sz="2400" kern="100" dirty="0">
              <a:solidFill>
                <a:schemeClr val="tx1"/>
              </a:solidFill>
              <a:effectLst/>
              <a:latin typeface="+mn-ea"/>
              <a:cs typeface="江城圆体 400W" panose="020B0500000000000000" pitchFamily="34" charset="-122"/>
            </a:endParaRPr>
          </a:p>
        </p:txBody>
      </p:sp>
      <p:pic>
        <p:nvPicPr>
          <p:cNvPr id="5" name="图片 4" descr="89cab39de65dcf2de52094c98c16b277"/>
          <p:cNvPicPr/>
          <p:nvPr>
            <p:custDataLst>
              <p:tags r:id="rId4"/>
            </p:custDataLst>
          </p:nvPr>
        </p:nvPicPr>
        <p:blipFill>
          <a:blip r:embed="rId9" cstate="screen">
            <a:extLst>
              <a:ext uri="{28A0092B-C50C-407E-A947-70E740481C1C}">
                <a14:useLocalDpi xmlns:a14="http://schemas.microsoft.com/office/drawing/2010/main"/>
              </a:ext>
            </a:extLst>
          </a:blip>
          <a:srcRect/>
          <a:stretch>
            <a:fillRect/>
          </a:stretch>
        </p:blipFill>
        <p:spPr>
          <a:xfrm>
            <a:off x="727075" y="1665605"/>
            <a:ext cx="2520000" cy="3240000"/>
          </a:xfrm>
          <a:prstGeom prst="rect">
            <a:avLst/>
          </a:prstGeom>
        </p:spPr>
      </p:pic>
      <p:pic>
        <p:nvPicPr>
          <p:cNvPr id="6" name="图片 5" descr="bcd2c76a73f919cc9f48e7b68b0e248d"/>
          <p:cNvPicPr/>
          <p:nvPr>
            <p:custDataLst>
              <p:tags r:id="rId5"/>
            </p:custDataLst>
          </p:nvPr>
        </p:nvPicPr>
        <p:blipFill>
          <a:blip r:embed="rId10" cstate="screen"/>
          <a:stretch>
            <a:fillRect/>
          </a:stretch>
        </p:blipFill>
        <p:spPr>
          <a:xfrm>
            <a:off x="3482340" y="1647190"/>
            <a:ext cx="2520000" cy="3240000"/>
          </a:xfrm>
          <a:prstGeom prst="rect">
            <a:avLst/>
          </a:prstGeom>
        </p:spPr>
      </p:pic>
      <p:pic>
        <p:nvPicPr>
          <p:cNvPr id="38" name="图片 37" descr="88a3ad86588e0c17ccb6bf5c2ebc3237"/>
          <p:cNvPicPr/>
          <p:nvPr>
            <p:custDataLst>
              <p:tags r:id="rId6"/>
            </p:custDataLst>
          </p:nvPr>
        </p:nvPicPr>
        <p:blipFill>
          <a:blip r:embed="rId11" cstate="screen">
            <a:extLst>
              <a:ext uri="{28A0092B-C50C-407E-A947-70E740481C1C}">
                <a14:useLocalDpi xmlns:a14="http://schemas.microsoft.com/office/drawing/2010/main"/>
              </a:ext>
            </a:extLst>
          </a:blip>
          <a:srcRect/>
          <a:stretch>
            <a:fillRect/>
          </a:stretch>
        </p:blipFill>
        <p:spPr>
          <a:xfrm>
            <a:off x="6236970" y="1656080"/>
            <a:ext cx="2520000" cy="3240000"/>
          </a:xfrm>
          <a:prstGeom prst="rect">
            <a:avLst/>
          </a:prstGeom>
        </p:spPr>
      </p:pic>
      <p:pic>
        <p:nvPicPr>
          <p:cNvPr id="21" name="图片 20" descr="aca53ce4e0510e651b5a8faa2bcb45a2"/>
          <p:cNvPicPr/>
          <p:nvPr>
            <p:custDataLst>
              <p:tags r:id="rId7"/>
            </p:custDataLst>
          </p:nvPr>
        </p:nvPicPr>
        <p:blipFill>
          <a:blip r:embed="rId12" cstate="screen">
            <a:extLst>
              <a:ext uri="{28A0092B-C50C-407E-A947-70E740481C1C}">
                <a14:useLocalDpi xmlns:a14="http://schemas.microsoft.com/office/drawing/2010/main"/>
              </a:ext>
            </a:extLst>
          </a:blip>
          <a:srcRect r="-2868"/>
          <a:stretch>
            <a:fillRect/>
          </a:stretch>
        </p:blipFill>
        <p:spPr>
          <a:xfrm>
            <a:off x="8954770" y="1656080"/>
            <a:ext cx="2520000" cy="324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custDataLst>
              <p:tags r:id="rId2"/>
            </p:custDataLst>
          </p:nvPr>
        </p:nvSpPr>
        <p:spPr>
          <a:xfrm>
            <a:off x="670560" y="442595"/>
            <a:ext cx="10972800" cy="609600"/>
          </a:xfrm>
          <a:prstGeom prst="rect">
            <a:avLst/>
          </a:prstGeom>
          <a:noFill/>
        </p:spPr>
        <p:txBody>
          <a:bodyPr vert="horz" wrap="square" lIns="0" tIns="0" rIns="0" bIns="0" rtlCol="0" anchor="t">
            <a:no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sz="3200">
                <a:solidFill>
                  <a:schemeClr val="tx1"/>
                </a:solidFill>
              </a:rPr>
              <a:t>特殊天气、重大活动环境保障</a:t>
            </a:r>
          </a:p>
        </p:txBody>
      </p:sp>
      <p:grpSp>
        <p:nvGrpSpPr>
          <p:cNvPr id="17" name="组合 16"/>
          <p:cNvGrpSpPr/>
          <p:nvPr/>
        </p:nvGrpSpPr>
        <p:grpSpPr>
          <a:xfrm>
            <a:off x="1066800" y="2362200"/>
            <a:ext cx="6019800" cy="3149600"/>
            <a:chOff x="1680" y="3720"/>
            <a:chExt cx="9480" cy="4960"/>
          </a:xfrm>
        </p:grpSpPr>
      </p:grpSp>
      <p:sp>
        <p:nvSpPr>
          <p:cNvPr id="3" name="文本框 2"/>
          <p:cNvSpPr txBox="1"/>
          <p:nvPr>
            <p:custDataLst>
              <p:tags r:id="rId3"/>
            </p:custDataLst>
          </p:nvPr>
        </p:nvSpPr>
        <p:spPr>
          <a:xfrm>
            <a:off x="1066800" y="1122680"/>
            <a:ext cx="10034270" cy="907415"/>
          </a:xfrm>
          <a:prstGeom prst="rect">
            <a:avLst/>
          </a:prstGeom>
          <a:noFill/>
        </p:spPr>
        <p:txBody>
          <a:bodyPr wrap="square" rtlCol="0">
            <a:noAutofit/>
          </a:bodyPr>
          <a:lstStyle/>
          <a:p>
            <a:pPr indent="0" fontAlgn="auto">
              <a:lnSpc>
                <a:spcPct val="150000"/>
              </a:lnSpc>
            </a:pPr>
            <a:r>
              <a:rPr lang="en-US" altLang="zh-CN">
                <a:solidFill>
                  <a:schemeClr val="tx1"/>
                </a:solidFill>
              </a:rPr>
              <a:t>       </a:t>
            </a:r>
          </a:p>
          <a:p>
            <a:pPr indent="0" fontAlgn="auto">
              <a:lnSpc>
                <a:spcPct val="150000"/>
              </a:lnSpc>
            </a:pPr>
            <a:endParaRPr lang="en-US" altLang="zh-CN">
              <a:solidFill>
                <a:schemeClr val="tx1"/>
              </a:solidFill>
            </a:endParaRPr>
          </a:p>
        </p:txBody>
      </p:sp>
      <p:sp>
        <p:nvSpPr>
          <p:cNvPr id="4" name="文本框 3"/>
          <p:cNvSpPr txBox="1"/>
          <p:nvPr>
            <p:custDataLst>
              <p:tags r:id="rId4"/>
            </p:custDataLst>
          </p:nvPr>
        </p:nvSpPr>
        <p:spPr>
          <a:xfrm>
            <a:off x="670560" y="1122680"/>
            <a:ext cx="10367645" cy="1806575"/>
          </a:xfrm>
          <a:prstGeom prst="rect">
            <a:avLst/>
          </a:prstGeom>
          <a:noFill/>
        </p:spPr>
        <p:txBody>
          <a:bodyPr wrap="square" rtlCol="0"/>
          <a:lstStyle/>
          <a:p>
            <a:pPr lvl="0">
              <a:lnSpc>
                <a:spcPct val="140000"/>
              </a:lnSpc>
            </a:pPr>
            <a:r>
              <a:rPr lang="en-US" altLang="zh-CN" sz="2000" kern="100" dirty="0">
                <a:solidFill>
                  <a:schemeClr val="tx1"/>
                </a:solidFill>
                <a:effectLst/>
                <a:latin typeface="+mn-ea"/>
                <a:cs typeface="江城圆体 400W" panose="020B0500000000000000" pitchFamily="34" charset="-122"/>
              </a:rPr>
              <a:t>       </a:t>
            </a:r>
            <a:r>
              <a:rPr lang="zh-CN" altLang="zh-CN" sz="2000" kern="100" dirty="0">
                <a:solidFill>
                  <a:schemeClr val="tx1"/>
                </a:solidFill>
                <a:effectLst/>
                <a:latin typeface="+mn-ea"/>
                <a:cs typeface="江城圆体 400W" panose="020B0500000000000000" pitchFamily="34" charset="-122"/>
              </a:rPr>
              <a:t>在大雪来临前，我们已提前完成除雪工具、融雪剂、防滑草垫等物资的筹备与精准发放，覆盖校区进出口。下雪后，物业值守人员第一时间奔赴现场开展清扫作业，雪势加大后，我们紧急组织全员力量分区域不间断清扫，全力保障师生出行安全与校园通行顺畅。</a:t>
            </a:r>
          </a:p>
        </p:txBody>
      </p:sp>
      <p:pic>
        <p:nvPicPr>
          <p:cNvPr id="41" name="图片 40" descr="5b7051cfd9801051f177ff4a10dbeae3"/>
          <p:cNvPicPr/>
          <p:nvPr>
            <p:custDataLst>
              <p:tags r:id="rId5"/>
            </p:custDataLst>
          </p:nvPr>
        </p:nvPicPr>
        <p:blipFill>
          <a:blip r:embed="rId9" cstate="screen"/>
          <a:stretch>
            <a:fillRect/>
          </a:stretch>
        </p:blipFill>
        <p:spPr>
          <a:xfrm>
            <a:off x="7961630" y="2929255"/>
            <a:ext cx="2520000" cy="3600000"/>
          </a:xfrm>
          <a:prstGeom prst="rect">
            <a:avLst/>
          </a:prstGeom>
        </p:spPr>
      </p:pic>
      <p:pic>
        <p:nvPicPr>
          <p:cNvPr id="42" name="图片 41" descr="84bea3ccf079c860c49e4e0984b590e9"/>
          <p:cNvPicPr/>
          <p:nvPr>
            <p:custDataLst>
              <p:tags r:id="rId6"/>
            </p:custDataLst>
          </p:nvPr>
        </p:nvPicPr>
        <p:blipFill>
          <a:blip r:embed="rId10" cstate="screen"/>
          <a:stretch>
            <a:fillRect/>
          </a:stretch>
        </p:blipFill>
        <p:spPr>
          <a:xfrm>
            <a:off x="4437380" y="2929255"/>
            <a:ext cx="2520000" cy="3600000"/>
          </a:xfrm>
          <a:prstGeom prst="rect">
            <a:avLst/>
          </a:prstGeom>
        </p:spPr>
      </p:pic>
      <p:pic>
        <p:nvPicPr>
          <p:cNvPr id="43" name="图片 42" descr="32777586db5d6c1fdc24bfdf479a0400"/>
          <p:cNvPicPr/>
          <p:nvPr>
            <p:custDataLst>
              <p:tags r:id="rId7"/>
            </p:custDataLst>
          </p:nvPr>
        </p:nvPicPr>
        <p:blipFill>
          <a:blip r:embed="rId11" cstate="screen"/>
          <a:stretch>
            <a:fillRect/>
          </a:stretch>
        </p:blipFill>
        <p:spPr>
          <a:xfrm>
            <a:off x="1096645" y="2929255"/>
            <a:ext cx="2520000" cy="36000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PRESENTATION_SOURCE" val="WPPAIGeneratePPT"/>
</p:tagLst>
</file>

<file path=ppt/tags/tag10.xml><?xml version="1.0" encoding="utf-8"?>
<p:tagLst xmlns:a="http://schemas.openxmlformats.org/drawingml/2006/main" xmlns:r="http://schemas.openxmlformats.org/officeDocument/2006/relationships" xmlns:p="http://schemas.openxmlformats.org/presentationml/2006/main">
  <p:tag name="KSO_WM_TEMPLATE_SUBCATEGORY" val="29"/>
  <p:tag name="KSO_WM_BEAUTIFY_FLAG" val="#wm#"/>
  <p:tag name="KSO_WM_TEMPLATE_SLIDE_ID" val="slide_d799d37ec7ee1a76"/>
  <p:tag name="KSO_WM_TEMPLATE_THUMBS_INDEX" val="1、9"/>
  <p:tag name="KSO_WM_TEMPLATE_INDEX" val="40490296"/>
  <p:tag name="KSO_WM_TEMPLATE_CATEGORY" val="custom"/>
  <p:tag name="KSO_WM_TEMPLATE_MASTER_TYPE" val="0"/>
  <p:tag name="KSO_WM_TAG_VERSION" val="3.0"/>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 name="KSO_WM_UNIT_ISNUMDGMTITLE" val="0"/>
  <p:tag name="KSO_WM_TEMPLATE_INDEX" val="40490296"/>
  <p:tag name="KSO_WM_TEMPLATE_CATEGORY" val="custom"/>
</p:tagLst>
</file>

<file path=ppt/tags/tag101.xml><?xml version="1.0" encoding="utf-8"?>
<p:tagLst xmlns:a="http://schemas.openxmlformats.org/drawingml/2006/main" xmlns:r="http://schemas.openxmlformats.org/officeDocument/2006/relationships" xmlns:p="http://schemas.openxmlformats.org/presentationml/2006/main">
  <p:tag name="KSO_WM_TEMPLATE_SUBCATEGORY" val="29"/>
  <p:tag name="KSO_WM_BEAUTIFY_FLAG" val="#wm#"/>
  <p:tag name="KSO_WM_TEMPLATE_SLIDE_ID" val="slide_d799d37ec7ee1a76"/>
  <p:tag name="KSO_WM_TEMPLATE_THUMBS_INDEX" val="1、9"/>
  <p:tag name="KSO_WM_TEMPLATE_INDEX" val="40490296"/>
  <p:tag name="KSO_WM_TEMPLATE_CATEGORY" val="custom"/>
  <p:tag name="KSO_WM_TEMPLATE_MASTER_TYPE" val="0"/>
  <p:tag name="KSO_WM_TAG_VERSION" val="3.0"/>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1*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0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f*1"/>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0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2*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2*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4.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TEMPLATE_INDEX" val="40490296"/>
  <p:tag name="KSO_WM_TEMPLATE_CATEGORY" val="custo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3*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1*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3*f*1"/>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2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3*f*2"/>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3*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4*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28.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4*h_f*2_1"/>
  <p:tag name="KSO_WM_UNIT_LAYERLEVEL" val="1_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2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4*h_a*2_1"/>
  <p:tag name="KSO_WM_UNIT_LAYERLEVEL" val="1_1"/>
  <p:tag name="KSO_WM_TAG_VERSION" val="3.0"/>
  <p:tag name="KSO_WM_BEAUTIFY_FLAG" val="#wm#"/>
  <p:tag name="KSO_WM_TEMPLATE_INDEX" val="40490296"/>
  <p:tag name="KSO_WM_TEMPLATE_CATEGORY" val="custom"/>
</p:tagLst>
</file>

<file path=ppt/tags/tag1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f*1"/>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3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4*h_f*1_1"/>
  <p:tag name="KSO_WM_UNIT_LAYERLEVEL" val="1_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3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4*h_a*1_1"/>
  <p:tag name="KSO_WM_UNIT_LAYERLEVEL" val="1_1"/>
  <p:tag name="KSO_WM_TAG_VERSION" val="3.0"/>
  <p:tag name="KSO_WM_BEAUTIFY_FLAG" val="#wm#"/>
  <p:tag name="KSO_WM_TEMPLATE_INDEX" val="40490296"/>
  <p:tag name="KSO_WM_TEMPLATE_CATEGORY" val="custo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4*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3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5*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5*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3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7*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48.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7*f*1"/>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8*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8*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文档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8*b*1"/>
  <p:tag name="KSO_WM_UNIT_LAYERLEVEL" val="1"/>
  <p:tag name="KSO_WM_TAG_VERSION" val="3.0"/>
  <p:tag name="KSO_WM_BEAUTIFY_FLAG" val="#wm#"/>
  <p:tag name="KSO_WM_UNIT_CONTENT_GROUP_TYPE" val="titlestyle"/>
  <p:tag name="KSO_WM_TEMPLATE_INDEX" val="40490296"/>
  <p:tag name="KSO_WM_TEMPLATE_CATEGORY" val="custom"/>
</p:tagLst>
</file>

<file path=ppt/tags/tag15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8*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9*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9*i*2"/>
  <p:tag name="KSO_WM_UNIT_LAYERLEVEL" val="1"/>
  <p:tag name="KSO_WM_TAG_VERSION" val="3.0"/>
  <p:tag name="KSO_WM_BEAUTIFY_FLAG" val="#wm#"/>
  <p:tag name="KSO_WM_UNIT_CONTENT_GROUP_TYPE" val="contentchip"/>
  <p:tag name="KSO_WM_UNIT_ISNUMDGMTITLE" val="0"/>
  <p:tag name="KSO_WM_UNIT_NOCLEAR" val="0"/>
  <p:tag name="KSO_WM_TEMPLATE_INDEX" val="40490296"/>
  <p:tag name="KSO_WM_TEMPLATE_CATEGORY" val="custo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SUBTYPE" val="c"/>
  <p:tag name="KSO_WM_UNIT_TEXT_TYPE" val="1"/>
  <p:tag name="KSO_WM_UNIT_TYPE" val="f"/>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66.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FIGMA_FLAG" val="#fgm#"/>
  <p:tag name="KSO_WM_UNIT_INDEX" val="1"/>
  <p:tag name="KSO_WM_UNIT_TEXT_TYPE" val="1"/>
  <p:tag name="KSO_WM_UNIT_TYPE" val="a"/>
  <p:tag name="KSO_WM_LAYOUT_CHECK_HASH" val="b22c12e426e3e29e18f7cb067b0b30aacdcf4210"/>
  <p:tag name="KSO_WM_NEWLAYOUT_ID" val="76"/>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BEAUTIFY_FLAG" val="#wm#"/>
  <p:tag name="KSO_WM_FIGMA_FLAG" val="#fgm#"/>
  <p:tag name="KSO_WM_UNIT_INDEX" val="2"/>
  <p:tag name="KSO_WM_UNIT_SUBTYPE" val="b"/>
  <p:tag name="KSO_WM_UNIT_TEXT_TYPE" val="1"/>
  <p:tag name="KSO_WM_UNIT_TYPE" val="f"/>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0*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2"/>
  <p:tag name="KSO_WM_UNIT_ID" val="_10*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4.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FIGMA_FLAG" val="#fgm#"/>
  <p:tag name="KSO_WM_UNIT_INDEX" val="1"/>
  <p:tag name="KSO_WM_UNIT_TEXT_TYPE" val="1"/>
  <p:tag name="KSO_WM_UNIT_TYPE" val="a"/>
  <p:tag name="KSO_WM_LAYOUT_CHECK_HASH" val="3df8884c273a37bd5de2f2c4345e7b3a3d45dde0"/>
  <p:tag name="KSO_WM_NEWLAYOUT_ID" val="84"/>
  <p:tag name="KSO_WM_UNIT_ID" val="_10*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75.xml><?xml version="1.0" encoding="utf-8"?>
<p:tagLst xmlns:a="http://schemas.openxmlformats.org/drawingml/2006/main" xmlns:r="http://schemas.openxmlformats.org/officeDocument/2006/relationships" xmlns:p="http://schemas.openxmlformats.org/presentationml/2006/main">
  <p:tag name="KSO_WM_UNIT_PRESET_TEXT" val="01"/>
  <p:tag name="KSO_WM_BEAUTIFY_FLAG" val="#wm#"/>
  <p:tag name="KSO_WM_FIGMA_FLAG" val="#fgm#"/>
  <p:tag name="KSO_WM_UNIT_INDEX" val="1"/>
  <p:tag name="KSO_WM_UNIT_TYPE" val="e"/>
  <p:tag name="KSO_WM_UNIT_ID" val="_10*e*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1*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2"/>
  <p:tag name="KSO_WM_UNIT_ID" val="_11*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2*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EXT_TYPE" val="1"/>
  <p:tag name="KSO_WM_UNIT_TYPE" val="b"/>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83.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FIGMA_FLAG" val="#fgm#"/>
  <p:tag name="KSO_WM_UNIT_INDEX" val="1"/>
  <p:tag name="KSO_WM_UNIT_TEXT_TYPE" val="1"/>
  <p:tag name="KSO_WM_UNIT_TYPE" val="a"/>
  <p:tag name="KSO_WM_LAYOUT_CHECK_HASH" val="a749fbd79211ce45503bdb462e425bafb68f8a5b"/>
  <p:tag name="KSO_WM_NEWLAYOUT_ID" val="88"/>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UNIT_TYPE" val="i"/>
  <p:tag name="KSO_WM_UNIT_INDEX" val="1"/>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2"/>
  <p:tag name="KSO_WM_UNIT_LAYERLEVEL" val="1"/>
  <p:tag name="KSO_WM_TAG_VERSION" val="3.0"/>
  <p:tag name="KSO_WM_UNIT_TYPE" val="i"/>
  <p:tag name="KSO_WM_UNIT_INDEX" val="2"/>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a*1"/>
  <p:tag name="KSO_WM_UNIT_LAYERLEVEL" val="1"/>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895"/>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2*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 name="KSO_WM_TEMPLATE_CATEGORY" val="custom"/>
  <p:tag name="KSO_WM_TEMPLATE_INDEX" val="20230895"/>
</p:tagLst>
</file>

<file path=ppt/tags/tag191.xml><?xml version="1.0" encoding="utf-8"?>
<p:tagLst xmlns:a="http://schemas.openxmlformats.org/drawingml/2006/main" xmlns:r="http://schemas.openxmlformats.org/officeDocument/2006/relationships" xmlns:p="http://schemas.openxmlformats.org/presentationml/2006/main">
  <p:tag name="KSO_WM_TEMPLATE_SUBCATEGORY" val="29"/>
  <p:tag name="KSO_WM_TEMPLATE_MASTER_TYPE" val="0"/>
  <p:tag name="KSO_WM_TEMPLATE_COLOR_TYPE" val="0"/>
  <p:tag name="KSO_WM_TAG_VERSION" val="3.0"/>
  <p:tag name="KSO_WM_BEAUTIFY_FLAG" val="#wm#"/>
  <p:tag name="KSO_WM_TEMPLATE_CATEGORY" val="custom"/>
  <p:tag name="KSO_WM_TEMPLATE_INDEX" val="20230895"/>
  <p:tag name="KSO_WM_SPECIAL_SOURCE" val="bdnull"/>
  <p:tag name="KSO_WM_TEMPLATE_THUMBS_INDEX" val="1、9"/>
</p:tagLst>
</file>

<file path=ppt/tags/tag192.xml><?xml version="1.0" encoding="utf-8"?>
<p:tagLst xmlns:a="http://schemas.openxmlformats.org/drawingml/2006/main" xmlns:r="http://schemas.openxmlformats.org/officeDocument/2006/relationships" xmlns:p="http://schemas.openxmlformats.org/presentationml/2006/main">
  <p:tag name="PA" val="v5.2.10"/>
  <p:tag name="KSO_WM_BEAUTIFY_FLAG" val="#wm#"/>
  <p:tag name="KSO_WM_UNIT_ISCONTENTSTITLE" val="0"/>
  <p:tag name="KSO_WM_UNIT_ISNUMDGMTITLE" val="0"/>
  <p:tag name="KSO_WM_UNIT_PRESET_TEXT" val="添加文档标题"/>
  <p:tag name="KSO_WM_UNIT_NOCLEAR" val="0"/>
  <p:tag name="KSO_WM_UNIT_VALUE" val="16"/>
  <p:tag name="KSO_WM_UNIT_HIGHLIGHT" val="0"/>
  <p:tag name="KSO_WM_UNIT_COMPATIBLE" val="0"/>
  <p:tag name="KSO_WM_UNIT_DIAGRAM_ISNUMVISUAL" val="0"/>
  <p:tag name="KSO_WM_UNIT_DIAGRAM_ISREFERUNIT" val="0"/>
  <p:tag name="KSO_WM_UNIT_CONTENT_GROUP_TYPE" val="contentchip"/>
  <p:tag name="KSO_WM_UNIT_TYPE" val="a"/>
  <p:tag name="KSO_WM_UNIT_INDEX" val="1"/>
  <p:tag name="KSO_WM_UNIT_ID" val="_1*a*1"/>
  <p:tag name="KSO_WM_UNIT_LAYERLEVEL" val="1"/>
  <p:tag name="KSO_WM_TAG_VERSION" val="3.0"/>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3.0"/>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3.0"/>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3.0"/>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3.0"/>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3.0"/>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3.0"/>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3.0"/>
</p:tagLst>
</file>

<file path=ppt/tags/tag2.xml><?xml version="1.0" encoding="utf-8"?>
<p:tagLst xmlns:a="http://schemas.openxmlformats.org/drawingml/2006/main" xmlns:r="http://schemas.openxmlformats.org/officeDocument/2006/relationships" xmlns:p="http://schemas.openxmlformats.org/presentationml/2006/main">
  <p:tag name="KSO_WM_AITEMPLATE_STYLE_ID" val="69796633419"/>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_1*i*10"/>
  <p:tag name="KSO_WM_UNIT_LAYERLEVEL" val="1"/>
  <p:tag name="KSO_WM_TAG_VERSION" val="3.0"/>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3.0"/>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2"/>
  <p:tag name="KSO_WM_UNIT_ID" val="_1*i*12"/>
  <p:tag name="KSO_WM_UNIT_LAYERLEVEL" val="1"/>
  <p:tag name="KSO_WM_TAG_VERSION" val="3.0"/>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3"/>
  <p:tag name="KSO_WM_UNIT_ID" val="_1*i*13"/>
  <p:tag name="KSO_WM_UNIT_LAYERLEVEL" val="1"/>
  <p:tag name="KSO_WM_TAG_VERSION" val="3.0"/>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4"/>
  <p:tag name="KSO_WM_UNIT_ID" val="_1*i*14"/>
  <p:tag name="KSO_WM_UNIT_LAYERLEVEL" val="1"/>
  <p:tag name="KSO_WM_TAG_VERSION" val="3.0"/>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5"/>
  <p:tag name="KSO_WM_UNIT_ID" val="_1*i*15"/>
  <p:tag name="KSO_WM_UNIT_LAYERLEVEL" val="1"/>
  <p:tag name="KSO_WM_TAG_VERSION" val="3.0"/>
</p:tagLst>
</file>

<file path=ppt/tags/tag206.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
  <p:tag name="KSO_WM_UNIT_NOCLEAR" val="0"/>
  <p:tag name="KSO_WM_UNIT_VALUE" val="48"/>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3.0"/>
  <p:tag name="KSO_WM_BEAUTIFY_FLAG" val="#wm#"/>
  <p:tag name="KSO_WM_UNIT_ISCONTENTSTITLE" val="0"/>
  <p:tag name="KSO_WM_UNIT_ISNUMDGMTITLE" val="0"/>
  <p:tag name="KSO_WM_UNIT_CONTENT_GROUP_TYPE" val="contentchip"/>
</p:tagLst>
</file>

<file path=ppt/tags/tag207.xml><?xml version="1.0" encoding="utf-8"?>
<p:tagLst xmlns:a="http://schemas.openxmlformats.org/drawingml/2006/main" xmlns:r="http://schemas.openxmlformats.org/officeDocument/2006/relationships" xmlns:p="http://schemas.openxmlformats.org/presentationml/2006/main">
  <p:tag name="KSO_WM_UNIT_SUBTYPE" val="b"/>
  <p:tag name="KSO_WM_UNIT_PRESET_TEXT" val="汇报人：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f*1"/>
  <p:tag name="KSO_WM_UNIT_LAYERLEVEL" val="1"/>
  <p:tag name="KSO_WM_TAG_VERSION" val="3.0"/>
  <p:tag name="KSO_WM_BEAUTIFY_FLAG" val="#wm#"/>
  <p:tag name="KSO_WM_UNIT_CONTENT_GROUP_TYPE" val="contentchip"/>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1"/>
  <p:tag name="KSO_WM_UNIT_LAYERLEVEL" val="1"/>
  <p:tag name="KSO_WM_TAG_VERSION" val="3.0"/>
  <p:tag name="KSO_WM_UNIT_TYPE" val="i"/>
  <p:tag name="KSO_WM_UNIT_INDEX" val="1"/>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2"/>
  <p:tag name="KSO_WM_UNIT_LAYERLEVEL" val="1"/>
  <p:tag name="KSO_WM_TAG_VERSION" val="3.0"/>
  <p:tag name="KSO_WM_UNIT_TYPE" val="i"/>
  <p:tag name="KSO_WM_UNIT_INDEX" val="2"/>
</p:tagLst>
</file>

<file path=ppt/tags/tag21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2*f*1"/>
  <p:tag name="KSO_WM_UNIT_LAYERLEVEL" val="1"/>
  <p:tag name="KSO_WM_TAG_VERSION" val="3.0"/>
  <p:tag name="KSO_WM_BEAUTIFY_FLAG" val="#wm#"/>
  <p:tag name="KSO_WM_UNIT_PRESET_TEXT" val="单击此处编辑母版文本样式&#10;第二级&#10;第三级&#10;第四级&#10;第五级"/>
</p:tagLst>
</file>

<file path=ppt/tags/tag2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UNIT_CONTENT_GROUP_TYPE" val="titlestyle"/>
  <p:tag name="KSO_WM_UNIT_PRESET_TEXT" val="单击此处添加标题"/>
</p:tagLst>
</file>

<file path=ppt/tags/tag2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3.0"/>
  <p:tag name="KSO_WM_UNIT_TYPE" val="i"/>
  <p:tag name="KSO_WM_UNIT_INDEX" val="1"/>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UNIT_TYPE" val="i"/>
  <p:tag name="KSO_WM_UNIT_INDEX" val="2"/>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20.xml><?xml version="1.0" encoding="utf-8"?>
<p:tagLst xmlns:a="http://schemas.openxmlformats.org/drawingml/2006/main" xmlns:r="http://schemas.openxmlformats.org/officeDocument/2006/relationships" xmlns:p="http://schemas.openxmlformats.org/presentationml/2006/main">
  <p:tag name="PA" val="v5.2.10"/>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3.0"/>
  <p:tag name="KSO_WM_UNIT_TYPE" val="i"/>
  <p:tag name="KSO_WM_UNIT_INDEX" val="3"/>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4"/>
  <p:tag name="KSO_WM_UNIT_LAYERLEVEL" val="1"/>
  <p:tag name="KSO_WM_TAG_VERSION" val="3.0"/>
  <p:tag name="KSO_WM_UNIT_TYPE" val="i"/>
  <p:tag name="KSO_WM_UNIT_INDEX" val="4"/>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5"/>
  <p:tag name="KSO_WM_UNIT_LAYERLEVEL" val="1"/>
  <p:tag name="KSO_WM_TAG_VERSION" val="3.0"/>
  <p:tag name="KSO_WM_UNIT_TYPE" val="i"/>
  <p:tag name="KSO_WM_UNIT_INDEX" val="5"/>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6"/>
  <p:tag name="KSO_WM_UNIT_LAYERLEVEL" val="1"/>
  <p:tag name="KSO_WM_TAG_VERSION" val="3.0"/>
  <p:tag name="KSO_WM_UNIT_TYPE" val="i"/>
  <p:tag name="KSO_WM_UNIT_INDEX" val="6"/>
</p:tagLst>
</file>

<file path=ppt/tags/tag224.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3.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7"/>
  <p:tag name="KSO_WM_UNIT_LAYERLEVEL" val="1"/>
  <p:tag name="KSO_WM_TAG_VERSION" val="3.0"/>
  <p:tag name="KSO_WM_UNIT_TYPE" val="i"/>
  <p:tag name="KSO_WM_UNIT_INDEX" val="7"/>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3.0"/>
  <p:tag name="KSO_WM_UNIT_TYPE" val="i"/>
  <p:tag name="KSO_WM_UNIT_INDEX" val="2"/>
</p:tagLst>
</file>

<file path=ppt/tags/tag23.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TEMPLATE_INDEX" val="40490296"/>
  <p:tag name="KSO_WM_TEMPLATE_CATEGORY" val="custom"/>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3.0"/>
  <p:tag name="KSO_WM_UNIT_TYPE" val="i"/>
  <p:tag name="KSO_WM_UNIT_INDEX" val="3"/>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3.0"/>
  <p:tag name="KSO_WM_UNIT_TYPE" val="i"/>
  <p:tag name="KSO_WM_UNIT_INDEX" val="4"/>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3.0"/>
  <p:tag name="KSO_WM_UNIT_TYPE" val="i"/>
  <p:tag name="KSO_WM_UNIT_INDEX" val="5"/>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3.0"/>
  <p:tag name="KSO_WM_UNIT_TYPE" val="i"/>
  <p:tag name="KSO_WM_UNIT_INDEX" val="7"/>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8"/>
  <p:tag name="KSO_WM_UNIT_LAYERLEVEL" val="1"/>
  <p:tag name="KSO_WM_TAG_VERSION" val="3.0"/>
  <p:tag name="KSO_WM_UNIT_TYPE" val="i"/>
  <p:tag name="KSO_WM_UNIT_INDEX" val="8"/>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9"/>
  <p:tag name="KSO_WM_UNIT_LAYERLEVEL" val="1"/>
  <p:tag name="KSO_WM_TAG_VERSION" val="3.0"/>
  <p:tag name="KSO_WM_UNIT_TYPE" val="i"/>
  <p:tag name="KSO_WM_UNIT_INDEX" val="9"/>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11"/>
  <p:tag name="KSO_WM_UNIT_LAYERLEVEL" val="1"/>
  <p:tag name="KSO_WM_TAG_VERSION" val="3.0"/>
  <p:tag name="KSO_WM_UNIT_TYPE" val="i"/>
  <p:tag name="KSO_WM_UNIT_INDEX" val="11"/>
</p:tagLst>
</file>

<file path=ppt/tags/tag237.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3.0"/>
  <p:tag name="KSO_WM_BEAUTIFY_FLAG" val="#wm#"/>
  <p:tag name="KSO_WM_UNIT_CONTENT_GROUP_TYPE" val="contentchip"/>
</p:tagLst>
</file>

<file path=ppt/tags/tag23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3.0"/>
  <p:tag name="KSO_WM_BEAUTIFY_FLAG" val="#wm#"/>
  <p:tag name="KSO_WM_UNIT_CONTENT_GROUP_TYPE" val="contentchip"/>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3.0"/>
  <p:tag name="KSO_WM_UNIT_TYPE" val="i"/>
  <p:tag name="KSO_WM_UNIT_INDEX" val="1"/>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2"/>
  <p:tag name="KSO_WM_UNIT_LAYERLEVEL" val="1"/>
  <p:tag name="KSO_WM_TAG_VERSION" val="3.0"/>
  <p:tag name="KSO_WM_UNIT_TYPE" val="i"/>
  <p:tag name="KSO_WM_UNIT_INDEX" val="2"/>
</p:tagLst>
</file>

<file path=ppt/tags/tag24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3.0"/>
  <p:tag name="KSO_WM_BEAUTIFY_FLAG" val="#wm#"/>
  <p:tag name="KSO_WM_UNIT_PRESET_TEXT" val="单击此处编辑母版文本样式&#10;第二级&#10;第三级&#10;第四级&#10;第五级"/>
</p:tagLst>
</file>

<file path=ppt/tags/tag24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3.0"/>
  <p:tag name="KSO_WM_BEAUTIFY_FLAG" val="#wm#"/>
  <p:tag name="KSO_WM_UNIT_PRESET_TEXT" val="单击此处编辑母版文本样式&#10;第二级&#10;第三级&#10;第四级&#10;第五级"/>
</p:tagLst>
</file>

<file path=ppt/tags/tag24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3.0"/>
  <p:tag name="KSO_WM_BEAUTIFY_FLAG" val="#wm#"/>
  <p:tag name="KSO_WM_UNIT_CONTENT_GROUP_TYPE" val="titlestyle"/>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2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3.0"/>
  <p:tag name="KSO_WM_UNIT_TYPE" val="i"/>
  <p:tag name="KSO_WM_UNIT_INDEX" val="1"/>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2"/>
  <p:tag name="KSO_WM_UNIT_LAYERLEVEL" val="1"/>
  <p:tag name="KSO_WM_TAG_VERSION" val="3.0"/>
  <p:tag name="KSO_WM_UNIT_TYPE" val="i"/>
  <p:tag name="KSO_WM_UNIT_INDEX" val="2"/>
</p:tagLst>
</file>

<file path=ppt/tags/tag25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3.0"/>
  <p:tag name="KSO_WM_BEAUTIFY_FLAG" val="#wm#"/>
  <p:tag name="KSO_WM_UNIT_PRESET_TEXT" val="单击此处编辑母版文本样式&#10;第二级&#10;第三级&#10;第四级&#10;第五级"/>
</p:tagLst>
</file>

<file path=ppt/tags/tag25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3.0"/>
  <p:tag name="KSO_WM_BEAUTIFY_FLAG" val="#wm#"/>
</p:tagLst>
</file>

<file path=ppt/tags/tag25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3.0"/>
  <p:tag name="KSO_WM_BEAUTIFY_FLAG" val="#wm#"/>
  <p:tag name="KSO_WM_UNIT_PRESET_TEXT" val="单击此处编辑母版文本样式&#10;第二级&#10;第三级&#10;第四级&#10;第五级"/>
</p:tagLst>
</file>

<file path=ppt/tags/tag25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3.0"/>
  <p:tag name="KSO_WM_BEAUTIFY_FLAG" val="#wm#"/>
</p:tagLst>
</file>

<file path=ppt/tags/tag25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3.0"/>
  <p:tag name="KSO_WM_BEAUTIFY_FLAG" val="#wm#"/>
  <p:tag name="KSO_WM_UNIT_CONTENT_GROUP_TYPE" val="titlestyle"/>
</p:tagLst>
</file>

<file path=ppt/tags/tag2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3.0"/>
  <p:tag name="KSO_WM_UNIT_TYPE" val="i"/>
  <p:tag name="KSO_WM_UNIT_INDEX" val="1"/>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2"/>
  <p:tag name="KSO_WM_UNIT_LAYERLEVEL" val="1"/>
  <p:tag name="KSO_WM_TAG_VERSION" val="3.0"/>
  <p:tag name="KSO_WM_UNIT_TYPE" val="i"/>
  <p:tag name="KSO_WM_UNIT_INDEX" val="2"/>
</p:tagLst>
</file>

<file path=ppt/tags/tag2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7*a*1"/>
  <p:tag name="KSO_WM_UNIT_LAYERLEVEL" val="1"/>
  <p:tag name="KSO_WM_TAG_VERSION" val="3.0"/>
  <p:tag name="KSO_WM_BEAUTIFY_FLAG" val="#wm#"/>
  <p:tag name="KSO_WM_UNIT_CONTENT_GROUP_TYPE" val="titlestyle"/>
</p:tagLst>
</file>

<file path=ppt/tags/tag2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2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2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2"/>
  <p:tag name="KSO_WM_UNIT_LAYERLEVEL" val="1"/>
  <p:tag name="KSO_WM_TAG_VERSION" val="3.0"/>
  <p:tag name="KSO_WM_UNIT_TYPE" val="i"/>
  <p:tag name="KSO_WM_UNIT_INDEX" val="2"/>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3.0"/>
  <p:tag name="KSO_WM_UNIT_TYPE" val="i"/>
  <p:tag name="KSO_WM_UNIT_INDEX" val="1"/>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2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3.0"/>
  <p:tag name="KSO_WM_UNIT_TYPE" val="i"/>
  <p:tag name="KSO_WM_UNIT_INDEX" val="1"/>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2"/>
  <p:tag name="KSO_WM_UNIT_LAYERLEVEL" val="1"/>
  <p:tag name="KSO_WM_TAG_VERSION" val="3.0"/>
  <p:tag name="KSO_WM_UNIT_TYPE" val="i"/>
  <p:tag name="KSO_WM_UNIT_INDEX" val="2"/>
</p:tagLst>
</file>

<file path=ppt/tags/tag27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3.0"/>
  <p:tag name="KSO_WM_BEAUTIFY_FLAG" val="#wm#"/>
  <p:tag name="KSO_WM_UNIT_PRESET_TEXT" val="单击此处编辑母版文本样式&#10;第二级&#10;第三级&#10;第四级&#10;第五级"/>
</p:tagLst>
</file>

<file path=ppt/tags/tag2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2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3.0"/>
  <p:tag name="KSO_WM_UNIT_TYPE" val="i"/>
  <p:tag name="KSO_WM_UNIT_INDEX" val="1"/>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2"/>
  <p:tag name="KSO_WM_UNIT_LAYERLEVEL" val="1"/>
  <p:tag name="KSO_WM_TAG_VERSION" val="3.0"/>
  <p:tag name="KSO_WM_UNIT_TYPE" val="i"/>
  <p:tag name="KSO_WM_UNIT_INDEX" val="2"/>
</p:tagLst>
</file>

<file path=ppt/tags/tag27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3.0"/>
  <p:tag name="KSO_WM_BEAUTIFY_FLAG" val="#wm#"/>
  <p:tag name="KSO_WM_UNIT_CONTENT_GROUP_TYPE" val="titlestyle"/>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3*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28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3.0"/>
  <p:tag name="KSO_WM_BEAUTIFY_FLAG" val="#wm#"/>
  <p:tag name="KSO_WM_UNIT_CONTENT_GROUP_TYPE" val="titlestyle"/>
</p:tagLst>
</file>

<file path=ppt/tags/tag2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UNIT_TYPE" val="i"/>
  <p:tag name="KSO_WM_UNIT_INDEX" val="1"/>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3.0"/>
  <p:tag name="KSO_WM_UNIT_TYPE" val="i"/>
  <p:tag name="KSO_WM_UNIT_INDEX" val="2"/>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3.0"/>
  <p:tag name="KSO_WM_UNIT_TYPE" val="i"/>
  <p:tag name="KSO_WM_UNIT_INDEX" val="3"/>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3.0"/>
  <p:tag name="KSO_WM_UNIT_TYPE" val="i"/>
  <p:tag name="KSO_WM_UNIT_INDEX" val="4"/>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3.0"/>
  <p:tag name="KSO_WM_UNIT_TYPE" val="i"/>
  <p:tag name="KSO_WM_UNIT_INDEX" val="5"/>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3.0"/>
  <p:tag name="KSO_WM_UNIT_TYPE" val="i"/>
  <p:tag name="KSO_WM_UNIT_INDEX" val="7"/>
</p:tagLst>
</file>

<file path=ppt/tags/tag2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3*f*1"/>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3.0"/>
  <p:tag name="KSO_WM_UNIT_TYPE" val="i"/>
  <p:tag name="KSO_WM_UNIT_INDEX" val="8"/>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3.0"/>
  <p:tag name="KSO_WM_UNIT_TYPE" val="i"/>
  <p:tag name="KSO_WM_UNIT_INDEX" val="10"/>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3.0"/>
  <p:tag name="KSO_WM_UNIT_TYPE" val="i"/>
  <p:tag name="KSO_WM_UNIT_INDEX" val="11"/>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3.0"/>
  <p:tag name="KSO_WM_UNIT_TYPE" val="i"/>
  <p:tag name="KSO_WM_UNIT_INDEX" val="12"/>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3.0"/>
  <p:tag name="KSO_WM_UNIT_TYPE" val="i"/>
  <p:tag name="KSO_WM_UNIT_INDEX" val="13"/>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3.0"/>
  <p:tag name="KSO_WM_UNIT_TYPE" val="i"/>
  <p:tag name="KSO_WM_UNIT_INDEX" val="14"/>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3.0"/>
  <p:tag name="KSO_WM_UNIT_TYPE" val="i"/>
  <p:tag name="KSO_WM_UNIT_INDEX" val="15"/>
</p:tagLst>
</file>

<file path=ppt/tags/tag29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感谢你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3.0"/>
  <p:tag name="KSO_WM_BEAUTIFY_FLAG" val="#wm#"/>
  <p:tag name="KSO_WM_UNIT_CONTENT_GROUP_TYPE" val="contentchip"/>
</p:tagLst>
</file>

<file path=ppt/tags/tag298.xml><?xml version="1.0" encoding="utf-8"?>
<p:tagLst xmlns:a="http://schemas.openxmlformats.org/drawingml/2006/main" xmlns:r="http://schemas.openxmlformats.org/officeDocument/2006/relationships" xmlns:p="http://schemas.openxmlformats.org/presentationml/2006/main">
  <p:tag name="KSO_WM_UNIT_SUBTYPE" val="b"/>
  <p:tag name="KSO_WM_UNIT_PRESET_TEXT" val="汇报人：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3.0"/>
  <p:tag name="KSO_WM_BEAUTIFY_FLAG" val="#wm#"/>
  <p:tag name="KSO_WM_UNIT_CONTENT_GROUP_TYPE" val="contentchip"/>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0*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3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3*f*2"/>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302.xml><?xml version="1.0" encoding="utf-8"?>
<p:tagLst xmlns:a="http://schemas.openxmlformats.org/drawingml/2006/main" xmlns:r="http://schemas.openxmlformats.org/officeDocument/2006/relationships" xmlns:p="http://schemas.openxmlformats.org/presentationml/2006/main">
  <p:tag name="KSO_WM_SLIDE_ID" val="custom20230895_1"/>
  <p:tag name="KSO_WM_TEMPLATE_SUBCATEGORY" val="29"/>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0895"/>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41.4&quot;,&quot;top&quot;:&quot;63.05&quot;,&quot;width&quot;:&quot;615.6&quot;,&quot;height&quot;:&quot;371.45&quot;}"/>
</p:tagLst>
</file>

<file path=ppt/tags/tag303.xml><?xml version="1.0" encoding="utf-8"?>
<p:tagLst xmlns:a="http://schemas.openxmlformats.org/drawingml/2006/main" xmlns:r="http://schemas.openxmlformats.org/officeDocument/2006/relationships" xmlns:p="http://schemas.openxmlformats.org/presentationml/2006/main">
  <p:tag name="KSO_WM_UNIT_TYPE" val="f"/>
  <p:tag name="KSO_WM_UNIT_SUBTYPE" val="g"/>
  <p:tag name="KSO_WM_UNIT_INDEX" val="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98"/>
  <p:tag name="KSO_WM_TEMPLATE_CATEGORY" val="custom"/>
  <p:tag name="KSO_WM_UNIT_TEXT_LAYER_COUNT" val="1"/>
  <p:tag name="KSO_WM_UNIT_PRESET_TEXT_INDEX" val="-1"/>
  <p:tag name="KSO_WM_UNIT_PRESET_TEXT_LEN" val="0"/>
</p:tagLst>
</file>

<file path=ppt/tags/tag304.xml><?xml version="1.0" encoding="utf-8"?>
<p:tagLst xmlns:a="http://schemas.openxmlformats.org/drawingml/2006/main" xmlns:r="http://schemas.openxmlformats.org/officeDocument/2006/relationships" xmlns:p="http://schemas.openxmlformats.org/presentationml/2006/main">
  <p:tag name="PA" val="v5.2.10"/>
  <p:tag name="KSO_WM_BEAUTIFY_FLAG" val="#wm#"/>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UNIT_CONTENT_GROUP_TYPE" val="contentchip"/>
  <p:tag name="KSO_WM_UNIT_TYPE" val="a"/>
  <p:tag name="KSO_WM_UNIT_INDEX" val="1"/>
  <p:tag name="KSO_WM_UNIT_ID" val="_1*a*1"/>
  <p:tag name="KSO_WM_TEMPLATE_CATEGORY" val="custom"/>
  <p:tag name="KSO_WM_TEMPLATE_INDEX" val="20230895"/>
  <p:tag name="KSO_WM_UNIT_LAYERLEVEL" val="1"/>
  <p:tag name="KSO_WM_TAG_VERSION" val="3.0"/>
  <p:tag name="KSO_WM_UNIT_PRESET_TEXT" val="添加文档标题"/>
  <p:tag name="KSO_WM_UNIT_TEXT_TYPE" val="1"/>
</p:tagLst>
</file>

<file path=ppt/tags/tag305.xml><?xml version="1.0" encoding="utf-8"?>
<p:tagLst xmlns:a="http://schemas.openxmlformats.org/drawingml/2006/main" xmlns:r="http://schemas.openxmlformats.org/officeDocument/2006/relationships" xmlns:p="http://schemas.openxmlformats.org/presentationml/2006/main">
  <p:tag name="KSO_WM_UNIT_SUBTYPE" val="b"/>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f*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汇报人：稻小壳"/>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HAS_MASK" val="0"/>
  <p:tag name="KSO_WM_SLIDE_ID" val="custom20230895_8"/>
  <p:tag name="KSO_WM_SLIDE_INDEX" val="8"/>
  <p:tag name="KSO_WM_SLIDE_ITEM_CNT" val="0"/>
  <p:tag name="KSO_WM_SLIDE_LAYOUT" val="a_f"/>
  <p:tag name="KSO_WM_SLIDE_LAYOUT_CNT" val="1_1"/>
  <p:tag name="KSO_WM_SLIDE_TYPE" val="text"/>
  <p:tag name="KSO_WM_TAG_VERSION" val="3.0"/>
  <p:tag name="KSO_WM_TEMPLATE_MASTER_TYPE" val="0"/>
  <p:tag name="KSO_WM_TEMPLATE_SLIDE_ID" val="slide_d635315789958f2d"/>
  <p:tag name="KSO_WM_TEMPLATE_SUBCATEGORY" val="29"/>
  <p:tag name="KSO_WM_TEMPLATE_COLOR_TYPE" val="0"/>
  <p:tag name="KSO_WM_SLIDE_SUBTYPE" val="pureTxt"/>
  <p:tag name="KSO_WM_SLIDE_SIZE" val="863*444"/>
  <p:tag name="KSO_WM_SLIDE_POSITION" val="47*47"/>
  <p:tag name="KSO_WM_SPECIAL_SOURCE" val="bdnull"/>
  <p:tag name="KSO_WM_SLIDE_LAYOUT_NAME" val="标题和内容"/>
</p:tagLst>
</file>

<file path=ppt/tags/tag307.xml><?xml version="1.0" encoding="utf-8"?>
<p:tagLst xmlns:a="http://schemas.openxmlformats.org/drawingml/2006/main" xmlns:r="http://schemas.openxmlformats.org/officeDocument/2006/relationships" xmlns:p="http://schemas.openxmlformats.org/presentationml/2006/main">
  <p:tag name="KSO_WM_UNIT_INDEX" val="1"/>
  <p:tag name="KSO_WM_UNIT_TYPE" val="a"/>
  <p:tag name="KSO_WM_BEAUTIFY_FLAG" val="#wm#"/>
</p:tagLst>
</file>

<file path=ppt/tags/tag308.xml><?xml version="1.0" encoding="utf-8"?>
<p:tagLst xmlns:a="http://schemas.openxmlformats.org/drawingml/2006/main" xmlns:r="http://schemas.openxmlformats.org/officeDocument/2006/relationships" xmlns:p="http://schemas.openxmlformats.org/presentationml/2006/main">
  <p:tag name="KSO_WM_UNIT_INDEX" val="9"/>
  <p:tag name="KSO_WM_UNIT_TYPE" val="f"/>
  <p:tag name="KSO_WM_UNIT_SUBTYPE" val="a"/>
  <p:tag name="KSO_WM_BEAUTIFY_FLAG" val="#wm#"/>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HAS_MASK" val="0"/>
  <p:tag name="KSO_WM_SLIDE_ID" val="custom20230895_8"/>
  <p:tag name="KSO_WM_SLIDE_INDEX" val="8"/>
  <p:tag name="KSO_WM_SLIDE_ITEM_CNT" val="0"/>
  <p:tag name="KSO_WM_SLIDE_LAYOUT" val="a_f"/>
  <p:tag name="KSO_WM_SLIDE_LAYOUT_CNT" val="1_1"/>
  <p:tag name="KSO_WM_SLIDE_TYPE" val="text"/>
  <p:tag name="KSO_WM_TAG_VERSION" val="3.0"/>
  <p:tag name="KSO_WM_TEMPLATE_MASTER_TYPE" val="0"/>
  <p:tag name="KSO_WM_TEMPLATE_SLIDE_ID" val="slide_d635315789958f2d"/>
  <p:tag name="KSO_WM_TEMPLATE_SUBCATEGORY" val="29"/>
  <p:tag name="KSO_WM_TEMPLATE_COLOR_TYPE" val="0"/>
  <p:tag name="KSO_WM_SLIDE_SUBTYPE" val="pureTxt"/>
  <p:tag name="KSO_WM_SLIDE_SIZE" val="863*444"/>
  <p:tag name="KSO_WM_SLIDE_POSITION" val="47*47"/>
  <p:tag name="KSO_WM_SPECIAL_SOURCE" val="bdnull"/>
  <p:tag name="KSO_WM_SLIDE_LAYOUT_NAME" val="标题和内容"/>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3*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310.xml><?xml version="1.0" encoding="utf-8"?>
<p:tagLst xmlns:a="http://schemas.openxmlformats.org/drawingml/2006/main" xmlns:r="http://schemas.openxmlformats.org/officeDocument/2006/relationships" xmlns:p="http://schemas.openxmlformats.org/presentationml/2006/main">
  <p:tag name="KSO_WM_UNIT_INDEX" val="1"/>
  <p:tag name="KSO_WM_UNIT_TYPE" val="a"/>
  <p:tag name="KSO_WM_BEAUTIFY_FLAG" val="#wm#"/>
</p:tagLst>
</file>

<file path=ppt/tags/tag311.xml><?xml version="1.0" encoding="utf-8"?>
<p:tagLst xmlns:a="http://schemas.openxmlformats.org/drawingml/2006/main" xmlns:r="http://schemas.openxmlformats.org/officeDocument/2006/relationships" xmlns:p="http://schemas.openxmlformats.org/presentationml/2006/main">
  <p:tag name="KSO_WM_UNIT_INDEX" val="8"/>
  <p:tag name="KSO_WM_UNIT_TYPE" val="f"/>
  <p:tag name="KSO_WM_UNIT_SUBTYPE" val="a"/>
  <p:tag name="KSO_WM_BEAUTIFY_FLAG" val="#wm#"/>
</p:tagLst>
</file>

<file path=ppt/tags/tag312.xml><?xml version="1.0" encoding="utf-8"?>
<p:tagLst xmlns:a="http://schemas.openxmlformats.org/drawingml/2006/main" xmlns:r="http://schemas.openxmlformats.org/officeDocument/2006/relationships" xmlns:p="http://schemas.openxmlformats.org/presentationml/2006/main">
  <p:tag name="KSO_WM_SLIDE_ID" val="custom20230895_4"/>
  <p:tag name="KSO_WM_TEMPLATE_SUBCATEGORY" val="29"/>
  <p:tag name="KSO_WM_TEMPLATE_MASTER_TYPE" val="0"/>
  <p:tag name="KSO_WM_TEMPLATE_COLOR_TYPE" val="0"/>
  <p:tag name="KSO_WM_SLIDE_ITEM_CNT" val="4"/>
  <p:tag name="KSO_WM_SLIDE_INDEX" val="4"/>
  <p:tag name="KSO_WM_TAG_VERSION" val="3.0"/>
  <p:tag name="KSO_WM_BEAUTIFY_FLAG" val="#wm#"/>
  <p:tag name="KSO_WM_TEMPLATE_CATEGORY" val="custom"/>
  <p:tag name="KSO_WM_TEMPLATE_INDEX" val="20230895"/>
  <p:tag name="KSO_WM_SLIDE_TYPE" val="contents"/>
  <p:tag name="KSO_WM_SLIDE_SUBTYPE" val="diag"/>
  <p:tag name="KSO_WM_SLIDE_LAYOUT" val="a_l"/>
  <p:tag name="KSO_WM_SLIDE_LAYOUT_CNT" val="1_1"/>
  <p:tag name="KSO_WM_SPECIAL_SOURCE" val="bdnull"/>
  <p:tag name="KSO_WM_DIAGRAM_GROUP_CODE" val="l1-1"/>
  <p:tag name="KSO_WM_SLIDE_DIAGTYPE" val="l"/>
</p:tagLst>
</file>

<file path=ppt/tags/tag313.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TEMPLATE_CATEGORY" val="custom"/>
  <p:tag name="KSO_WM_TEMPLATE_INDEX" val="20230895"/>
  <p:tag name="KSO_WM_UNIT_LAYERLEVEL" val="1"/>
  <p:tag name="KSO_WM_TAG_VERSION" val="3.0"/>
  <p:tag name="KSO_WM_BEAUTIFY_FLAG" val="#wm#"/>
  <p:tag name="KSO_WM_DIAGRAM_GROUP_CODE" val="l1-1"/>
  <p:tag name="KSO_WM_UNIT_TEXT_FILL_FORE_SCHEMECOLOR_INDEX" val="6"/>
  <p:tag name="KSO_WM_UNIT_USESOURCEFORMAT_APPLY" val="1"/>
  <p:tag name="KSO_WM_UNIT_PRESET_TEXT" val="目录"/>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895_5*l_h_i*1_1_1"/>
  <p:tag name="KSO_WM_TEMPLATE_CATEGORY" val="custom"/>
  <p:tag name="KSO_WM_TEMPLATE_INDEX" val="20230895"/>
  <p:tag name="KSO_WM_UNIT_LAYERLEVEL" val="1_1_1"/>
  <p:tag name="KSO_WM_TAG_VERSION" val="3.0"/>
  <p:tag name="KSO_WM_DIAGRAM_GROUP_CODE" val="l1-1"/>
  <p:tag name="KSO_WM_UNIT_TYPE" val="l_h_i"/>
  <p:tag name="KSO_WM_UNIT_INDEX" val="1_1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gradient&quot;:[{&quot;brightness&quot;:0.8999999761581421,&quot;colorType&quot;:1,&quot;foreColorIndex&quot;:16,&quot;pos&quot;:0,&quot;transparency&quot;:0},{&quot;brightness&quot;:0.8999999761581421,&quot;colorType&quot;:1,&quot;foreColorIndex&quot;:1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6"/>
  <p:tag name="KSO_WM_UNIT_SHADOW_SCHEMECOLOR_INDEX" val="6"/>
  <p:tag name="KSO_WM_UNIT_TEXT_FILL_FORE_SCHEMECOLOR_INDEX" val="2"/>
  <p:tag name="KSO_WM_UNIT_TEXT_FILL_TYPE" val="1"/>
  <p:tag name="KSO_WM_UNIT_USESOURCEFORMAT_APPLY" val="1"/>
</p:tagLst>
</file>

<file path=ppt/tags/tag3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2"/>
  <p:tag name="KSO_WM_UNIT_ID" val="custom20230895_5*l_h_i*1_1_2"/>
  <p:tag name="KSO_WM_TEMPLATE_CATEGORY" val="custom"/>
  <p:tag name="KSO_WM_TEMPLATE_INDEX" val="20230895"/>
  <p:tag name="KSO_WM_UNIT_LAYERLEVEL" val="1_1_1"/>
  <p:tag name="KSO_WM_TAG_VERSION" val="3.0"/>
  <p:tag name="KSO_WM_BEAUTIFY_FLAG" val="#wm#"/>
  <p:tag name="KSO_WM_DIAGRAM_GROUP_CODE" val="l1-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type&quot;:0},&quot;glow&quot;:{&quot;colorType&quot;:0},&quot;line&quot;:{&quot;gradient&quot;:[{&quot;brightness&quot;:0,&quot;colorType&quot;:1,&quot;foreColorIndex&quot;:5,&quot;pos&quot;:0.6499999761581421,&quot;transparency&quot;:0.20000000298023224},{&quot;brightness&quot;:0,&quot;colorType&quot;:1,&quot;foreColorIndex&quot;:5,&quot;pos&quot;:0.6600000262260437,&quot;transparency&quot;:1}],&quot;type&quot;:2},&quot;shadow&quot;:{&quot;colorType&quot;:0},&quot;threeD&quot;:{&quot;curvedSurface&quot;:{&quot;brightness&quot;:0,&quot;colorType&quot;:2,&quot;rgb&quot;:&quot;#000000&quot;},&quot;depth&quot;:{&quot;colorType&quot;:0}}}}"/>
  <p:tag name="KSO_WM_UNIT_TEXT_FORE_SCHEMECOLOR_INDEX" val="5"/>
  <p:tag name="KSO_WM_UNIT_USESOURCEFORMAT_APPLY" val="1"/>
</p:tagLst>
</file>

<file path=ppt/tags/tag3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1_1"/>
  <p:tag name="KSO_WM_TEMPLATE_CATEGORY" val="custom"/>
  <p:tag name="KSO_WM_TEMPLATE_INDEX" val="20230895"/>
  <p:tag name="KSO_WM_UNIT_LAYERLEVEL" val="1_1_1"/>
  <p:tag name="KSO_WM_TAG_VERSION" val="3.0"/>
  <p:tag name="KSO_WM_BEAUTIFY_FLAG" val="#wm#"/>
  <p:tag name="KSO_WM_DIAGRAM_GROUP_CODE" val="l1-1"/>
  <p:tag name="KSO_WM_UNIT_TYPE" val="l_h_a"/>
  <p:tag name="KSO_WM_UNIT_ID" val="custom20230895_5*l_h_a*1_1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目录标题"/>
  <p:tag name="KSO_WM_UNIT_TEXT_TYPE" val="1"/>
  <p:tag name="KSO_WM_UNIT_TEXT_FILL_FORE_SCHEMECOLOR_INDEX" val="5"/>
  <p:tag name="KSO_WM_UNIT_TEXT_FILL_TYPE" val="1"/>
  <p:tag name="KSO_WM_UNIT_USESOURCEFORMAT_APPLY" val="1"/>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895_5*l_h_i*1_2_1"/>
  <p:tag name="KSO_WM_TEMPLATE_CATEGORY" val="custom"/>
  <p:tag name="KSO_WM_TEMPLATE_INDEX" val="20230895"/>
  <p:tag name="KSO_WM_UNIT_LAYERLEVEL" val="1_1_1"/>
  <p:tag name="KSO_WM_TAG_VERSION" val="3.0"/>
  <p:tag name="KSO_WM_DIAGRAM_GROUP_CODE" val="l1-1"/>
  <p:tag name="KSO_WM_UNIT_TYPE" val="l_h_i"/>
  <p:tag name="KSO_WM_UNIT_INDEX" val="1_2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gradient&quot;:[{&quot;brightness&quot;:0.8999999761581421,&quot;colorType&quot;:1,&quot;foreColorIndex&quot;:16,&quot;pos&quot;:0,&quot;transparency&quot;:0},{&quot;brightness&quot;:0.8999999761581421,&quot;colorType&quot;:1,&quot;foreColorIndex&quot;:1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6"/>
  <p:tag name="KSO_WM_UNIT_SHADOW_SCHEMECOLOR_INDEX" val="6"/>
  <p:tag name="KSO_WM_UNIT_TEXT_FILL_FORE_SCHEMECOLOR_INDEX" val="2"/>
  <p:tag name="KSO_WM_UNIT_TEXT_FILL_TYPE" val="1"/>
  <p:tag name="KSO_WM_UNIT_USESOURCEFORMAT_APPLY" val="1"/>
</p:tagLst>
</file>

<file path=ppt/tags/tag3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2"/>
  <p:tag name="KSO_WM_UNIT_ID" val="custom20230895_5*l_h_i*1_2_2"/>
  <p:tag name="KSO_WM_TEMPLATE_CATEGORY" val="custom"/>
  <p:tag name="KSO_WM_TEMPLATE_INDEX" val="20230895"/>
  <p:tag name="KSO_WM_UNIT_LAYERLEVEL" val="1_1_1"/>
  <p:tag name="KSO_WM_TAG_VERSION" val="3.0"/>
  <p:tag name="KSO_WM_BEAUTIFY_FLAG" val="#wm#"/>
  <p:tag name="KSO_WM_DIAGRAM_GROUP_CODE" val="l1-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type&quot;:0},&quot;glow&quot;:{&quot;colorType&quot;:0},&quot;line&quot;:{&quot;gradient&quot;:[{&quot;brightness&quot;:0,&quot;colorType&quot;:1,&quot;foreColorIndex&quot;:5,&quot;pos&quot;:0.6499999761581421,&quot;transparency&quot;:0.20000000298023224},{&quot;brightness&quot;:0,&quot;colorType&quot;:1,&quot;foreColorIndex&quot;:5,&quot;pos&quot;:0.6600000262260437,&quot;transparency&quot;:1}],&quot;type&quot;:2},&quot;shadow&quot;:{&quot;colorType&quot;:0},&quot;threeD&quot;:{&quot;curvedSurface&quot;:{&quot;brightness&quot;:0,&quot;colorType&quot;:2,&quot;rgb&quot;:&quot;#000000&quot;},&quot;depth&quot;:{&quot;colorType&quot;:0}}}}"/>
  <p:tag name="KSO_WM_UNIT_TEXT_FORE_SCHEMECOLOR_INDEX" val="5"/>
  <p:tag name="KSO_WM_UNIT_USESOURCEFORMAT_APPLY" val="1"/>
</p:tagLst>
</file>

<file path=ppt/tags/tag31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2_1"/>
  <p:tag name="KSO_WM_TEMPLATE_CATEGORY" val="custom"/>
  <p:tag name="KSO_WM_TEMPLATE_INDEX" val="20230895"/>
  <p:tag name="KSO_WM_UNIT_LAYERLEVEL" val="1_1_1"/>
  <p:tag name="KSO_WM_TAG_VERSION" val="3.0"/>
  <p:tag name="KSO_WM_BEAUTIFY_FLAG" val="#wm#"/>
  <p:tag name="KSO_WM_DIAGRAM_GROUP_CODE" val="l1-1"/>
  <p:tag name="KSO_WM_UNIT_TYPE" val="l_h_a"/>
  <p:tag name="KSO_WM_UNIT_ID" val="custom20230895_5*l_h_a*1_2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目录标题"/>
  <p:tag name="KSO_WM_UNIT_TEXT_TYPE" val="1"/>
  <p:tag name="KSO_WM_UNIT_TEXT_FILL_FORE_SCHEMECOLOR_INDEX" val="5"/>
  <p:tag name="KSO_WM_UNIT_TEXT_FILL_TYPE" val="1"/>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895_5*l_h_i*1_3_1"/>
  <p:tag name="KSO_WM_TEMPLATE_CATEGORY" val="custom"/>
  <p:tag name="KSO_WM_TEMPLATE_INDEX" val="20230895"/>
  <p:tag name="KSO_WM_UNIT_LAYERLEVEL" val="1_1_1"/>
  <p:tag name="KSO_WM_TAG_VERSION" val="3.0"/>
  <p:tag name="KSO_WM_DIAGRAM_GROUP_CODE" val="l1-1"/>
  <p:tag name="KSO_WM_UNIT_TYPE" val="l_h_i"/>
  <p:tag name="KSO_WM_UNIT_INDEX" val="1_3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gradient&quot;:[{&quot;brightness&quot;:0.8999999761581421,&quot;colorType&quot;:1,&quot;foreColorIndex&quot;:16,&quot;pos&quot;:0,&quot;transparency&quot;:0},{&quot;brightness&quot;:0.8999999761581421,&quot;colorType&quot;:1,&quot;foreColorIndex&quot;:1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6"/>
  <p:tag name="KSO_WM_UNIT_SHADOW_SCHEMECOLOR_INDEX" val="6"/>
  <p:tag name="KSO_WM_UNIT_TEXT_FILL_FORE_SCHEMECOLOR_INDEX" val="2"/>
  <p:tag name="KSO_WM_UNIT_TEXT_FILL_TYPE" val="1"/>
  <p:tag name="KSO_WM_UNIT_USESOURCEFORMAT_APPLY" val="1"/>
</p:tagLst>
</file>

<file path=ppt/tags/tag3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2"/>
  <p:tag name="KSO_WM_UNIT_ID" val="custom20230895_5*l_h_i*1_3_2"/>
  <p:tag name="KSO_WM_TEMPLATE_CATEGORY" val="custom"/>
  <p:tag name="KSO_WM_TEMPLATE_INDEX" val="20230895"/>
  <p:tag name="KSO_WM_UNIT_LAYERLEVEL" val="1_1_1"/>
  <p:tag name="KSO_WM_TAG_VERSION" val="3.0"/>
  <p:tag name="KSO_WM_BEAUTIFY_FLAG" val="#wm#"/>
  <p:tag name="KSO_WM_DIAGRAM_GROUP_CODE" val="l1-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type&quot;:0},&quot;glow&quot;:{&quot;colorType&quot;:0},&quot;line&quot;:{&quot;gradient&quot;:[{&quot;brightness&quot;:0,&quot;colorType&quot;:1,&quot;foreColorIndex&quot;:5,&quot;pos&quot;:0.6499999761581421,&quot;transparency&quot;:0.20000000298023224},{&quot;brightness&quot;:0,&quot;colorType&quot;:1,&quot;foreColorIndex&quot;:5,&quot;pos&quot;:0.6600000262260437,&quot;transparency&quot;:1}],&quot;type&quot;:2},&quot;shadow&quot;:{&quot;colorType&quot;:0},&quot;threeD&quot;:{&quot;curvedSurface&quot;:{&quot;brightness&quot;:0,&quot;colorType&quot;:2,&quot;rgb&quot;:&quot;#000000&quot;},&quot;depth&quot;:{&quot;colorType&quot;:0}}}}"/>
  <p:tag name="KSO_WM_UNIT_TEXT_FORE_SCHEMECOLOR_INDEX" val="5"/>
  <p:tag name="KSO_WM_UNIT_USESOURCEFORMAT_APPLY" val="1"/>
</p:tagLst>
</file>

<file path=ppt/tags/tag32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3_1"/>
  <p:tag name="KSO_WM_TEMPLATE_CATEGORY" val="custom"/>
  <p:tag name="KSO_WM_TEMPLATE_INDEX" val="20230895"/>
  <p:tag name="KSO_WM_UNIT_LAYERLEVEL" val="1_1_1"/>
  <p:tag name="KSO_WM_TAG_VERSION" val="3.0"/>
  <p:tag name="KSO_WM_BEAUTIFY_FLAG" val="#wm#"/>
  <p:tag name="KSO_WM_DIAGRAM_GROUP_CODE" val="l1-1"/>
  <p:tag name="KSO_WM_UNIT_TYPE" val="l_h_a"/>
  <p:tag name="KSO_WM_UNIT_ID" val="custom20230895_5*l_h_a*1_3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目录标题"/>
  <p:tag name="KSO_WM_UNIT_TEXT_TYPE" val="1"/>
  <p:tag name="KSO_WM_UNIT_TEXT_FILL_FORE_SCHEMECOLOR_INDEX" val="5"/>
  <p:tag name="KSO_WM_UNIT_TEXT_FILL_TYPE" val="1"/>
  <p:tag name="KSO_WM_UNIT_USESOURCEFORMAT_APPLY" val="1"/>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895_5*l_h_i*1_4_1"/>
  <p:tag name="KSO_WM_TEMPLATE_CATEGORY" val="custom"/>
  <p:tag name="KSO_WM_TEMPLATE_INDEX" val="20230895"/>
  <p:tag name="KSO_WM_UNIT_LAYERLEVEL" val="1_1_1"/>
  <p:tag name="KSO_WM_TAG_VERSION" val="3.0"/>
  <p:tag name="KSO_WM_DIAGRAM_GROUP_CODE" val="l1-1"/>
  <p:tag name="KSO_WM_UNIT_TYPE" val="l_h_i"/>
  <p:tag name="KSO_WM_UNIT_INDEX" val="1_4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gradient&quot;:[{&quot;brightness&quot;:0.8999999761581421,&quot;colorType&quot;:1,&quot;foreColorIndex&quot;:16,&quot;pos&quot;:0,&quot;transparency&quot;:0},{&quot;brightness&quot;:0.8999999761581421,&quot;colorType&quot;:1,&quot;foreColorIndex&quot;:1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6"/>
  <p:tag name="KSO_WM_UNIT_SHADOW_SCHEMECOLOR_INDEX" val="6"/>
  <p:tag name="KSO_WM_UNIT_TEXT_FILL_FORE_SCHEMECOLOR_INDEX" val="2"/>
  <p:tag name="KSO_WM_UNIT_TEXT_FILL_TYPE" val="1"/>
  <p:tag name="KSO_WM_UNIT_USESOURCEFORMAT_APPLY" val="1"/>
</p:tagLst>
</file>

<file path=ppt/tags/tag3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2"/>
  <p:tag name="KSO_WM_UNIT_ID" val="custom20230895_5*l_h_i*1_4_2"/>
  <p:tag name="KSO_WM_TEMPLATE_CATEGORY" val="custom"/>
  <p:tag name="KSO_WM_TEMPLATE_INDEX" val="20230895"/>
  <p:tag name="KSO_WM_UNIT_LAYERLEVEL" val="1_1_1"/>
  <p:tag name="KSO_WM_TAG_VERSION" val="3.0"/>
  <p:tag name="KSO_WM_BEAUTIFY_FLAG" val="#wm#"/>
  <p:tag name="KSO_WM_DIAGRAM_GROUP_CODE" val="l1-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type&quot;:0},&quot;glow&quot;:{&quot;colorType&quot;:0},&quot;line&quot;:{&quot;gradient&quot;:[{&quot;brightness&quot;:0,&quot;colorType&quot;:1,&quot;foreColorIndex&quot;:5,&quot;pos&quot;:0.6499999761581421,&quot;transparency&quot;:0.20000000298023224},{&quot;brightness&quot;:0,&quot;colorType&quot;:1,&quot;foreColorIndex&quot;:5,&quot;pos&quot;:0.6600000262260437,&quot;transparency&quot;:1}],&quot;type&quot;:2},&quot;shadow&quot;:{&quot;colorType&quot;:0},&quot;threeD&quot;:{&quot;curvedSurface&quot;:{&quot;brightness&quot;:0,&quot;colorType&quot;:2,&quot;rgb&quot;:&quot;#000000&quot;},&quot;depth&quot;:{&quot;colorType&quot;:0}}}}"/>
  <p:tag name="KSO_WM_UNIT_TEXT_FORE_SCHEMECOLOR_INDEX" val="5"/>
  <p:tag name="KSO_WM_UNIT_USESOURCEFORMAT_APPLY" val="1"/>
</p:tagLst>
</file>

<file path=ppt/tags/tag32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4_1"/>
  <p:tag name="KSO_WM_TEMPLATE_CATEGORY" val="custom"/>
  <p:tag name="KSO_WM_TEMPLATE_INDEX" val="20230895"/>
  <p:tag name="KSO_WM_UNIT_LAYERLEVEL" val="1_1_1"/>
  <p:tag name="KSO_WM_TAG_VERSION" val="3.0"/>
  <p:tag name="KSO_WM_BEAUTIFY_FLAG" val="#wm#"/>
  <p:tag name="KSO_WM_DIAGRAM_GROUP_CODE" val="l1-1"/>
  <p:tag name="KSO_WM_UNIT_TYPE" val="l_h_a"/>
  <p:tag name="KSO_WM_UNIT_ID" val="custom20230895_5*l_h_a*1_4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目录标题"/>
  <p:tag name="KSO_WM_UNIT_TEXT_TYPE" val="1"/>
  <p:tag name="KSO_WM_UNIT_TEXT_FILL_FORE_SCHEMECOLOR_INDEX" val="5"/>
  <p:tag name="KSO_WM_UNIT_TEXT_FILL_TYPE" val="1"/>
  <p:tag name="KSO_WM_UNIT_USESOURCEFORMAT_APPLY" val="1"/>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895_5*l_h_i*1_5_1"/>
  <p:tag name="KSO_WM_TEMPLATE_CATEGORY" val="custom"/>
  <p:tag name="KSO_WM_TEMPLATE_INDEX" val="20230895"/>
  <p:tag name="KSO_WM_UNIT_LAYERLEVEL" val="1_1_1"/>
  <p:tag name="KSO_WM_TAG_VERSION" val="3.0"/>
  <p:tag name="KSO_WM_DIAGRAM_GROUP_CODE" val="l1-1"/>
  <p:tag name="KSO_WM_UNIT_TYPE" val="l_h_i"/>
  <p:tag name="KSO_WM_UNIT_INDEX" val="1_5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gradient&quot;:[{&quot;brightness&quot;:0.8999999761581421,&quot;colorType&quot;:1,&quot;foreColorIndex&quot;:16,&quot;pos&quot;:0,&quot;transparency&quot;:0},{&quot;brightness&quot;:0.8999999761581421,&quot;colorType&quot;:1,&quot;foreColorIndex&quot;:1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6"/>
  <p:tag name="KSO_WM_UNIT_SHADOW_SCHEMECOLOR_INDEX" val="6"/>
  <p:tag name="KSO_WM_UNIT_TEXT_FILL_FORE_SCHEMECOLOR_INDEX" val="2"/>
  <p:tag name="KSO_WM_UNIT_TEXT_FILL_TYPE" val="1"/>
  <p:tag name="KSO_WM_UNIT_USESOURCEFORMAT_APPLY" val="1"/>
</p:tagLst>
</file>

<file path=ppt/tags/tag3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2"/>
  <p:tag name="KSO_WM_UNIT_ID" val="custom20230895_5*l_h_i*1_5_2"/>
  <p:tag name="KSO_WM_TEMPLATE_CATEGORY" val="custom"/>
  <p:tag name="KSO_WM_TEMPLATE_INDEX" val="20230895"/>
  <p:tag name="KSO_WM_UNIT_LAYERLEVEL" val="1_1_1"/>
  <p:tag name="KSO_WM_TAG_VERSION" val="3.0"/>
  <p:tag name="KSO_WM_BEAUTIFY_FLAG" val="#wm#"/>
  <p:tag name="KSO_WM_DIAGRAM_GROUP_CODE" val="l1-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type&quot;:0},&quot;glow&quot;:{&quot;colorType&quot;:0},&quot;line&quot;:{&quot;gradient&quot;:[{&quot;brightness&quot;:0,&quot;colorType&quot;:1,&quot;foreColorIndex&quot;:5,&quot;pos&quot;:0.6499999761581421,&quot;transparency&quot;:0.20000000298023224},{&quot;brightness&quot;:0,&quot;colorType&quot;:1,&quot;foreColorIndex&quot;:5,&quot;pos&quot;:0.6600000262260437,&quot;transparency&quot;:1}],&quot;type&quot;:2},&quot;shadow&quot;:{&quot;colorType&quot;:0},&quot;threeD&quot;:{&quot;curvedSurface&quot;:{&quot;brightness&quot;:0,&quot;colorType&quot;:2,&quot;rgb&quot;:&quot;#000000&quot;},&quot;depth&quot;:{&quot;colorType&quot;:0}}}}"/>
  <p:tag name="KSO_WM_UNIT_TEXT_FORE_SCHEMECOLOR_INDEX" val="5"/>
  <p:tag name="KSO_WM_UNIT_USESOURCEFORMAT_APPLY" val="1"/>
</p:tagLst>
</file>

<file path=ppt/tags/tag32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5_1"/>
  <p:tag name="KSO_WM_TEMPLATE_CATEGORY" val="custom"/>
  <p:tag name="KSO_WM_TEMPLATE_INDEX" val="20230895"/>
  <p:tag name="KSO_WM_UNIT_LAYERLEVEL" val="1_1_1"/>
  <p:tag name="KSO_WM_TAG_VERSION" val="3.0"/>
  <p:tag name="KSO_WM_BEAUTIFY_FLAG" val="#wm#"/>
  <p:tag name="KSO_WM_DIAGRAM_GROUP_CODE" val="l1-1"/>
  <p:tag name="KSO_WM_UNIT_TYPE" val="l_h_a"/>
  <p:tag name="KSO_WM_UNIT_ID" val="custom20230895_5*l_h_a*1_5_1"/>
  <p:tag name="KSO_WM_DIAGRAM_VERSION" val="3"/>
  <p:tag name="KSO_WM_DIAGRAM_MAX_ITEMCNT" val="6"/>
  <p:tag name="KSO_WM_DIAGRAM_MIN_ITEMCNT" val="2"/>
  <p:tag name="KSO_WM_DIAGRAM_VIRTUALLY_FRAME" val="{&quot;height&quot;:437.85,&quot;left&quot;:363.58758669620187,&quot;top&quot;:74.15,&quot;width&quot;:516.7479251148218}"/>
  <p:tag name="KSO_WM_DIAGRAM_COLOR_TRICK" val="1"/>
  <p:tag name="KSO_WM_DIAGRAM_COLOR_TEXT_CAN_REMOVE" val="n"/>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目录标题"/>
  <p:tag name="KSO_WM_UNIT_TEXT_TYPE" val="1"/>
  <p:tag name="KSO_WM_UNIT_TEXT_FILL_FORE_SCHEMECOLOR_INDEX" val="5"/>
  <p:tag name="KSO_WM_UNIT_TEXT_FILL_TYPE" val="1"/>
  <p:tag name="KSO_WM_UNIT_USESOURCEFORMAT_APPLY" val="1"/>
</p:tagLst>
</file>

<file path=ppt/tags/tag329.xml><?xml version="1.0" encoding="utf-8"?>
<p:tagLst xmlns:a="http://schemas.openxmlformats.org/drawingml/2006/main" xmlns:r="http://schemas.openxmlformats.org/officeDocument/2006/relationships" xmlns:p="http://schemas.openxmlformats.org/presentationml/2006/main">
  <p:tag name="KSO_WM_SLIDE_ID" val="custom20230895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895"/>
  <p:tag name="KSO_WM_SLIDE_TYPE" val="sectionTitle"/>
  <p:tag name="KSO_WM_SLIDE_SUBTYPE" val="pureTxt"/>
  <p:tag name="KSO_WM_SLIDE_LAYOUT" val="a_e"/>
  <p:tag name="KSO_WM_SLIDE_LAYOUT_CNT" val="1_1"/>
  <p:tag name="KSO_WM_SPECIAL_SOURCE" val="bdnull"/>
  <p:tag name="KSO_WM_SLIDE_CONTENT_AREA" val="{&quot;left&quot;:&quot;175.6&quot;,&quot;top&quot;:&quot;107.65&quot;,&quot;width&quot;:&quot;615.6&quot;,&quot;height&quot;:&quot;371.45&quot;}"/>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330.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01"/>
</p:tagLst>
</file>

<file path=ppt/tags/tag33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添加章节标题"/>
  <p:tag name="KSO_WM_UNIT_TEXT_TYPE" val="1"/>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334.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335.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336.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337.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338.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341.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 name="WPP_GENERATETEXT" val="1"/>
</p:tagLst>
</file>

<file path=ppt/tags/tag342.xml><?xml version="1.0" encoding="utf-8"?>
<p:tagLst xmlns:a="http://schemas.openxmlformats.org/drawingml/2006/main" xmlns:r="http://schemas.openxmlformats.org/officeDocument/2006/relationships" xmlns:p="http://schemas.openxmlformats.org/presentationml/2006/main">
  <p:tag name="KSO_WM_UNIT_INDEX" val="7"/>
  <p:tag name="KSO_WM_UNIT_TYPE" val="f"/>
  <p:tag name="KSO_WM_UNIT_SUBTYPE" val="a"/>
  <p:tag name="KSO_WM_BEAUTIFY_FLAG" val="#wm#"/>
</p:tagLst>
</file>

<file path=ppt/tags/tag343.xml><?xml version="1.0" encoding="utf-8"?>
<p:tagLst xmlns:a="http://schemas.openxmlformats.org/drawingml/2006/main" xmlns:r="http://schemas.openxmlformats.org/officeDocument/2006/relationships" xmlns:p="http://schemas.openxmlformats.org/presentationml/2006/main">
  <p:tag name="KSO_WM_UNIT_INDEX" val="6"/>
  <p:tag name="KSO_WM_UNIT_TYPE" val="f"/>
  <p:tag name="KSO_WM_UNIT_SUBTYPE" val="a"/>
  <p:tag name="KSO_WM_BEAUTIFY_FLAG" val="#wm#"/>
</p:tagLst>
</file>

<file path=ppt/tags/tag344.xml><?xml version="1.0" encoding="utf-8"?>
<p:tagLst xmlns:a="http://schemas.openxmlformats.org/drawingml/2006/main" xmlns:r="http://schemas.openxmlformats.org/officeDocument/2006/relationships" xmlns:p="http://schemas.openxmlformats.org/presentationml/2006/main">
  <p:tag name="KSO_WM_UNIT_INDEX" val="9"/>
  <p:tag name="KSO_WM_UNIT_TYPE" val="f"/>
  <p:tag name="KSO_WM_UNIT_SUBTYPE" val="a"/>
  <p:tag name="KSO_WM_BEAUTIFY_FLAG" val="#wm#"/>
</p:tagLst>
</file>

<file path=ppt/tags/tag345.xml><?xml version="1.0" encoding="utf-8"?>
<p:tagLst xmlns:a="http://schemas.openxmlformats.org/drawingml/2006/main" xmlns:r="http://schemas.openxmlformats.org/officeDocument/2006/relationships" xmlns:p="http://schemas.openxmlformats.org/presentationml/2006/main">
  <p:tag name="KSO_WM_UNIT_INDEX" val="8"/>
  <p:tag name="KSO_WM_UNIT_TYPE" val="f"/>
  <p:tag name="KSO_WM_UNIT_SUBTYPE" val="a"/>
  <p:tag name="KSO_WM_BEAUTIFY_FLAG" val="#wm#"/>
</p:tagLst>
</file>

<file path=ppt/tags/tag346.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347.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348.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351.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352.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353.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354.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355.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358.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359.xml><?xml version="1.0" encoding="utf-8"?>
<p:tagLst xmlns:a="http://schemas.openxmlformats.org/drawingml/2006/main" xmlns:r="http://schemas.openxmlformats.org/officeDocument/2006/relationships" xmlns:p="http://schemas.openxmlformats.org/presentationml/2006/main">
  <p:tag name="WPP_GENERATETEXT" val="1"/>
  <p:tag name="KSO_WM_UNIT_INDEX" val="2"/>
  <p:tag name="KSO_WM_UNIT_TYPE" val="f"/>
  <p:tag name="KSO_WM_UNIT_SUBTYPE" val="a"/>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4*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360.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361.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362.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365.xml><?xml version="1.0" encoding="utf-8"?>
<p:tagLst xmlns:a="http://schemas.openxmlformats.org/drawingml/2006/main" xmlns:r="http://schemas.openxmlformats.org/officeDocument/2006/relationships" xmlns:p="http://schemas.openxmlformats.org/presentationml/2006/main">
  <p:tag name="KSO_WM_UNIT_INDEX" val="4"/>
  <p:tag name="KSO_WM_UNIT_TYPE" val="f"/>
  <p:tag name="KSO_WM_UNIT_SUBTYPE" val="a"/>
  <p:tag name="KSO_WM_BEAUTIFY_FLAG" val="#wm#"/>
</p:tagLst>
</file>

<file path=ppt/tags/tag366.xml><?xml version="1.0" encoding="utf-8"?>
<p:tagLst xmlns:a="http://schemas.openxmlformats.org/drawingml/2006/main" xmlns:r="http://schemas.openxmlformats.org/officeDocument/2006/relationships" xmlns:p="http://schemas.openxmlformats.org/presentationml/2006/main">
  <p:tag name="KSO_WM_UNIT_INDEX" val="7"/>
  <p:tag name="KSO_WM_UNIT_TYPE" val="j"/>
  <p:tag name="KSO_WM_BEAUTIFY_FLAG" val="#wm#"/>
</p:tagLst>
</file>

<file path=ppt/tags/tag367.xml><?xml version="1.0" encoding="utf-8"?>
<p:tagLst xmlns:a="http://schemas.openxmlformats.org/drawingml/2006/main" xmlns:r="http://schemas.openxmlformats.org/officeDocument/2006/relationships" xmlns:p="http://schemas.openxmlformats.org/presentationml/2006/main">
  <p:tag name="KSO_WM_UNIT_INDEX" val="8"/>
  <p:tag name="KSO_WM_UNIT_TYPE" val="j"/>
  <p:tag name="KSO_WM_BEAUTIFY_FLAG" val="#wm#"/>
</p:tagLst>
</file>

<file path=ppt/tags/tag368.xml><?xml version="1.0" encoding="utf-8"?>
<p:tagLst xmlns:a="http://schemas.openxmlformats.org/drawingml/2006/main" xmlns:r="http://schemas.openxmlformats.org/officeDocument/2006/relationships" xmlns:p="http://schemas.openxmlformats.org/presentationml/2006/main">
  <p:tag name="KSO_WM_UNIT_INDEX" val="9"/>
  <p:tag name="KSO_WM_UNIT_TYPE" val="j"/>
  <p:tag name="KSO_WM_BEAUTIFY_FLAG" val="#wm#"/>
</p:tagLst>
</file>

<file path=ppt/tags/tag369.xml><?xml version="1.0" encoding="utf-8"?>
<p:tagLst xmlns:a="http://schemas.openxmlformats.org/drawingml/2006/main" xmlns:r="http://schemas.openxmlformats.org/officeDocument/2006/relationships" xmlns:p="http://schemas.openxmlformats.org/presentationml/2006/main">
  <p:tag name="KSO_WM_UNIT_INDEX" val="10"/>
  <p:tag name="KSO_WM_UNIT_TYPE" val="j"/>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4*h_f*2_1"/>
  <p:tag name="KSO_WM_UNIT_LAYERLEVEL" val="1_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372.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373.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374.xml><?xml version="1.0" encoding="utf-8"?>
<p:tagLst xmlns:a="http://schemas.openxmlformats.org/drawingml/2006/main" xmlns:r="http://schemas.openxmlformats.org/officeDocument/2006/relationships" xmlns:p="http://schemas.openxmlformats.org/presentationml/2006/main">
  <p:tag name="KSO_WM_UNIT_INDEX" val="7"/>
  <p:tag name="KSO_WM_UNIT_TYPE" val="j"/>
  <p:tag name="KSO_WM_BEAUTIFY_FLAG" val="#wm#"/>
</p:tagLst>
</file>

<file path=ppt/tags/tag375.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376.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3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ba34ffd6e39e1151"/>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78.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2"/>
  <p:tag name="KSO_WM_UNIT_TYPE" val="a"/>
  <p:tag name="KSO_WM_LAYOUT_CHECK_HASH" val="b2bea66611c31fb1b0ec79f7a7b6fba651f7e33f"/>
  <p:tag name="KSO_WM_NEWLAYOUT_GROUP_ID" val="layout_39"/>
  <p:tag name="KSO_WM_NEWLAYOUT_ID" val="slide_ba34ffd6e39e1151"/>
  <p:tag name="KSO_WM_UNIT_PRESET_TEXT" val="单击此处添加标题"/>
</p:tagLst>
</file>

<file path=ppt/tags/tag379.xml><?xml version="1.0" encoding="utf-8"?>
<p:tagLst xmlns:a="http://schemas.openxmlformats.org/drawingml/2006/main" xmlns:r="http://schemas.openxmlformats.org/officeDocument/2006/relationships" xmlns:p="http://schemas.openxmlformats.org/presentationml/2006/main">
  <p:tag name="KSO_WM_UNIT_INDEX" val="1"/>
  <p:tag name="KSO_WM_UNIT_TYPE" val="i"/>
  <p:tag name="KSO_WM_UNIT_SUBTYPE" val="h"/>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4*h_a*2_1"/>
  <p:tag name="KSO_WM_UNIT_LAYERLEVEL" val="1_1"/>
  <p:tag name="KSO_WM_TAG_VERSION" val="3.0"/>
  <p:tag name="KSO_WM_BEAUTIFY_FLAG" val="#wm#"/>
  <p:tag name="KSO_WM_TEMPLATE_INDEX" val="40490296"/>
  <p:tag name="KSO_WM_TEMPLATE_CATEGORY" val="custom"/>
</p:tagLst>
</file>

<file path=ppt/tags/tag380.xml><?xml version="1.0" encoding="utf-8"?>
<p:tagLst xmlns:a="http://schemas.openxmlformats.org/drawingml/2006/main" xmlns:r="http://schemas.openxmlformats.org/officeDocument/2006/relationships" xmlns:p="http://schemas.openxmlformats.org/presentationml/2006/main">
  <p:tag name="KSO_WM_UNIT_INDEX" val="3"/>
  <p:tag name="KSO_WM_UNIT_TYPE" val="i"/>
  <p:tag name="KSO_WM_UNIT_SUBTYPE" val="h"/>
  <p:tag name="KSO_WM_BEAUTIFY_FLAG" val="#wm#"/>
</p:tagLst>
</file>

<file path=ppt/tags/tag381.xml><?xml version="1.0" encoding="utf-8"?>
<p:tagLst xmlns:a="http://schemas.openxmlformats.org/drawingml/2006/main" xmlns:r="http://schemas.openxmlformats.org/officeDocument/2006/relationships" xmlns:p="http://schemas.openxmlformats.org/presentationml/2006/main">
  <p:tag name="KSO_WM_UNIT_INDEX" val="4"/>
  <p:tag name="KSO_WM_UNIT_TYPE" val="i"/>
  <p:tag name="KSO_WM_BEAUTIFY_FLAG" val="#wm#"/>
</p:tagLst>
</file>

<file path=ppt/tags/tag382.xml><?xml version="1.0" encoding="utf-8"?>
<p:tagLst xmlns:a="http://schemas.openxmlformats.org/drawingml/2006/main" xmlns:r="http://schemas.openxmlformats.org/officeDocument/2006/relationships" xmlns:p="http://schemas.openxmlformats.org/presentationml/2006/main">
  <p:tag name="KSO_WM_UNIT_INDEX" val="5"/>
  <p:tag name="KSO_WM_UNIT_TYPE" val="f"/>
  <p:tag name="KSO_WM_UNIT_SUBTYPE" val="a"/>
  <p:tag name="KSO_WM_BEAUTIFY_FLAG" val="#wm#"/>
</p:tagLst>
</file>

<file path=ppt/tags/tag3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ba34ffd6e39e1151"/>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b2bea66611c31fb1b0ec79f7a7b6fba651f7e33f"/>
  <p:tag name="KSO_WM_NEWLAYOUT_GROUP_ID" val="layout_39"/>
  <p:tag name="KSO_WM_NEWLAYOUT_ID" val="slide_ba34ffd6e39e1151"/>
  <p:tag name="KSO_WM_UNIT_PRESET_TEXT" val="单击此处添加标题"/>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wm#"/>
  <p:tag name="KSO_WM_CARDGROUP_FEATURE" val="1*9*7*0*1"/>
  <p:tag name="KSO_WM_CARDGROUP_ID" val="b80efa618a2a43808a12ebe0ab0d50c6"/>
  <p:tag name="KSO_WM_CARDGROUP_REVERSE_POSITION" val="0"/>
  <p:tag name="KSO_WM_CARDGROUP_STYLE_INFO" val="C1_sc_p2*standard*1"/>
  <p:tag name="KSO_WM_FIGMA_FLAG" val="#fgm#"/>
  <p:tag name="KSO_WM_FOLLOW_SHAPE_UNIT_TAG" val="1_1_1*l_h_y*"/>
  <p:tag name="KSO_WM_SLIDE_FIGMA_DIAGRAM" val="1"/>
  <p:tag name="KSO_WM_UNIT_INDEX" val="1_1_1"/>
  <p:tag name="KSO_WM_UNIT_TYPE" val="l_h_i"/>
  <p:tag name="KSO_WM_CARDGROUP_LAYOUT_DATA" val="{&quot;cardRct&quot;:[960,2400,17280,7717],&quot;lytRct&quot;:[960,2400,17280,7717],&quot;rct&quot;:[960,2400,17280,7717],&quot;spRct&quot;:[0,0,17279,7716]}"/>
</p:tagLst>
</file>

<file path=ppt/tags/tag386.xml><?xml version="1.0" encoding="utf-8"?>
<p:tagLst xmlns:a="http://schemas.openxmlformats.org/drawingml/2006/main" xmlns:r="http://schemas.openxmlformats.org/officeDocument/2006/relationships" xmlns:p="http://schemas.openxmlformats.org/presentationml/2006/main">
  <p:tag name="KSO_WM_ICON_DRAW_MD4" val="04df74c3ad947ed48a84bfef5acddbcb"/>
  <p:tag name="KSO_WM_BEAUTIFY_FLAG" val="#wm#"/>
  <p:tag name="KSO_WM_CARDGROUP_FEATURE" val="1*9*7*0*1"/>
  <p:tag name="KSO_WM_CARDGROUP_ID" val="b80efa618a2a43808a12ebe0ab0d50c6"/>
  <p:tag name="KSO_WM_CARDGROUP_REVERSE_POSITION" val="0"/>
  <p:tag name="KSO_WM_CARDGROUP_STYLE_INFO" val="C1_sc_p2*standard*1"/>
  <p:tag name="KSO_WM_FIGMA_FLAG" val="#fgm#"/>
  <p:tag name="KSO_WM_SLIDE_FIGMA_DIAGRAM" val="1"/>
  <p:tag name="KSO_WM_UNIT_INDEX" val="1_1_1"/>
  <p:tag name="KSO_WM_UNIT_TYPE" val="l_h_x"/>
  <p:tag name="KSO_WM_UNIT_PRESET_IMAGE_MD4" val="RThB2SMqPu+GGO5/dqxWPw=="/>
  <p:tag name="KSO_WM_CARDGROUP_LAYOUT_DATA" val="{&quot;cardRct&quot;:[960,2400,17280,7717],&quot;lytRct&quot;:[960,2400,17280,7717],&quot;rct&quot;:[960,2400,17280,7717],&quot;spRct&quot;:[480,2658,2879,5058]}"/>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wm#"/>
  <p:tag name="KSO_WM_CARDGROUP_FEATURE" val="1*9*7*0*1"/>
  <p:tag name="KSO_WM_CARDGROUP_ID" val="b80efa618a2a43808a12ebe0ab0d50c6"/>
  <p:tag name="KSO_WM_CARDGROUP_REVERSE_POSITION" val="0"/>
  <p:tag name="KSO_WM_CARDGROUP_STYLE_INFO" val="C1_sc_p2*standard*1"/>
  <p:tag name="KSO_WM_FIGMA_FLAG" val="#fgm#"/>
  <p:tag name="KSO_WM_SLIDE_FIGMA_DIAGRAM" val="1"/>
  <p:tag name="KSO_WM_UNIT_INDEX" val="1_1_1"/>
  <p:tag name="KSO_WM_UNIT_PRESET_TEXT" val="请在此输入您的文本。"/>
  <p:tag name="KSO_WM_UNIT_TYPE" val="l_h_f"/>
  <p:tag name="KSO_WM_CARDGROUP_LAYOUT_DATA" val="{&quot;cardRct&quot;:[960,2400,17280,7717],&quot;lytRct&quot;:[960,2400,17280,7717],&quot;rct&quot;:[960,2400,17280,7717],&quot;spRct&quot;:[3280,3138,16799,4578]}"/>
</p:tagLst>
</file>

<file path=ppt/tags/tag388.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389.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4*h_f*1_1"/>
  <p:tag name="KSO_WM_UNIT_LAYERLEVEL" val="1_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390.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ba34ffd6e39e1151"/>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b2bea66611c31fb1b0ec79f7a7b6fba651f7e33f"/>
  <p:tag name="KSO_WM_NEWLAYOUT_GROUP_ID" val="layout_39"/>
  <p:tag name="KSO_WM_NEWLAYOUT_ID" val="slide_ba34ffd6e39e1151"/>
  <p:tag name="KSO_WM_UNIT_PRESET_TEXT" val="单击此处添加标题"/>
</p:tagLst>
</file>

<file path=ppt/tags/tag393.xml><?xml version="1.0" encoding="utf-8"?>
<p:tagLst xmlns:a="http://schemas.openxmlformats.org/drawingml/2006/main" xmlns:r="http://schemas.openxmlformats.org/officeDocument/2006/relationships" xmlns:p="http://schemas.openxmlformats.org/presentationml/2006/main">
  <p:tag name="KSO_WM_FIGMA_DECORATION_INDEX" val="2"/>
  <p:tag name="$PH_EXT" val="1"/>
  <p:tag name="KSO_WM_BEAUTIFY_FLAG" val="#wm#"/>
  <p:tag name="KSO_WM_DIAGRAM_GROUP_CODE" val="1"/>
  <p:tag name="KSO_WM_FIGMA_FLAG" val="#fgm#"/>
  <p:tag name="KSO_WM_UNIT_INDEX" val="1_2_1"/>
  <p:tag name="KSO_WM_UNIT_TYPE" val="l_h_x"/>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wm#"/>
  <p:tag name="KSO_WM_CARDGROUP_FEATURE" val="1*9*7*0*1"/>
  <p:tag name="KSO_WM_CARDGROUP_ID" val="a88dd14aea8642c695bdd7b860168d78"/>
  <p:tag name="KSO_WM_CARDGROUP_REVERSE_POSITION" val="0"/>
  <p:tag name="KSO_WM_CARDGROUP_STYLE_INFO" val="C1_sc_p2*standard*1"/>
  <p:tag name="KSO_WM_FIGMA_FLAG" val="#fgm#"/>
  <p:tag name="KSO_WM_FOLLOW_SHAPE_UNIT_TAG" val="1_1_1*l_h_y*"/>
  <p:tag name="KSO_WM_SLIDE_FIGMA_DIAGRAM" val="1"/>
  <p:tag name="KSO_WM_UNIT_INDEX" val="1_1_1"/>
  <p:tag name="KSO_WM_UNIT_TYPE" val="l_h_i"/>
  <p:tag name="KSO_WM_CARDGROUP_LAYOUT_DATA" val="{&quot;cardRct&quot;:[960,1992,17280,7848],&quot;lytRct&quot;:[960,1992,17280,7848],&quot;rct&quot;:[960,1992,17280,7848],&quot;spRct&quot;:[0,0,17279,7847]}"/>
</p:tagLst>
</file>

<file path=ppt/tags/tag395.xml><?xml version="1.0" encoding="utf-8"?>
<p:tagLst xmlns:a="http://schemas.openxmlformats.org/drawingml/2006/main" xmlns:r="http://schemas.openxmlformats.org/officeDocument/2006/relationships" xmlns:p="http://schemas.openxmlformats.org/presentationml/2006/main">
  <p:tag name="KSO_WM_ICON_DRAW_MD4" val="04df74c3ad947ed48a84bfef5acddbcb"/>
  <p:tag name="KSO_WM_BEAUTIFY_FLAG" val="#wm#"/>
  <p:tag name="KSO_WM_CARDGROUP_FEATURE" val="1*9*7*0*1"/>
  <p:tag name="KSO_WM_CARDGROUP_ID" val="a88dd14aea8642c695bdd7b860168d78"/>
  <p:tag name="KSO_WM_CARDGROUP_REVERSE_POSITION" val="0"/>
  <p:tag name="KSO_WM_CARDGROUP_STYLE_INFO" val="C1_sc_p2*standard*1"/>
  <p:tag name="KSO_WM_FIGMA_FLAG" val="#fgm#"/>
  <p:tag name="KSO_WM_SLIDE_FIGMA_DIAGRAM" val="1"/>
  <p:tag name="KSO_WM_UNIT_INDEX" val="1_1_1"/>
  <p:tag name="KSO_WM_UNIT_TYPE" val="l_h_x"/>
  <p:tag name="KSO_WM_UNIT_PRESET_IMAGE_MD4" val="q96O8tpD4hxGY6ziEh/UBQ=="/>
  <p:tag name="KSO_WM_CARDGROUP_LAYOUT_DATA" val="{&quot;cardRct&quot;:[960,1992,17280,7848],&quot;lytRct&quot;:[960,1992,17280,7848],&quot;rct&quot;:[960,1992,17280,7848],&quot;spRct&quot;:[480,2724,2879,5123]}"/>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wm#"/>
  <p:tag name="KSO_WM_CARDGROUP_FEATURE" val="1*9*7*0*1"/>
  <p:tag name="KSO_WM_CARDGROUP_ID" val="a88dd14aea8642c695bdd7b860168d78"/>
  <p:tag name="KSO_WM_CARDGROUP_REVERSE_POSITION" val="0"/>
  <p:tag name="KSO_WM_CARDGROUP_STYLE_INFO" val="C1_sc_p2*standard*1"/>
  <p:tag name="KSO_WM_FIGMA_FLAG" val="#fgm#"/>
  <p:tag name="KSO_WM_SLIDE_FIGMA_DIAGRAM" val="1"/>
  <p:tag name="KSO_WM_UNIT_INDEX" val="1_1_1"/>
  <p:tag name="KSO_WM_UNIT_PRESET_TEXT" val="请在此输入您的文本。"/>
  <p:tag name="KSO_WM_UNIT_TYPE" val="l_h_f"/>
  <p:tag name="KSO_WM_CARDGROUP_LAYOUT_DATA" val="{&quot;cardRct&quot;:[960,1992,17280,7848],&quot;lytRct&quot;:[960,1992,17280,7848],&quot;rct&quot;:[960,1992,17280,7848],&quot;spRct&quot;:[3280,3203,16799,4643]}"/>
</p:tagLst>
</file>

<file path=ppt/tags/tag397.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398.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39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ba34ffd6e39e1151"/>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0*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4*h_a*1_1"/>
  <p:tag name="KSO_WM_UNIT_LAYERLEVEL" val="1_1"/>
  <p:tag name="KSO_WM_TAG_VERSION" val="3.0"/>
  <p:tag name="KSO_WM_BEAUTIFY_FLAG" val="#wm#"/>
  <p:tag name="KSO_WM_TEMPLATE_INDEX" val="40490296"/>
  <p:tag name="KSO_WM_TEMPLATE_CATEGORY" val="custom"/>
</p:tagLst>
</file>

<file path=ppt/tags/tag400.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2"/>
  <p:tag name="KSO_WM_UNIT_TYPE" val="a"/>
  <p:tag name="KSO_WM_LAYOUT_CHECK_HASH" val="b2bea66611c31fb1b0ec79f7a7b6fba651f7e33f"/>
  <p:tag name="KSO_WM_NEWLAYOUT_GROUP_ID" val="layout_39"/>
  <p:tag name="KSO_WM_NEWLAYOUT_ID" val="slide_ba34ffd6e39e1151"/>
  <p:tag name="KSO_WM_UNIT_PRESET_TEXT" val="单击此处添加标题"/>
</p:tagLst>
</file>

<file path=ppt/tags/tag401.xml><?xml version="1.0" encoding="utf-8"?>
<p:tagLst xmlns:a="http://schemas.openxmlformats.org/drawingml/2006/main" xmlns:r="http://schemas.openxmlformats.org/officeDocument/2006/relationships" xmlns:p="http://schemas.openxmlformats.org/presentationml/2006/main">
  <p:tag name="KSO_WM_UNIT_INDEX" val="1"/>
  <p:tag name="KSO_WM_UNIT_TYPE" val="i"/>
  <p:tag name="KSO_WM_UNIT_SUBTYPE" val="h"/>
  <p:tag name="KSO_WM_BEAUTIFY_FLAG" val="#wm#"/>
</p:tagLst>
</file>

<file path=ppt/tags/tag402.xml><?xml version="1.0" encoding="utf-8"?>
<p:tagLst xmlns:a="http://schemas.openxmlformats.org/drawingml/2006/main" xmlns:r="http://schemas.openxmlformats.org/officeDocument/2006/relationships" xmlns:p="http://schemas.openxmlformats.org/presentationml/2006/main">
  <p:tag name="KSO_WM_UNIT_INDEX" val="3"/>
  <p:tag name="KSO_WM_UNIT_TYPE" val="i"/>
  <p:tag name="KSO_WM_UNIT_SUBTYPE" val="h"/>
  <p:tag name="KSO_WM_BEAUTIFY_FLAG" val="#wm#"/>
</p:tagLst>
</file>

<file path=ppt/tags/tag403.xml><?xml version="1.0" encoding="utf-8"?>
<p:tagLst xmlns:a="http://schemas.openxmlformats.org/drawingml/2006/main" xmlns:r="http://schemas.openxmlformats.org/officeDocument/2006/relationships" xmlns:p="http://schemas.openxmlformats.org/presentationml/2006/main">
  <p:tag name="KSO_WM_UNIT_INDEX" val="4"/>
  <p:tag name="KSO_WM_UNIT_TYPE" val="i"/>
  <p:tag name="KSO_WM_BEAUTIFY_FLAG" val="#wm#"/>
</p:tagLst>
</file>

<file path=ppt/tags/tag404.xml><?xml version="1.0" encoding="utf-8"?>
<p:tagLst xmlns:a="http://schemas.openxmlformats.org/drawingml/2006/main" xmlns:r="http://schemas.openxmlformats.org/officeDocument/2006/relationships" xmlns:p="http://schemas.openxmlformats.org/presentationml/2006/main">
  <p:tag name="KSO_WM_UNIT_INDEX" val="8"/>
  <p:tag name="KSO_WM_UNIT_TYPE" val="f"/>
  <p:tag name="KSO_WM_UNIT_SUBTYPE" val="a"/>
  <p:tag name="KSO_WM_BEAUTIFY_FLAG" val="#wm#"/>
</p:tagLst>
</file>

<file path=ppt/tags/tag405.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406.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409.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 name="WPP_GENERATETEXT"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4*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10.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11.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12.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14.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415.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416.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417.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418.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419.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420.xml><?xml version="1.0" encoding="utf-8"?>
<p:tagLst xmlns:a="http://schemas.openxmlformats.org/drawingml/2006/main" xmlns:r="http://schemas.openxmlformats.org/officeDocument/2006/relationships" xmlns:p="http://schemas.openxmlformats.org/presentationml/2006/main">
  <p:tag name="KSO_WM_UNIT_INDEX" val="7"/>
  <p:tag name="KSO_WM_UNIT_TYPE" val="j"/>
  <p:tag name="KSO_WM_BEAUTIFY_FLAG" val="#wm#"/>
</p:tagLst>
</file>

<file path=ppt/tags/tag421.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7e35971d83ec2a2"/>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23.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77ea339290f2a74cd57a6b12ae0b74ec8f69d430"/>
  <p:tag name="KSO_WM_NEWLAYOUT_GROUP_ID" val="layout_61"/>
  <p:tag name="KSO_WM_NEWLAYOUT_ID" val="slide_77e35971d83ec2a2"/>
  <p:tag name="KSO_WM_UNIT_PRESET_TEXT" val="单击此处添加标题"/>
</p:tagLst>
</file>

<file path=ppt/tags/tag424.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425.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426.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27.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28.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29.xml><?xml version="1.0" encoding="utf-8"?>
<p:tagLst xmlns:a="http://schemas.openxmlformats.org/drawingml/2006/main" xmlns:r="http://schemas.openxmlformats.org/officeDocument/2006/relationships" xmlns:p="http://schemas.openxmlformats.org/presentationml/2006/main">
  <p:tag name="KSO_WM_SLIDE_ID" val="custom20230895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895"/>
  <p:tag name="KSO_WM_SLIDE_TYPE" val="sectionTitle"/>
  <p:tag name="KSO_WM_SLIDE_SUBTYPE" val="pureTxt"/>
  <p:tag name="KSO_WM_SLIDE_LAYOUT" val="a_e"/>
  <p:tag name="KSO_WM_SLIDE_LAYOUT_CNT" val="1_1"/>
  <p:tag name="KSO_WM_SPECIAL_SOURCE" val="bdnull"/>
  <p:tag name="KSO_WM_SLIDE_CONTENT_AREA" val="{&quot;left&quot;:&quot;175.6&quot;,&quot;top&quot;:&quot;107.65&quot;,&quot;width&quot;:&quot;615.6&quot;,&quot;height&quot;:&quot;371.45&quot;}"/>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30.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01"/>
</p:tagLst>
</file>

<file path=ppt/tags/tag43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添加章节标题"/>
  <p:tag name="KSO_WM_UNIT_TEXT_TYPE" val="1"/>
</p:tagLst>
</file>

<file path=ppt/tags/tag4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99aa17939fe668e"/>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33.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ef9b219276ffd19e5df5f34fdded8d8f012031bf"/>
  <p:tag name="KSO_WM_NEWLAYOUT_GROUP_ID" val="layout_42"/>
  <p:tag name="KSO_WM_NEWLAYOUT_ID" val="slide_799aa17939fe668e"/>
  <p:tag name="KSO_WM_UNIT_PRESET_TEXT" val="单击此处添加标题"/>
</p:tagLst>
</file>

<file path=ppt/tags/tag434.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435.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36.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437.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38.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99aa17939fe668e"/>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40.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ef9b219276ffd19e5df5f34fdded8d8f012031bf"/>
  <p:tag name="KSO_WM_NEWLAYOUT_GROUP_ID" val="layout_42"/>
  <p:tag name="KSO_WM_NEWLAYOUT_ID" val="slide_799aa17939fe668e"/>
  <p:tag name="KSO_WM_UNIT_PRESET_TEXT" val="单击此处添加标题"/>
</p:tagLst>
</file>

<file path=ppt/tags/tag441.xml><?xml version="1.0" encoding="utf-8"?>
<p:tagLst xmlns:a="http://schemas.openxmlformats.org/drawingml/2006/main" xmlns:r="http://schemas.openxmlformats.org/officeDocument/2006/relationships" xmlns:p="http://schemas.openxmlformats.org/presentationml/2006/main">
  <p:tag name="WPP_GENERATETEXT" val="1"/>
  <p:tag name="KSO_WM_UNIT_INDEX" val="2"/>
  <p:tag name="KSO_WM_UNIT_TYPE" val="f"/>
  <p:tag name="KSO_WM_UNIT_SUBTYPE" val="a"/>
  <p:tag name="KSO_WM_BEAUTIFY_FLAG" val="#wm#"/>
</p:tagLst>
</file>

<file path=ppt/tags/tag442.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43.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44.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1a49b5dcfffdb860"/>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46.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0f7fdcf2de14ace254bbf45e90812fde8717c3e4"/>
  <p:tag name="KSO_WM_NEWLAYOUT_GROUP_ID" val="layout_26"/>
  <p:tag name="KSO_WM_NEWLAYOUT_ID" val="slide_1a49b5dcfffdb860"/>
  <p:tag name="KSO_WM_UNIT_PRESET_TEXT" val="单击此处添加标题"/>
  <p:tag name="KSO_WM_DIAGRAM_VIRTUALLY_FRAME" val="{&quot;height&quot;:588,&quot;left&quot;:4.75,&quot;top&quot;:-48,&quot;width&quot;:945.4}"/>
</p:tagLst>
</file>

<file path=ppt/tags/tag447.xml><?xml version="1.0" encoding="utf-8"?>
<p:tagLst xmlns:a="http://schemas.openxmlformats.org/drawingml/2006/main" xmlns:r="http://schemas.openxmlformats.org/officeDocument/2006/relationships" xmlns:p="http://schemas.openxmlformats.org/presentationml/2006/main">
  <p:tag name="KSO_WM_UNIT_INDEX" val="4"/>
  <p:tag name="KSO_WM_UNIT_TYPE" val="f"/>
  <p:tag name="KSO_WM_UNIT_SUBTYPE" val="a"/>
  <p:tag name="KSO_WM_BEAUTIFY_FLAG" val="#wm#"/>
</p:tagLst>
</file>

<file path=ppt/tags/tag448.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449.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5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99aa17939fe668e"/>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ef9b219276ffd19e5df5f34fdded8d8f012031bf"/>
  <p:tag name="KSO_WM_NEWLAYOUT_GROUP_ID" val="layout_42"/>
  <p:tag name="KSO_WM_NEWLAYOUT_ID" val="slide_799aa17939fe668e"/>
  <p:tag name="KSO_WM_UNIT_PRESET_TEXT" val="单击此处添加标题"/>
</p:tagLst>
</file>

<file path=ppt/tags/tag452.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453.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454.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6e840fafb5c552eb"/>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56.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1845dfa315ba645678e88d4dba269b66d65caf5a"/>
  <p:tag name="KSO_WM_NEWLAYOUT_GROUP_ID" val="layout_6"/>
  <p:tag name="KSO_WM_NEWLAYOUT_ID" val="slide_6e840fafb5c552eb"/>
  <p:tag name="KSO_WM_UNIT_PRESET_TEXT" val="单击此处添加标题"/>
</p:tagLst>
</file>

<file path=ppt/tags/tag457.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458.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59.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5*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60.xml><?xml version="1.0" encoding="utf-8"?>
<p:tagLst xmlns:a="http://schemas.openxmlformats.org/drawingml/2006/main" xmlns:r="http://schemas.openxmlformats.org/officeDocument/2006/relationships" xmlns:p="http://schemas.openxmlformats.org/presentationml/2006/main">
  <p:tag name="KSO_WM_SLIDE_ID" val="custom20230895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895"/>
  <p:tag name="KSO_WM_SLIDE_TYPE" val="sectionTitle"/>
  <p:tag name="KSO_WM_SLIDE_SUBTYPE" val="pureTxt"/>
  <p:tag name="KSO_WM_SLIDE_LAYOUT" val="a_e"/>
  <p:tag name="KSO_WM_SLIDE_LAYOUT_CNT" val="1_1"/>
  <p:tag name="KSO_WM_SPECIAL_SOURCE" val="bdnull"/>
  <p:tag name="KSO_WM_SLIDE_CONTENT_AREA" val="{&quot;left&quot;:&quot;175.6&quot;,&quot;top&quot;:&quot;107.65&quot;,&quot;width&quot;:&quot;615.6&quot;,&quot;height&quot;:&quot;371.45&quot;}"/>
</p:tagLst>
</file>

<file path=ppt/tags/tag461.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01"/>
</p:tagLst>
</file>

<file path=ppt/tags/tag4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添加章节标题"/>
  <p:tag name="KSO_WM_UNIT_TEXT_TYPE" val="1"/>
</p:tagLst>
</file>

<file path=ppt/tags/tag463.xml><?xml version="1.0" encoding="utf-8"?>
<p:tagLst xmlns:a="http://schemas.openxmlformats.org/drawingml/2006/main" xmlns:r="http://schemas.openxmlformats.org/officeDocument/2006/relationships" xmlns:p="http://schemas.openxmlformats.org/presentationml/2006/main">
  <p:tag name="KSO_WM_SLIDE_ID" val="custom40492830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40492830"/>
  <p:tag name="KSO_WM_SLIDE_TYPE" val="text"/>
  <p:tag name="KSO_WM_SLIDE_SUBTYPE" val="diag"/>
  <p:tag name="KSO_WM_SLIDE_SIZE" val="855*540"/>
  <p:tag name="KSO_WM_SLIDE_POSITION" val="52*0"/>
  <p:tag name="KSO_WM_SLIDE_LAYOUT" val="d_f"/>
  <p:tag name="KSO_WM_SLIDE_LAYOUT_CNT" val="1_1"/>
  <p:tag name="KSO_WM_SPECIAL_SOURCE" val="bdnull"/>
</p:tagLst>
</file>

<file path=ppt/tags/tag4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TEMPLATE_CATEGORY" val="custom"/>
  <p:tag name="KSO_WM_TEMPLATE_INDEX" val="40492830"/>
  <p:tag name="KSO_WM_UNIT_LAYERLEVEL" val="1"/>
  <p:tag name="KSO_WM_TAG_VERSION" val="3.0"/>
  <p:tag name="KSO_WM_BEAUTIFY_FLAG" val="#wm#"/>
</p:tagLst>
</file>

<file path=ppt/tags/tag465.xml><?xml version="1.0" encoding="utf-8"?>
<p:tagLst xmlns:a="http://schemas.openxmlformats.org/drawingml/2006/main" xmlns:r="http://schemas.openxmlformats.org/officeDocument/2006/relationships"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f"/>
  <p:tag name="KSO_WM_UNIT_INDEX" val="3"/>
  <p:tag name="KSO_WM_TEMPLATE_CATEGORY" val="custom"/>
  <p:tag name="KSO_WM_TEMPLATE_INDEX" val="40492830"/>
  <p:tag name="KSO_WM_UNIT_LAYERLEVEL" val="1"/>
  <p:tag name="KSO_WM_TAG_VERSION" val="3.0"/>
  <p:tag name="KSO_WM_BEAUTIFY_FLAG" val="#wm#"/>
  <p:tag name="KSO_WM_UNIT_PRESET_TEXT" val="单击添加正文，文字是您思想的提炼，为了最终演示发布的良好效果，请言简意赅的阐述观点。根据需要可酌情增减文字，以便准确理解您所传达的信息。单击此处添加输入正文，文字是您思想的提炼，为了最终演示发布的良好效果。"/>
  <p:tag name="KSO_WM_UNIT_TEXT_TYPE" val="1"/>
</p:tagLst>
</file>

<file path=ppt/tags/tag4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TEMPLATE_CATEGORY" val="custom"/>
  <p:tag name="KSO_WM_TEMPLATE_INDEX" val="40492830"/>
  <p:tag name="KSO_WM_UNIT_LAYERLEVEL" val="1"/>
  <p:tag name="KSO_WM_TAG_VERSION" val="3.0"/>
  <p:tag name="KSO_WM_BEAUTIFY_FLAG" val="#wm#"/>
</p:tagLst>
</file>

<file path=ppt/tags/tag467.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68.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69.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5*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TYPE" val="text"/>
  <p:tag name="KSO_WM_SLIDE_ID" val="custom20230895_8"/>
  <p:tag name="KSO_WM_TEMPLATE_SUBCATEGORY" val="29"/>
  <p:tag name="KSO_WM_TEMPLATE_MASTER_TYPE" val="0"/>
  <p:tag name="KSO_WM_TEMPLATE_COLOR_TYPE" val="0"/>
  <p:tag name="KSO_WM_SLIDE_ITEM_CNT"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71.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00b72fe42da804badc5260d7f8af3b2e06368da8"/>
  <p:tag name="KSO_WM_NEWLAYOUT_GROUP_ID" val="layout_57"/>
  <p:tag name="KSO_WM_NEWLAYOUT_ID" val="slide_7243b866f52d7461"/>
</p:tagLst>
</file>

<file path=ppt/tags/tag472.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473.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74.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75.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TYPE" val="text"/>
  <p:tag name="KSO_WM_SLIDE_ID" val="custom20230895_8"/>
  <p:tag name="KSO_WM_TEMPLATE_SUBCATEGORY" val="29"/>
  <p:tag name="KSO_WM_TEMPLATE_MASTER_TYPE" val="0"/>
  <p:tag name="KSO_WM_TEMPLATE_COLOR_TYPE" val="0"/>
  <p:tag name="KSO_WM_SLIDE_ITEM_CNT"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77.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478.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79.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480.xml><?xml version="1.0" encoding="utf-8"?>
<p:tagLst xmlns:a="http://schemas.openxmlformats.org/drawingml/2006/main" xmlns:r="http://schemas.openxmlformats.org/officeDocument/2006/relationships" xmlns:p="http://schemas.openxmlformats.org/presentationml/2006/main">
  <p:tag name="KSO_WM_UNIT_INDEX" val="1"/>
  <p:tag name="KSO_WM_UNIT_TYPE" val="j"/>
  <p:tag name="KSO_WM_BEAUTIFY_FLAG" val="#wm#"/>
</p:tagLst>
</file>

<file path=ppt/tags/tag4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TYPE" val="text"/>
  <p:tag name="KSO_WM_SLIDE_ID" val="custom20230895_8"/>
  <p:tag name="KSO_WM_TEMPLATE_SUBCATEGORY" val="29"/>
  <p:tag name="KSO_WM_TEMPLATE_MASTER_TYPE" val="0"/>
  <p:tag name="KSO_WM_TEMPLATE_COLOR_TYPE" val="0"/>
  <p:tag name="KSO_WM_SLIDE_ITEM_CNT"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82.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483.xml><?xml version="1.0" encoding="utf-8"?>
<p:tagLst xmlns:a="http://schemas.openxmlformats.org/drawingml/2006/main" xmlns:r="http://schemas.openxmlformats.org/officeDocument/2006/relationships" xmlns:p="http://schemas.openxmlformats.org/presentationml/2006/main">
  <p:tag name="KSO_WM_UNIT_INDEX" val="1"/>
  <p:tag name="KSO_WM_UNIT_TYPE" val="j"/>
  <p:tag name="KSO_WM_BEAUTIFY_FLAG" val="#wm#"/>
</p:tagLst>
</file>

<file path=ppt/tags/tag484.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4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243b866f52d7461"/>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86.xml><?xml version="1.0" encoding="utf-8"?>
<p:tagLst xmlns:a="http://schemas.openxmlformats.org/drawingml/2006/main" xmlns:r="http://schemas.openxmlformats.org/officeDocument/2006/relationships" xmlns:p="http://schemas.openxmlformats.org/presentationml/2006/main">
  <p:tag name="KSO_WM_UNIT_INDEX" val="1"/>
  <p:tag name="KSO_WM_UNIT_TYPE" val="f"/>
  <p:tag name="KSO_WM_UNIT_SUBTYPE" val="a"/>
  <p:tag name="KSO_WM_BEAUTIFY_FLAG" val="#wm#"/>
</p:tagLst>
</file>

<file path=ppt/tags/tag487.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488.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489.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4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a54ba48d7bccbe13"/>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91.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62ac3800b56c3c94a4bef6b4fc4087026599610b"/>
  <p:tag name="KSO_WM_NEWLAYOUT_GROUP_ID" val="layout_51"/>
  <p:tag name="KSO_WM_NEWLAYOUT_ID" val="slide_a54ba48d7bccbe13"/>
  <p:tag name="KSO_WM_UNIT_PRESET_TEXT" val="单击此处添加标题"/>
</p:tagLst>
</file>

<file path=ppt/tags/tag492.xml><?xml version="1.0" encoding="utf-8"?>
<p:tagLst xmlns:a="http://schemas.openxmlformats.org/drawingml/2006/main" xmlns:r="http://schemas.openxmlformats.org/officeDocument/2006/relationships" xmlns:p="http://schemas.openxmlformats.org/presentationml/2006/main">
  <p:tag name="KSO_WM_UNIT_INDEX" val="4"/>
  <p:tag name="KSO_WM_UNIT_TYPE" val="f"/>
  <p:tag name="KSO_WM_UNIT_SUBTYPE" val="a"/>
  <p:tag name="KSO_WM_BEAUTIFY_FLAG" val="#wm#"/>
</p:tagLst>
</file>

<file path=ppt/tags/tag493.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494.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4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a54ba48d7bccbe13"/>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496.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62ac3800b56c3c94a4bef6b4fc4087026599610b"/>
  <p:tag name="KSO_WM_NEWLAYOUT_GROUP_ID" val="layout_51"/>
  <p:tag name="KSO_WM_NEWLAYOUT_ID" val="slide_a54ba48d7bccbe13"/>
  <p:tag name="KSO_WM_UNIT_PRESET_TEXT" val="单击此处添加标题"/>
</p:tagLst>
</file>

<file path=ppt/tags/tag497.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498.xml><?xml version="1.0" encoding="utf-8"?>
<p:tagLst xmlns:a="http://schemas.openxmlformats.org/drawingml/2006/main" xmlns:r="http://schemas.openxmlformats.org/officeDocument/2006/relationships" xmlns:p="http://schemas.openxmlformats.org/presentationml/2006/main">
  <p:tag name="KSO_WM_SLIDE_ID" val="custom20230895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895"/>
  <p:tag name="KSO_WM_SLIDE_TYPE" val="sectionTitle"/>
  <p:tag name="KSO_WM_SLIDE_SUBTYPE" val="pureTxt"/>
  <p:tag name="KSO_WM_SLIDE_LAYOUT" val="a_e"/>
  <p:tag name="KSO_WM_SLIDE_LAYOUT_CNT" val="1_1"/>
  <p:tag name="KSO_WM_SPECIAL_SOURCE" val="bdnull"/>
  <p:tag name="KSO_WM_SLIDE_CONTENT_AREA" val="{&quot;left&quot;:&quot;175.6&quot;,&quot;top&quot;:&quot;107.65&quot;,&quot;width&quot;:&quot;615.6&quot;,&quot;height&quot;:&quot;371.45&quot;}"/>
</p:tagLst>
</file>

<file path=ppt/tags/tag499.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0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0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添加章节标题"/>
  <p:tag name="KSO_WM_UNIT_TEXT_TYPE" val="1"/>
</p:tagLst>
</file>

<file path=ppt/tags/tag5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6e840fafb5c552eb"/>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502.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1845dfa315ba645678e88d4dba269b66d65caf5a"/>
  <p:tag name="KSO_WM_NEWLAYOUT_GROUP_ID" val="layout_6"/>
  <p:tag name="KSO_WM_NEWLAYOUT_ID" val="slide_6e840fafb5c552eb"/>
  <p:tag name="KSO_WM_UNIT_PRESET_TEXT" val="单击此处添加标题"/>
</p:tagLst>
</file>

<file path=ppt/tags/tag503.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504.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5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7243b866f52d7461"/>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506.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00b72fe42da804badc5260d7f8af3b2e06368da8"/>
  <p:tag name="KSO_WM_NEWLAYOUT_GROUP_ID" val="layout_57"/>
  <p:tag name="KSO_WM_NEWLAYOUT_ID" val="slide_7243b866f52d7461"/>
  <p:tag name="KSO_WM_UNIT_PRESET_TEXT" val="单击此处添加标题"/>
</p:tagLst>
</file>

<file path=ppt/tags/tag507.xml><?xml version="1.0" encoding="utf-8"?>
<p:tagLst xmlns:a="http://schemas.openxmlformats.org/drawingml/2006/main" xmlns:r="http://schemas.openxmlformats.org/officeDocument/2006/relationships" xmlns:p="http://schemas.openxmlformats.org/presentationml/2006/main">
  <p:tag name="KSO_WM_UNIT_INDEX" val="2"/>
  <p:tag name="KSO_WM_UNIT_TYPE" val="f"/>
  <p:tag name="KSO_WM_UNIT_SUBTYPE" val="a"/>
  <p:tag name="KSO_WM_BEAUTIFY_FLAG" val="#wm#"/>
</p:tagLst>
</file>

<file path=ppt/tags/tag508.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509.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10.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511.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5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6e840fafb5c552eb"/>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513.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1845dfa315ba645678e88d4dba269b66d65caf5a"/>
  <p:tag name="KSO_WM_NEWLAYOUT_GROUP_ID" val="layout_6"/>
  <p:tag name="KSO_WM_NEWLAYOUT_ID" val="slide_6e840fafb5c552eb"/>
  <p:tag name="KSO_WM_UNIT_PRESET_TEXT" val="单击此处添加标题"/>
</p:tagLst>
</file>

<file path=ppt/tags/tag514.xml><?xml version="1.0" encoding="utf-8"?>
<p:tagLst xmlns:a="http://schemas.openxmlformats.org/drawingml/2006/main" xmlns:r="http://schemas.openxmlformats.org/officeDocument/2006/relationships" xmlns:p="http://schemas.openxmlformats.org/presentationml/2006/main">
  <p:tag name="KSO_WM_UNIT_INDEX" val="5"/>
  <p:tag name="KSO_WM_UNIT_TYPE" val="f"/>
  <p:tag name="KSO_WM_UNIT_SUBTYPE" val="a"/>
  <p:tag name="KSO_WM_BEAUTIFY_FLAG" val="#wm#"/>
</p:tagLst>
</file>

<file path=ppt/tags/tag515.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516.xml><?xml version="1.0" encoding="utf-8"?>
<p:tagLst xmlns:a="http://schemas.openxmlformats.org/drawingml/2006/main" xmlns:r="http://schemas.openxmlformats.org/officeDocument/2006/relationships" xmlns:p="http://schemas.openxmlformats.org/presentationml/2006/main">
  <p:tag name="KSO_WM_UNIT_INDEX" val="6"/>
  <p:tag name="KSO_WM_UNIT_TYPE" val="j"/>
  <p:tag name="KSO_WM_BEAUTIFY_FLAG" val="#wm#"/>
</p:tagLst>
</file>

<file path=ppt/tags/tag517.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518.xml><?xml version="1.0" encoding="utf-8"?>
<p:tagLst xmlns:a="http://schemas.openxmlformats.org/drawingml/2006/main" xmlns:r="http://schemas.openxmlformats.org/officeDocument/2006/relationships" xmlns:p="http://schemas.openxmlformats.org/presentationml/2006/main">
  <p:tag name="KSO_WM_SLIDE_ID" val="custom20230895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895"/>
  <p:tag name="KSO_WM_SLIDE_TYPE" val="sectionTitle"/>
  <p:tag name="KSO_WM_SLIDE_SUBTYPE" val="pureTxt"/>
  <p:tag name="KSO_WM_SLIDE_LAYOUT" val="a_e"/>
  <p:tag name="KSO_WM_SLIDE_LAYOUT_CNT" val="1_1"/>
  <p:tag name="KSO_WM_SPECIAL_SOURCE" val="bdnull"/>
  <p:tag name="KSO_WM_SLIDE_CONTENT_AREA" val="{&quot;left&quot;:&quot;175.6&quot;,&quot;top&quot;:&quot;107.65&quot;,&quot;width&quot;:&quot;615.6&quot;,&quot;height&quot;:&quot;371.45&quot;}"/>
</p:tagLst>
</file>

<file path=ppt/tags/tag519.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01"/>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添加章节标题"/>
  <p:tag name="KSO_WM_UNIT_TEXT_TYPE" val="1"/>
</p:tagLst>
</file>

<file path=ppt/tags/tag5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6e840fafb5c552eb"/>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522.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1845dfa315ba645678e88d4dba269b66d65caf5a"/>
  <p:tag name="KSO_WM_NEWLAYOUT_GROUP_ID" val="layout_6"/>
  <p:tag name="KSO_WM_NEWLAYOUT_ID" val="slide_6e840fafb5c552eb"/>
  <p:tag name="KSO_WM_UNIT_PRESET_TEXT" val="单击此处添加标题"/>
</p:tagLst>
</file>

<file path=ppt/tags/tag523.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524.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5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30895"/>
  <p:tag name="KSO_WM_SLIDE_CONTENT_ORIENTATION" val=""/>
  <p:tag name="KSO_WM_SLIDE_HAS_MASK" val="0"/>
  <p:tag name="KSO_WM_SLIDE_ITEM_CNT" val="0"/>
  <p:tag name="KSO_WM_SLIDE_TYPE" val="text"/>
  <p:tag name="KSO_WM_TEMPLATE_SUBCATEGORY" val="29"/>
  <p:tag name="KSO_WM_TEMPLATE_FIGMA_ID" val="69796633419"/>
  <p:tag name="KSO_WM_TEMPLATE_SLIDE_ID" val="slide_6e840fafb5c552eb"/>
  <p:tag name="KSO_WM_SLIDE_ID" val="custom20230895_8"/>
  <p:tag name="KSO_WM_TEMPLATE_MASTER_TYPE" val="0"/>
  <p:tag name="KSO_WM_TEMPLATE_COLOR_TYPE" val="0"/>
  <p:tag name="KSO_WM_SLIDE_INDEX" val="8"/>
  <p:tag name="KSO_WM_TAG_VERSION" val="3.0"/>
  <p:tag name="KSO_WM_SLIDE_SUBTYPE" val="pureTxt"/>
  <p:tag name="KSO_WM_SLIDE_SIZE" val="863*444"/>
  <p:tag name="KSO_WM_SLIDE_POSITION" val="47*47"/>
  <p:tag name="KSO_WM_SLIDE_LAYOUT" val="a_f"/>
  <p:tag name="KSO_WM_SLIDE_LAYOUT_CNT" val="1_1"/>
  <p:tag name="KSO_WM_SPECIAL_SOURCE" val="bdnull"/>
  <p:tag name="KSO_WM_SLIDE_LAYOUT_NAME" val="标题和内容"/>
</p:tagLst>
</file>

<file path=ppt/tags/tag526.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YPE" val="a"/>
  <p:tag name="KSO_WM_LAYOUT_CHECK_HASH" val="1845dfa315ba645678e88d4dba269b66d65caf5a"/>
  <p:tag name="KSO_WM_NEWLAYOUT_GROUP_ID" val="layout_6"/>
  <p:tag name="KSO_WM_NEWLAYOUT_ID" val="slide_6e840fafb5c552eb"/>
  <p:tag name="KSO_WM_UNIT_PRESET_TEXT" val="单击此处添加标题"/>
</p:tagLst>
</file>

<file path=ppt/tags/tag527.xml><?xml version="1.0" encoding="utf-8"?>
<p:tagLst xmlns:a="http://schemas.openxmlformats.org/drawingml/2006/main" xmlns:r="http://schemas.openxmlformats.org/officeDocument/2006/relationships" xmlns:p="http://schemas.openxmlformats.org/presentationml/2006/main">
  <p:tag name="KSO_WM_UNIT_INDEX" val="3"/>
  <p:tag name="KSO_WM_UNIT_TYPE" val="f"/>
  <p:tag name="KSO_WM_UNIT_SUBTYPE" val="a"/>
  <p:tag name="KSO_WM_BEAUTIFY_FLAG" val="#wm#"/>
</p:tagLst>
</file>

<file path=ppt/tags/tag528.xml><?xml version="1.0" encoding="utf-8"?>
<p:tagLst xmlns:a="http://schemas.openxmlformats.org/drawingml/2006/main" xmlns:r="http://schemas.openxmlformats.org/officeDocument/2006/relationships" xmlns:p="http://schemas.openxmlformats.org/presentationml/2006/main">
  <p:tag name="KSO_WM_UNIT_INDEX" val="2"/>
  <p:tag name="KSO_WM_UNIT_TYPE" val="j"/>
  <p:tag name="KSO_WM_BEAUTIFY_FLAG" val="#wm#"/>
</p:tagLst>
</file>

<file path=ppt/tags/tag529.xml><?xml version="1.0" encoding="utf-8"?>
<p:tagLst xmlns:a="http://schemas.openxmlformats.org/drawingml/2006/main" xmlns:r="http://schemas.openxmlformats.org/officeDocument/2006/relationships" xmlns:p="http://schemas.openxmlformats.org/presentationml/2006/main">
  <p:tag name="KSO_WM_UNIT_INDEX" val="3"/>
  <p:tag name="KSO_WM_UNIT_TYPE" val="j"/>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30.xml><?xml version="1.0" encoding="utf-8"?>
<p:tagLst xmlns:a="http://schemas.openxmlformats.org/drawingml/2006/main" xmlns:r="http://schemas.openxmlformats.org/officeDocument/2006/relationships" xmlns:p="http://schemas.openxmlformats.org/presentationml/2006/main">
  <p:tag name="KSO_WM_UNIT_INDEX" val="4"/>
  <p:tag name="KSO_WM_UNIT_TYPE" val="j"/>
  <p:tag name="KSO_WM_BEAUTIFY_FLAG" val="#wm#"/>
</p:tagLst>
</file>

<file path=ppt/tags/tag531.xml><?xml version="1.0" encoding="utf-8"?>
<p:tagLst xmlns:a="http://schemas.openxmlformats.org/drawingml/2006/main" xmlns:r="http://schemas.openxmlformats.org/officeDocument/2006/relationships" xmlns:p="http://schemas.openxmlformats.org/presentationml/2006/main">
  <p:tag name="KSO_WM_UNIT_INDEX" val="5"/>
  <p:tag name="KSO_WM_UNIT_TYPE" val="j"/>
  <p:tag name="KSO_WM_BEAUTIFY_FLAG" val="#wm#"/>
</p:tagLst>
</file>

<file path=ppt/tags/tag532.xml><?xml version="1.0" encoding="utf-8"?>
<p:tagLst xmlns:a="http://schemas.openxmlformats.org/drawingml/2006/main" xmlns:r="http://schemas.openxmlformats.org/officeDocument/2006/relationships" xmlns:p="http://schemas.openxmlformats.org/presentationml/2006/main">
  <p:tag name="KSO_WM_SLIDE_ID" val="custom20230895_9"/>
  <p:tag name="KSO_WM_TEMPLATE_SUBCATEGORY" val="29"/>
  <p:tag name="KSO_WM_TEMPLATE_MASTER_TYPE" val="0"/>
  <p:tag name="KSO_WM_TEMPLATE_COLOR_TYPE" val="0"/>
  <p:tag name="KSO_WM_SLIDE_ITEM_CNT" val="0"/>
  <p:tag name="KSO_WM_SLIDE_INDEX" val="9"/>
  <p:tag name="KSO_WM_TAG_VERSION" val="3.0"/>
  <p:tag name="KSO_WM_BEAUTIFY_FLAG" val="#wm#"/>
  <p:tag name="KSO_WM_TEMPLATE_CATEGORY" val="custom"/>
  <p:tag name="KSO_WM_TEMPLATE_INDEX" val="20230895"/>
  <p:tag name="KSO_WM_SLIDE_TYPE" val="endPage"/>
  <p:tag name="KSO_WM_SLIDE_SUBTYPE" val="pureTxt"/>
  <p:tag name="KSO_WM_SLIDE_LAYOUT" val="a_f"/>
  <p:tag name="KSO_WM_SLIDE_LAYOUT_CNT" val="1_1"/>
  <p:tag name="KSO_WM_SPECIAL_SOURCE" val="bdnull"/>
  <p:tag name="KSO_WM_SLIDE_CONTENT_AREA" val="{&quot;left&quot;:&quot;41.4&quot;,&quot;top&quot;:&quot;63.05&quot;,&quot;width&quot;:&quot;615.6&quot;,&quot;height&quot;:&quot;371.45&quot;}"/>
</p:tagLst>
</file>

<file path=ppt/tags/tag533.xml><?xml version="1.0" encoding="utf-8"?>
<p:tagLst xmlns:a="http://schemas.openxmlformats.org/drawingml/2006/main" xmlns:r="http://schemas.openxmlformats.org/officeDocument/2006/relationships" xmlns:p="http://schemas.openxmlformats.org/presentationml/2006/main">
  <p:tag name="KSO_WM_UNIT_TYPE" val="b"/>
  <p:tag name="KSO_WM_UNIT_INDEX" val="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20235998"/>
  <p:tag name="KSO_WM_TEMPLATE_CATEGORY" val="custom"/>
  <p:tag name="KSO_WM_UNIT_ISCONTENTSTITLE" val="0"/>
</p:tagLst>
</file>

<file path=ppt/tags/tag53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TEMPLATE_CATEGORY" val="custom"/>
  <p:tag name="KSO_WM_TEMPLATE_INDEX" val="20230895"/>
  <p:tag name="KSO_WM_UNIT_LAYERLEVEL" val="1"/>
  <p:tag name="KSO_WM_TAG_VERSION" val="3.0"/>
  <p:tag name="KSO_WM_BEAUTIFY_FLAG" val="#wm#"/>
  <p:tag name="KSO_WM_UNIT_CONTENT_GROUP_TYPE" val="contentchip"/>
  <p:tag name="KSO_WM_UNIT_PRESET_TEXT" val="感谢你的观看"/>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7*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7*f*1"/>
  <p:tag name="KSO_WM_UNIT_LAYERLEVEL" val="1"/>
  <p:tag name="KSO_WM_TAG_VERSION" val="3.0"/>
  <p:tag name="KSO_WM_BEAUTIFY_FLAG" val="#wm#"/>
  <p:tag name="KSO_WM_UNIT_PRESET_TEXT" val="单击此处编辑母版文本样式&#10;第二级&#10;第三级&#10;第四级&#10;第五级"/>
  <p:tag name="KSO_WM_UNIT_ISNUMDGMTITLE" val="0"/>
  <p:tag name="KSO_WM_TEMPLATE_INDEX" val="40490296"/>
  <p:tag name="KSO_WM_TEMPLATE_CATEGORY" val="custo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8*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8*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文档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8*b*1"/>
  <p:tag name="KSO_WM_UNIT_LAYERLEVEL" val="1"/>
  <p:tag name="KSO_WM_TAG_VERSION" val="3.0"/>
  <p:tag name="KSO_WM_BEAUTIFY_FLAG" val="#wm#"/>
  <p:tag name="KSO_WM_UNIT_CONTENT_GROUP_TYPE" val="titlestyle"/>
  <p:tag name="KSO_WM_TEMPLATE_INDEX" val="40490296"/>
  <p:tag name="KSO_WM_TEMPLATE_CATEGORY" val="custom"/>
</p:tagLst>
</file>

<file path=ppt/tags/tag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8*a*1"/>
  <p:tag name="KSO_WM_UNIT_LAYERLEVEL" val="1"/>
  <p:tag name="KSO_WM_TAG_VERSION" val="3.0"/>
  <p:tag name="KSO_WM_BEAUTIFY_FLAG" val="#wm#"/>
  <p:tag name="KSO_WM_UNIT_CONTENT_GROUP_TYPE" val="titlestyle"/>
  <p:tag name="KSO_WM_UNIT_PRESET_TEXT" val="单击添加文档标题"/>
  <p:tag name="KSO_WM_TEMPLATE_INDEX" val="40490296"/>
  <p:tag name="KSO_WM_TEMPLATE_CATEGORY" val="custo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9*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9*i*2"/>
  <p:tag name="KSO_WM_UNIT_LAYERLEVEL" val="1"/>
  <p:tag name="KSO_WM_TAG_VERSION" val="3.0"/>
  <p:tag name="KSO_WM_BEAUTIFY_FLAG" val="#wm#"/>
  <p:tag name="KSO_WM_UNIT_CONTENT_GROUP_TYPE" val="contentchip"/>
  <p:tag name="KSO_WM_UNIT_ISNUMDGMTITLE" val="0"/>
  <p:tag name="KSO_WM_UNIT_NOCLEAR" val="0"/>
  <p:tag name="KSO_WM_TEMPLATE_INDEX" val="40490296"/>
  <p:tag name="KSO_WM_TEMPLATE_CATEGORY" val="custo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SUBTYPE" val="c"/>
  <p:tag name="KSO_WM_UNIT_TEXT_TYPE" val="1"/>
  <p:tag name="KSO_WM_UNIT_TYPE" val="f"/>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75.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FIGMA_FLAG" val="#fgm#"/>
  <p:tag name="KSO_WM_UNIT_INDEX" val="1"/>
  <p:tag name="KSO_WM_UNIT_TEXT_TYPE" val="1"/>
  <p:tag name="KSO_WM_UNIT_TYPE" val="a"/>
  <p:tag name="KSO_WM_LAYOUT_CHECK_HASH" val="b22c12e426e3e29e18f7cb067b0b30aacdcf4210"/>
  <p:tag name="KSO_WM_NEWLAYOUT_ID" val="76"/>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BEAUTIFY_FLAG" val="#wm#"/>
  <p:tag name="KSO_WM_FIGMA_FLAG" val="#fgm#"/>
  <p:tag name="KSO_WM_UNIT_INDEX" val="2"/>
  <p:tag name="KSO_WM_UNIT_SUBTYPE" val="b"/>
  <p:tag name="KSO_WM_UNIT_TEXT_TYPE" val="1"/>
  <p:tag name="KSO_WM_UNIT_TYPE" val="f"/>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0*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2"/>
  <p:tag name="KSO_WM_UNIT_ID" val="_10*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40490296"/>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3.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FIGMA_FLAG" val="#fgm#"/>
  <p:tag name="KSO_WM_UNIT_INDEX" val="1"/>
  <p:tag name="KSO_WM_UNIT_TEXT_TYPE" val="1"/>
  <p:tag name="KSO_WM_UNIT_TYPE" val="a"/>
  <p:tag name="KSO_WM_LAYOUT_CHECK_HASH" val="3df8884c273a37bd5de2f2c4345e7b3a3d45dde0"/>
  <p:tag name="KSO_WM_NEWLAYOUT_ID" val="84"/>
  <p:tag name="KSO_WM_UNIT_ID" val="_10*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84.xml><?xml version="1.0" encoding="utf-8"?>
<p:tagLst xmlns:a="http://schemas.openxmlformats.org/drawingml/2006/main" xmlns:r="http://schemas.openxmlformats.org/officeDocument/2006/relationships" xmlns:p="http://schemas.openxmlformats.org/presentationml/2006/main">
  <p:tag name="KSO_WM_UNIT_PRESET_TEXT" val="01"/>
  <p:tag name="KSO_WM_BEAUTIFY_FLAG" val="#wm#"/>
  <p:tag name="KSO_WM_FIGMA_FLAG" val="#fgm#"/>
  <p:tag name="KSO_WM_UNIT_INDEX" val="1"/>
  <p:tag name="KSO_WM_UNIT_TYPE" val="e"/>
  <p:tag name="KSO_WM_UNIT_ID" val="_10*e*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1*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2"/>
  <p:tag name="KSO_WM_UNIT_ID" val="_11*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 name="KSO_WM_UNIT_ISNUMDGMTITLE" val="0"/>
  <p:tag name="KSO_WM_TEMPLATE_INDEX" val="40490296"/>
  <p:tag name="KSO_WM_TEMPLATE_CATEGORY" val="custo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FIGMA_FLAG" val="#fgm#"/>
  <p:tag name="KSO_WM_UNIT_INDEX" val="1"/>
  <p:tag name="KSO_WM_UNIT_TEXT_TYPE" val="1"/>
  <p:tag name="KSO_WM_UNIT_TYPE" val="b"/>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92.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FIGMA_FLAG" val="#fgm#"/>
  <p:tag name="KSO_WM_UNIT_INDEX" val="1"/>
  <p:tag name="KSO_WM_UNIT_TEXT_TYPE" val="1"/>
  <p:tag name="KSO_WM_UNIT_TYPE" val="a"/>
  <p:tag name="KSO_WM_LAYOUT_CHECK_HASH" val="a749fbd79211ce45503bdb462e425bafb68f8a5b"/>
  <p:tag name="KSO_WM_NEWLAYOUT_ID" val="88"/>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96"/>
  <p:tag name="KSO_WM_TEMPLATE_CATEGORY" val="custom"/>
</p:tagLst>
</file>

<file path=ppt/tags/tag93.xml><?xml version="1.0" encoding="utf-8"?>
<p:tagLst xmlns:a="http://schemas.openxmlformats.org/drawingml/2006/main" xmlns:r="http://schemas.openxmlformats.org/officeDocument/2006/relationships" xmlns:p="http://schemas.openxmlformats.org/presentationml/2006/main">
  <p:tag name="KSO_WM_AITEMPLATE_STYLE_ID" val="69796633419"/>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0*i*1"/>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CONTENT_GROUP_TYPE" val="titlestyle"/>
  <p:tag name="KSO_WM_UNIT_TYPE" val="i"/>
  <p:tag name="KSO_WM_UNIT_INDEX" val="2"/>
  <p:tag name="KSO_WM_UNIT_ID" val="_0*i*2"/>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296"/>
  <p:tag name="KSO_WM_TEMPLATE_CATEGORY" val="custo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40490296"/>
</p:tagLst>
</file>

<file path=ppt/theme/theme1.xml><?xml version="1.0" encoding="utf-8"?>
<a:theme xmlns:a="http://schemas.openxmlformats.org/drawingml/2006/main" name="Office 主题">
  <a:themeElements>
    <a:clrScheme name="自定义 23">
      <a:dk1>
        <a:srgbClr val="000000"/>
      </a:dk1>
      <a:lt1>
        <a:srgbClr val="FFFFFF"/>
      </a:lt1>
      <a:dk2>
        <a:srgbClr val="702C06"/>
      </a:dk2>
      <a:lt2>
        <a:srgbClr val="FEE6EB"/>
      </a:lt2>
      <a:accent1>
        <a:srgbClr val="F33953"/>
      </a:accent1>
      <a:accent2>
        <a:srgbClr val="FD4F3C"/>
      </a:accent2>
      <a:accent3>
        <a:srgbClr val="FB6F46"/>
      </a:accent3>
      <a:accent4>
        <a:srgbClr val="FA884F"/>
      </a:accent4>
      <a:accent5>
        <a:srgbClr val="F89D58"/>
      </a:accent5>
      <a:accent6>
        <a:srgbClr val="F7B05F"/>
      </a:accent6>
      <a:hlink>
        <a:srgbClr val="0563C1"/>
      </a:hlink>
      <a:folHlink>
        <a:srgbClr val="954D72"/>
      </a:folHlink>
    </a:clrScheme>
    <a:fontScheme name="自定义 58">
      <a:majorFont>
        <a:latin typeface="MiSans Bold"/>
        <a:ea typeface="MiSans Bold"/>
        <a:cs typeface=""/>
      </a:majorFont>
      <a:minorFont>
        <a:latin typeface="MiSans"/>
        <a:ea typeface="MiSan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23">
      <a:dk1>
        <a:srgbClr val="000000"/>
      </a:dk1>
      <a:lt1>
        <a:srgbClr val="FFFFFF"/>
      </a:lt1>
      <a:dk2>
        <a:srgbClr val="702C06"/>
      </a:dk2>
      <a:lt2>
        <a:srgbClr val="FEE6EB"/>
      </a:lt2>
      <a:accent1>
        <a:srgbClr val="F33953"/>
      </a:accent1>
      <a:accent2>
        <a:srgbClr val="FD4F3C"/>
      </a:accent2>
      <a:accent3>
        <a:srgbClr val="FB6F46"/>
      </a:accent3>
      <a:accent4>
        <a:srgbClr val="FA884F"/>
      </a:accent4>
      <a:accent5>
        <a:srgbClr val="F89D58"/>
      </a:accent5>
      <a:accent6>
        <a:srgbClr val="F7B05F"/>
      </a:accent6>
      <a:hlink>
        <a:srgbClr val="0563C1"/>
      </a:hlink>
      <a:folHlink>
        <a:srgbClr val="954D72"/>
      </a:folHlink>
    </a:clrScheme>
    <a:fontScheme name="自定义 58">
      <a:majorFont>
        <a:latin typeface="MiSans Bold"/>
        <a:ea typeface="MiSans Bold"/>
        <a:cs typeface=""/>
      </a:majorFont>
      <a:minorFont>
        <a:latin typeface="MiSans"/>
        <a:ea typeface="MiSan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95">
      <a:dk1>
        <a:srgbClr val="000000"/>
      </a:dk1>
      <a:lt1>
        <a:srgbClr val="FFFFFF"/>
      </a:lt1>
      <a:dk2>
        <a:srgbClr val="482900"/>
      </a:dk2>
      <a:lt2>
        <a:srgbClr val="FFFDF9"/>
      </a:lt2>
      <a:accent1>
        <a:srgbClr val="FFB245"/>
      </a:accent1>
      <a:accent2>
        <a:srgbClr val="FF881F"/>
      </a:accent2>
      <a:accent3>
        <a:srgbClr val="FA734C"/>
      </a:accent3>
      <a:accent4>
        <a:srgbClr val="F55E79"/>
      </a:accent4>
      <a:accent5>
        <a:srgbClr val="EF49A5"/>
      </a:accent5>
      <a:accent6>
        <a:srgbClr val="EA34D2"/>
      </a:accent6>
      <a:hlink>
        <a:srgbClr val="0563C1"/>
      </a:hlink>
      <a:folHlink>
        <a:srgbClr val="954D72"/>
      </a:folHlink>
    </a:clrScheme>
    <a:fontScheme name="自定义 9">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customData xmlns="http://www.wps.cn/officeDocument/2013/wpsCustomData" xmlns:s="http://www.wps.cn/officeDocument/2013/wpsCustomData">
  <extobjs/>
</s:customData>
</file>

<file path=customXml/itemProps1.xml><?xml version="1.0" encoding="utf-8"?>
<ds:datastoreItem xmlns:ds="http://schemas.openxmlformats.org/officeDocument/2006/customXml" ds:itemID="{0BBB154B-B855-4587-935F-6893551DA5F5}">
  <ds:schemaRefs/>
</ds:datastoreItem>
</file>

<file path=docProps/app.xml><?xml version="1.0" encoding="utf-8"?>
<Properties xmlns="http://schemas.openxmlformats.org/officeDocument/2006/extended-properties" xmlns:vt="http://schemas.openxmlformats.org/officeDocument/2006/docPropsVTypes">
  <TotalTime>13</TotalTime>
  <Words>2200</Words>
  <Application>Microsoft Office PowerPoint</Application>
  <PresentationFormat>宽屏</PresentationFormat>
  <Paragraphs>121</Paragraphs>
  <Slides>40</Slides>
  <Notes>2</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40</vt:i4>
      </vt:variant>
    </vt:vector>
  </HeadingPairs>
  <TitlesOfParts>
    <vt:vector size="54" baseType="lpstr">
      <vt:lpstr>微软雅黑</vt:lpstr>
      <vt:lpstr>江城圆体 400W</vt:lpstr>
      <vt:lpstr>宋体</vt:lpstr>
      <vt:lpstr>Calibri</vt:lpstr>
      <vt:lpstr>微软雅黑 Light</vt:lpstr>
      <vt:lpstr>MiSans Bold</vt:lpstr>
      <vt:lpstr>Wingdings</vt:lpstr>
      <vt:lpstr>楷体_GB2312</vt:lpstr>
      <vt:lpstr>楷体</vt:lpstr>
      <vt:lpstr>Arial</vt:lpstr>
      <vt:lpstr>MiSans</vt:lpstr>
      <vt:lpstr>Office 主题</vt:lpstr>
      <vt:lpstr>1_Office 主题</vt:lpstr>
      <vt:lpstr>2_Office 主题</vt:lpstr>
      <vt:lpstr>  东南大学丁家桥
物业2026年中总结</vt:lpstr>
      <vt:lpstr>PowerPoint 演示文稿</vt:lpstr>
      <vt:lpstr>PowerPoint 演示文稿</vt:lpstr>
      <vt:lpstr>目录</vt:lpstr>
      <vt:lpstr>环境卫生管理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安全巡视与维护</vt:lpstr>
      <vt:lpstr>PowerPoint 演示文稿</vt:lpstr>
      <vt:lpstr>PowerPoint 演示文稿</vt:lpstr>
      <vt:lpstr>PowerPoint 演示文稿</vt:lpstr>
      <vt:lpstr>PowerPoint 演示文稿</vt:lpstr>
      <vt:lpstr>PowerPoint 演示文稿</vt:lpstr>
      <vt:lpstr>水电、维修服务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客服服务与场馆使用</vt:lpstr>
      <vt:lpstr>PowerPoint 演示文稿</vt:lpstr>
      <vt:lpstr>PowerPoint 演示文稿</vt:lpstr>
      <vt:lpstr>PowerPoint 演示文稿</vt:lpstr>
      <vt:lpstr>文化育人</vt:lpstr>
      <vt:lpstr>PowerPoint 演示文稿</vt:lpstr>
      <vt:lpstr>PowerPoint 演示文稿</vt:lpstr>
      <vt:lpstr>谢谢大家！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东南大学丁家桥
物业2026年中总结</dc:title>
  <dc:creator/>
  <cp:lastModifiedBy>user</cp:lastModifiedBy>
  <cp:revision>69</cp:revision>
  <dcterms:created xsi:type="dcterms:W3CDTF">2023-07-11T07:43:00Z</dcterms:created>
  <dcterms:modified xsi:type="dcterms:W3CDTF">2026-06-08T01:36:38Z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2052-12.1.0.26375</vt:lpwstr>
  </property>
  <property fmtid="{D5CDD505-2E9C-101B-9397-08002B2CF9AE}" pid="3" name="ICV">
    <vt:lpwstr>A1099CD7A80A4675B2158540EE5A3AD2_13</vt:lpwstr>
  </property>
  <property fmtid="{D5CDD505-2E9C-101B-9397-08002B2CF9AE}" pid="4" name="KSOTemplateUUID">
    <vt:lpwstr>v1.0_ai_69796633419</vt:lpwstr>
  </property>
</Properties>
</file>