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heme/theme2.xml" ContentType="application/vnd.openxmlformats-officedocument.them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1.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2.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notesSlides/notesSlide3.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notesSlides/notesSlide4.xml" ContentType="application/vnd.openxmlformats-officedocument.presentationml.notesSlide+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notesSlides/notesSlide5.xml" ContentType="application/vnd.openxmlformats-officedocument.presentationml.notesSlide+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notesSlides/notesSlide6.xml" ContentType="application/vnd.openxmlformats-officedocument.presentationml.notesSlide+xml"/>
  <Override PartName="/ppt/tags/tag183.xml" ContentType="application/vnd.openxmlformats-officedocument.presentationml.tags+xml"/>
  <Override PartName="/ppt/tags/tag18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6" r:id="rId2"/>
    <p:sldId id="259" r:id="rId3"/>
    <p:sldId id="261" r:id="rId4"/>
    <p:sldId id="262" r:id="rId5"/>
    <p:sldId id="265" r:id="rId6"/>
    <p:sldId id="264" r:id="rId7"/>
    <p:sldId id="260" r:id="rId8"/>
    <p:sldId id="268" r:id="rId9"/>
    <p:sldId id="269" r:id="rId10"/>
    <p:sldId id="270" r:id="rId11"/>
    <p:sldId id="271" r:id="rId12"/>
    <p:sldId id="272" r:id="rId13"/>
    <p:sldId id="273" r:id="rId14"/>
    <p:sldId id="274" r:id="rId15"/>
    <p:sldId id="276" r:id="rId16"/>
    <p:sldId id="277" r:id="rId17"/>
    <p:sldId id="275"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PS" initials="W" lastIdx="1" clrIdx="0"/>
  <p:cmAuthor id="2" name="作者" initials="A" lastIdx="0" clrIdx="1"/>
  <p:cmAuthor id="3" name="04431" initials="0" lastIdx="7" clrIdx="2"/>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9" d="100"/>
          <a:sy n="89" d="100"/>
        </p:scale>
        <p:origin x="6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2026-6-8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18" Type="http://schemas.openxmlformats.org/officeDocument/2006/relationships/slideMaster" Target="../slideMasters/slideMaster1.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tags" Target="../tags/tag24.xml"/><Relationship Id="rId17" Type="http://schemas.openxmlformats.org/officeDocument/2006/relationships/tags" Target="../tags/tag29.xml"/><Relationship Id="rId2" Type="http://schemas.openxmlformats.org/officeDocument/2006/relationships/tags" Target="../tags/tag14.xml"/><Relationship Id="rId16" Type="http://schemas.openxmlformats.org/officeDocument/2006/relationships/tags" Target="../tags/tag28.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5" Type="http://schemas.openxmlformats.org/officeDocument/2006/relationships/tags" Target="../tags/tag27.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slideMaster" Target="../slideMasters/slideMaster1.xml"/><Relationship Id="rId5" Type="http://schemas.openxmlformats.org/officeDocument/2006/relationships/tags" Target="../tags/tag92.xml"/><Relationship Id="rId4" Type="http://schemas.openxmlformats.org/officeDocument/2006/relationships/tags" Target="../tags/tag9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00.xml"/><Relationship Id="rId13" Type="http://schemas.openxmlformats.org/officeDocument/2006/relationships/tags" Target="../tags/tag105.xml"/><Relationship Id="rId18" Type="http://schemas.openxmlformats.org/officeDocument/2006/relationships/tags" Target="../tags/tag110.xml"/><Relationship Id="rId3" Type="http://schemas.openxmlformats.org/officeDocument/2006/relationships/tags" Target="../tags/tag95.xml"/><Relationship Id="rId7" Type="http://schemas.openxmlformats.org/officeDocument/2006/relationships/tags" Target="../tags/tag99.xml"/><Relationship Id="rId12" Type="http://schemas.openxmlformats.org/officeDocument/2006/relationships/tags" Target="../tags/tag104.xml"/><Relationship Id="rId17" Type="http://schemas.openxmlformats.org/officeDocument/2006/relationships/tags" Target="../tags/tag109.xml"/><Relationship Id="rId2" Type="http://schemas.openxmlformats.org/officeDocument/2006/relationships/tags" Target="../tags/tag94.xml"/><Relationship Id="rId16" Type="http://schemas.openxmlformats.org/officeDocument/2006/relationships/tags" Target="../tags/tag108.xml"/><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tags" Target="../tags/tag103.xml"/><Relationship Id="rId5" Type="http://schemas.openxmlformats.org/officeDocument/2006/relationships/tags" Target="../tags/tag97.xml"/><Relationship Id="rId15" Type="http://schemas.openxmlformats.org/officeDocument/2006/relationships/tags" Target="../tags/tag107.xml"/><Relationship Id="rId10" Type="http://schemas.openxmlformats.org/officeDocument/2006/relationships/tags" Target="../tags/tag102.xml"/><Relationship Id="rId19" Type="http://schemas.openxmlformats.org/officeDocument/2006/relationships/slideMaster" Target="../slideMasters/slideMaster1.xml"/><Relationship Id="rId4" Type="http://schemas.openxmlformats.org/officeDocument/2006/relationships/tags" Target="../tags/tag96.xml"/><Relationship Id="rId9" Type="http://schemas.openxmlformats.org/officeDocument/2006/relationships/tags" Target="../tags/tag101.xml"/><Relationship Id="rId14" Type="http://schemas.openxmlformats.org/officeDocument/2006/relationships/tags" Target="../tags/tag106.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slideMaster" Target="../slideMasters/slideMaster1.xml"/><Relationship Id="rId5" Type="http://schemas.openxmlformats.org/officeDocument/2006/relationships/tags" Target="../tags/tag34.xml"/><Relationship Id="rId4" Type="http://schemas.openxmlformats.org/officeDocument/2006/relationships/tags" Target="../tags/tag33.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42.xml"/><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slideMaster" Target="../slideMasters/slideMaster1.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tags" Target="../tags/tag45.xml"/><Relationship Id="rId5" Type="http://schemas.openxmlformats.org/officeDocument/2006/relationships/tags" Target="../tags/tag39.xml"/><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tags" Target="../tags/tag58.xml"/><Relationship Id="rId18" Type="http://schemas.openxmlformats.org/officeDocument/2006/relationships/slideMaster" Target="../slideMasters/slideMaster1.xml"/><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tags" Target="../tags/tag57.xml"/><Relationship Id="rId17" Type="http://schemas.openxmlformats.org/officeDocument/2006/relationships/tags" Target="../tags/tag62.xml"/><Relationship Id="rId2" Type="http://schemas.openxmlformats.org/officeDocument/2006/relationships/tags" Target="../tags/tag47.xml"/><Relationship Id="rId16" Type="http://schemas.openxmlformats.org/officeDocument/2006/relationships/tags" Target="../tags/tag61.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5" Type="http://schemas.openxmlformats.org/officeDocument/2006/relationships/tags" Target="../tags/tag60.xml"/><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tags" Target="../tags/tag59.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65.xml"/><Relationship Id="rId7" Type="http://schemas.openxmlformats.org/officeDocument/2006/relationships/slideMaster" Target="../slideMasters/slideMaster1.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76.xml"/><Relationship Id="rId3" Type="http://schemas.openxmlformats.org/officeDocument/2006/relationships/tags" Target="../tags/tag71.xml"/><Relationship Id="rId7" Type="http://schemas.openxmlformats.org/officeDocument/2006/relationships/tags" Target="../tags/tag75.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9"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5" Type="http://schemas.openxmlformats.org/officeDocument/2006/relationships/slideMaster" Target="../slideMasters/slideMaster1.xml"/><Relationship Id="rId4" Type="http://schemas.openxmlformats.org/officeDocument/2006/relationships/tags" Target="../tags/tag80.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tags" Target="../tags/tag84.xml"/><Relationship Id="rId5" Type="http://schemas.openxmlformats.org/officeDocument/2006/relationships/slideMaster" Target="../slideMasters/slideMaster1.xml"/><Relationship Id="rId4" Type="http://schemas.openxmlformats.org/officeDocument/2006/relationships/tags" Target="../tags/tag8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33" name="矩形 32"/>
          <p:cNvSpPr/>
          <p:nvPr userDrawn="1">
            <p:custDataLst>
              <p:tags r:id="rId1"/>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p:cNvSpPr/>
          <p:nvPr userDrawn="1">
            <p:custDataLst>
              <p:tags r:id="rId2"/>
            </p:custDataLst>
          </p:nvPr>
        </p:nvSpPr>
        <p:spPr>
          <a:xfrm>
            <a:off x="6919595" y="0"/>
            <a:ext cx="5272405" cy="4873625"/>
          </a:xfrm>
          <a:custGeom>
            <a:avLst/>
            <a:gdLst>
              <a:gd name="connsiteX0" fmla="*/ 0 w 5045967"/>
              <a:gd name="connsiteY0" fmla="*/ 0 h 5048938"/>
              <a:gd name="connsiteX1" fmla="*/ 5045967 w 5045967"/>
              <a:gd name="connsiteY1" fmla="*/ 0 h 5048938"/>
              <a:gd name="connsiteX2" fmla="*/ 5045967 w 5045967"/>
              <a:gd name="connsiteY2" fmla="*/ 5048938 h 5048938"/>
              <a:gd name="connsiteX3" fmla="*/ 4808055 w 5045967"/>
              <a:gd name="connsiteY3" fmla="*/ 5042922 h 5048938"/>
              <a:gd name="connsiteX4" fmla="*/ 6093 w 5045967"/>
              <a:gd name="connsiteY4" fmla="*/ 240959 h 5048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5967" h="5048938">
                <a:moveTo>
                  <a:pt x="0" y="0"/>
                </a:moveTo>
                <a:lnTo>
                  <a:pt x="5045967" y="0"/>
                </a:lnTo>
                <a:lnTo>
                  <a:pt x="5045967" y="5048938"/>
                </a:lnTo>
                <a:lnTo>
                  <a:pt x="4808055" y="5042922"/>
                </a:lnTo>
                <a:cubicBezTo>
                  <a:pt x="2215925" y="4911527"/>
                  <a:pt x="137488" y="2833089"/>
                  <a:pt x="6093" y="240959"/>
                </a:cubicBezTo>
                <a:close/>
              </a:path>
            </a:pathLst>
          </a:custGeom>
          <a:solidFill>
            <a:schemeClr val="accent1">
              <a:lumMod val="20000"/>
              <a:lumOff val="80000"/>
              <a:alpha val="40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任意多边形: 形状 8"/>
          <p:cNvSpPr/>
          <p:nvPr userDrawn="1">
            <p:custDataLst>
              <p:tags r:id="rId3"/>
            </p:custDataLst>
          </p:nvPr>
        </p:nvSpPr>
        <p:spPr>
          <a:xfrm>
            <a:off x="8441055" y="0"/>
            <a:ext cx="3750945" cy="3641725"/>
          </a:xfrm>
          <a:custGeom>
            <a:avLst/>
            <a:gdLst>
              <a:gd name="connsiteX0" fmla="*/ 0 w 5045967"/>
              <a:gd name="connsiteY0" fmla="*/ 0 h 5048938"/>
              <a:gd name="connsiteX1" fmla="*/ 5045967 w 5045967"/>
              <a:gd name="connsiteY1" fmla="*/ 0 h 5048938"/>
              <a:gd name="connsiteX2" fmla="*/ 5045967 w 5045967"/>
              <a:gd name="connsiteY2" fmla="*/ 5048938 h 5048938"/>
              <a:gd name="connsiteX3" fmla="*/ 4808055 w 5045967"/>
              <a:gd name="connsiteY3" fmla="*/ 5042922 h 5048938"/>
              <a:gd name="connsiteX4" fmla="*/ 6093 w 5045967"/>
              <a:gd name="connsiteY4" fmla="*/ 240959 h 5048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5967" h="5048938">
                <a:moveTo>
                  <a:pt x="0" y="0"/>
                </a:moveTo>
                <a:lnTo>
                  <a:pt x="5045967" y="0"/>
                </a:lnTo>
                <a:lnTo>
                  <a:pt x="5045967" y="5048938"/>
                </a:lnTo>
                <a:lnTo>
                  <a:pt x="4808055" y="5042922"/>
                </a:lnTo>
                <a:cubicBezTo>
                  <a:pt x="2215925" y="4911527"/>
                  <a:pt x="137488" y="2833089"/>
                  <a:pt x="6093" y="240959"/>
                </a:cubicBezTo>
                <a:close/>
              </a:path>
            </a:pathLst>
          </a:custGeom>
          <a:solidFill>
            <a:schemeClr val="bg1">
              <a:alpha val="50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15" name="直接连接符 14"/>
          <p:cNvCxnSpPr/>
          <p:nvPr userDrawn="1">
            <p:custDataLst>
              <p:tags r:id="rId4"/>
            </p:custDataLst>
          </p:nvPr>
        </p:nvCxnSpPr>
        <p:spPr>
          <a:xfrm>
            <a:off x="1069698" y="688340"/>
            <a:ext cx="191770"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userDrawn="1">
            <p:custDataLst>
              <p:tags r:id="rId5"/>
            </p:custDataLst>
          </p:nvPr>
        </p:nvCxnSpPr>
        <p:spPr>
          <a:xfrm>
            <a:off x="1069698" y="757555"/>
            <a:ext cx="191770"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userDrawn="1">
            <p:custDataLst>
              <p:tags r:id="rId6"/>
            </p:custDataLst>
          </p:nvPr>
        </p:nvCxnSpPr>
        <p:spPr>
          <a:xfrm>
            <a:off x="1069698" y="826135"/>
            <a:ext cx="191770"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23" name="椭圆 22"/>
          <p:cNvSpPr/>
          <p:nvPr userDrawn="1">
            <p:custDataLst>
              <p:tags r:id="rId7"/>
            </p:custDataLst>
          </p:nvPr>
        </p:nvSpPr>
        <p:spPr>
          <a:xfrm>
            <a:off x="6892945" y="969581"/>
            <a:ext cx="288925" cy="288925"/>
          </a:xfrm>
          <a:prstGeom prst="ellipse">
            <a:avLst/>
          </a:prstGeom>
          <a:gradFill flip="none" rotWithShape="1">
            <a:gsLst>
              <a:gs pos="13000">
                <a:schemeClr val="accent1">
                  <a:lumMod val="40000"/>
                  <a:lumOff val="60000"/>
                </a:schemeClr>
              </a:gs>
              <a:gs pos="85000">
                <a:schemeClr val="accent3"/>
              </a:gs>
              <a:gs pos="52000">
                <a:schemeClr val="accent1"/>
              </a:gs>
            </a:gsLst>
            <a:path path="circle">
              <a:fillToRect r="100000" b="100000"/>
            </a:path>
            <a:tileRect l="-100000" t="-100000"/>
          </a:gradFill>
          <a:ln>
            <a:noFill/>
          </a:ln>
          <a:effectLst>
            <a:outerShdw blurRad="127000" dist="1905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25" name="椭圆 24"/>
          <p:cNvSpPr/>
          <p:nvPr userDrawn="1">
            <p:custDataLst>
              <p:tags r:id="rId8"/>
            </p:custDataLst>
          </p:nvPr>
        </p:nvSpPr>
        <p:spPr>
          <a:xfrm>
            <a:off x="9102739" y="4021926"/>
            <a:ext cx="808355" cy="808355"/>
          </a:xfrm>
          <a:prstGeom prst="ellipse">
            <a:avLst/>
          </a:prstGeom>
          <a:gradFill flip="none" rotWithShape="1">
            <a:gsLst>
              <a:gs pos="12000">
                <a:schemeClr val="accent1">
                  <a:lumMod val="20000"/>
                  <a:lumOff val="80000"/>
                </a:schemeClr>
              </a:gs>
              <a:gs pos="40000">
                <a:schemeClr val="accent1">
                  <a:lumMod val="60000"/>
                  <a:lumOff val="40000"/>
                </a:schemeClr>
              </a:gs>
              <a:gs pos="75000">
                <a:schemeClr val="accent1"/>
              </a:gs>
            </a:gsLst>
            <a:path path="circle">
              <a:fillToRect r="100000" b="100000"/>
            </a:path>
            <a:tileRect l="-100000" t="-100000"/>
          </a:gradFill>
          <a:ln>
            <a:noFill/>
          </a:ln>
          <a:effectLst>
            <a:outerShdw blurRad="254000" dist="2540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26" name="任意多边形: 形状 25"/>
          <p:cNvSpPr/>
          <p:nvPr userDrawn="1">
            <p:custDataLst>
              <p:tags r:id="rId9"/>
            </p:custDataLst>
          </p:nvPr>
        </p:nvSpPr>
        <p:spPr>
          <a:xfrm>
            <a:off x="9963150" y="0"/>
            <a:ext cx="2228850" cy="2164080"/>
          </a:xfrm>
          <a:custGeom>
            <a:avLst/>
            <a:gdLst>
              <a:gd name="connsiteX0" fmla="*/ 0 w 5045967"/>
              <a:gd name="connsiteY0" fmla="*/ 0 h 5048938"/>
              <a:gd name="connsiteX1" fmla="*/ 5045967 w 5045967"/>
              <a:gd name="connsiteY1" fmla="*/ 0 h 5048938"/>
              <a:gd name="connsiteX2" fmla="*/ 5045967 w 5045967"/>
              <a:gd name="connsiteY2" fmla="*/ 5048938 h 5048938"/>
              <a:gd name="connsiteX3" fmla="*/ 4808055 w 5045967"/>
              <a:gd name="connsiteY3" fmla="*/ 5042922 h 5048938"/>
              <a:gd name="connsiteX4" fmla="*/ 6093 w 5045967"/>
              <a:gd name="connsiteY4" fmla="*/ 240959 h 5048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5967" h="5048938">
                <a:moveTo>
                  <a:pt x="0" y="0"/>
                </a:moveTo>
                <a:lnTo>
                  <a:pt x="5045967" y="0"/>
                </a:lnTo>
                <a:lnTo>
                  <a:pt x="5045967" y="5048938"/>
                </a:lnTo>
                <a:lnTo>
                  <a:pt x="4808055" y="5042922"/>
                </a:lnTo>
                <a:cubicBezTo>
                  <a:pt x="2215925" y="4911527"/>
                  <a:pt x="137488" y="2833089"/>
                  <a:pt x="6093" y="240959"/>
                </a:cubicBezTo>
                <a:close/>
              </a:path>
            </a:pathLst>
          </a:custGeom>
          <a:solidFill>
            <a:schemeClr val="accent1">
              <a:lumMod val="60000"/>
              <a:lumOff val="40000"/>
              <a:alpha val="10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图形 24"/>
          <p:cNvSpPr/>
          <p:nvPr userDrawn="1">
            <p:custDataLst>
              <p:tags r:id="rId10"/>
            </p:custDataLst>
          </p:nvPr>
        </p:nvSpPr>
        <p:spPr>
          <a:xfrm>
            <a:off x="9963150" y="589915"/>
            <a:ext cx="2228850" cy="1643380"/>
          </a:xfrm>
          <a:custGeom>
            <a:avLst/>
            <a:gdLst>
              <a:gd name="connsiteX0" fmla="*/ 305151 w 1622268"/>
              <a:gd name="connsiteY0" fmla="*/ 689 h 1196098"/>
              <a:gd name="connsiteX1" fmla="*/ 532418 w 1622268"/>
              <a:gd name="connsiteY1" fmla="*/ 142707 h 1196098"/>
              <a:gd name="connsiteX2" fmla="*/ 1579882 w 1622268"/>
              <a:gd name="connsiteY2" fmla="*/ 601241 h 1196098"/>
              <a:gd name="connsiteX3" fmla="*/ 1622269 w 1622268"/>
              <a:gd name="connsiteY3" fmla="*/ 589430 h 1196098"/>
              <a:gd name="connsiteX4" fmla="*/ 1622269 w 1622268"/>
              <a:gd name="connsiteY4" fmla="*/ 1173217 h 1196098"/>
              <a:gd name="connsiteX5" fmla="*/ 1567976 w 1622268"/>
              <a:gd name="connsiteY5" fmla="*/ 1183123 h 1196098"/>
              <a:gd name="connsiteX6" fmla="*/ 970282 w 1622268"/>
              <a:gd name="connsiteY6" fmla="*/ 1143118 h 1196098"/>
              <a:gd name="connsiteX7" fmla="*/ 38261 w 1622268"/>
              <a:gd name="connsiteY7" fmla="*/ 427981 h 1196098"/>
              <a:gd name="connsiteX8" fmla="*/ 142655 w 1622268"/>
              <a:gd name="connsiteY8" fmla="*/ 38313 h 1196098"/>
              <a:gd name="connsiteX9" fmla="*/ 305151 w 1622268"/>
              <a:gd name="connsiteY9" fmla="*/ 689 h 1196098"/>
              <a:gd name="connsiteX10" fmla="*/ 305151 w 1622268"/>
              <a:gd name="connsiteY10" fmla="*/ 689 h 11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2268" h="1196098">
                <a:moveTo>
                  <a:pt x="305151" y="689"/>
                </a:moveTo>
                <a:cubicBezTo>
                  <a:pt x="396496" y="7166"/>
                  <a:pt x="483174" y="57363"/>
                  <a:pt x="532418" y="142707"/>
                </a:cubicBezTo>
                <a:cubicBezTo>
                  <a:pt x="748445" y="516849"/>
                  <a:pt x="1178975" y="691538"/>
                  <a:pt x="1579882" y="601241"/>
                </a:cubicBezTo>
                <a:lnTo>
                  <a:pt x="1622269" y="589430"/>
                </a:lnTo>
                <a:lnTo>
                  <a:pt x="1622269" y="1173217"/>
                </a:lnTo>
                <a:cubicBezTo>
                  <a:pt x="1622269" y="1173217"/>
                  <a:pt x="1567976" y="1183123"/>
                  <a:pt x="1567976" y="1183123"/>
                </a:cubicBezTo>
                <a:cubicBezTo>
                  <a:pt x="1370713" y="1209126"/>
                  <a:pt x="1168307" y="1196172"/>
                  <a:pt x="970282" y="1143118"/>
                </a:cubicBezTo>
                <a:cubicBezTo>
                  <a:pt x="574233" y="1037009"/>
                  <a:pt x="243239" y="783073"/>
                  <a:pt x="38261" y="427981"/>
                </a:cubicBezTo>
                <a:cubicBezTo>
                  <a:pt x="-40511" y="291583"/>
                  <a:pt x="6257" y="117085"/>
                  <a:pt x="142655" y="38313"/>
                </a:cubicBezTo>
                <a:cubicBezTo>
                  <a:pt x="193804" y="8786"/>
                  <a:pt x="250287" y="-3121"/>
                  <a:pt x="305151" y="689"/>
                </a:cubicBezTo>
                <a:lnTo>
                  <a:pt x="305151" y="689"/>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endParaRPr>
          </a:p>
        </p:txBody>
      </p:sp>
      <p:sp>
        <p:nvSpPr>
          <p:cNvPr id="29" name="图形 16"/>
          <p:cNvSpPr/>
          <p:nvPr userDrawn="1">
            <p:custDataLst>
              <p:tags r:id="rId11"/>
            </p:custDataLst>
          </p:nvPr>
        </p:nvSpPr>
        <p:spPr>
          <a:xfrm>
            <a:off x="7713345" y="0"/>
            <a:ext cx="3648710" cy="3936365"/>
          </a:xfrm>
          <a:custGeom>
            <a:avLst/>
            <a:gdLst>
              <a:gd name="connsiteX0" fmla="*/ 4671 w 2738556"/>
              <a:gd name="connsiteY0" fmla="*/ 0 h 2954675"/>
              <a:gd name="connsiteX1" fmla="*/ 1087663 w 2738556"/>
              <a:gd name="connsiteY1" fmla="*/ 0 h 2954675"/>
              <a:gd name="connsiteX2" fmla="*/ 1079662 w 2738556"/>
              <a:gd name="connsiteY2" fmla="*/ 159068 h 2954675"/>
              <a:gd name="connsiteX3" fmla="*/ 2359727 w 2738556"/>
              <a:gd name="connsiteY3" fmla="*/ 1900523 h 2954675"/>
              <a:gd name="connsiteX4" fmla="*/ 2713962 w 2738556"/>
              <a:gd name="connsiteY4" fmla="*/ 2575846 h 2954675"/>
              <a:gd name="connsiteX5" fmla="*/ 2038639 w 2738556"/>
              <a:gd name="connsiteY5" fmla="*/ 2930081 h 2954675"/>
              <a:gd name="connsiteX6" fmla="*/ 333378 w 2738556"/>
              <a:gd name="connsiteY6" fmla="*/ 1507998 h 2954675"/>
              <a:gd name="connsiteX7" fmla="*/ 99 w 2738556"/>
              <a:gd name="connsiteY7" fmla="*/ 140399 h 2954675"/>
              <a:gd name="connsiteX8" fmla="*/ 4671 w 2738556"/>
              <a:gd name="connsiteY8" fmla="*/ 0 h 295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38556" h="2954675">
                <a:moveTo>
                  <a:pt x="4671" y="0"/>
                </a:moveTo>
                <a:lnTo>
                  <a:pt x="1087663" y="0"/>
                </a:lnTo>
                <a:cubicBezTo>
                  <a:pt x="1087663" y="0"/>
                  <a:pt x="1079662" y="159068"/>
                  <a:pt x="1079662" y="159068"/>
                </a:cubicBezTo>
                <a:cubicBezTo>
                  <a:pt x="1079472" y="935736"/>
                  <a:pt x="1580201" y="1657350"/>
                  <a:pt x="2359727" y="1900523"/>
                </a:cubicBezTo>
                <a:cubicBezTo>
                  <a:pt x="2643953" y="1989201"/>
                  <a:pt x="2802639" y="2291620"/>
                  <a:pt x="2713962" y="2575846"/>
                </a:cubicBezTo>
                <a:cubicBezTo>
                  <a:pt x="2625284" y="2860072"/>
                  <a:pt x="2322865" y="3018758"/>
                  <a:pt x="2038639" y="2930081"/>
                </a:cubicBezTo>
                <a:cubicBezTo>
                  <a:pt x="1298928" y="2699290"/>
                  <a:pt x="693328" y="2194274"/>
                  <a:pt x="333378" y="1507998"/>
                </a:cubicBezTo>
                <a:cubicBezTo>
                  <a:pt x="108398" y="1079087"/>
                  <a:pt x="-3807" y="611410"/>
                  <a:pt x="99" y="140399"/>
                </a:cubicBezTo>
                <a:lnTo>
                  <a:pt x="4671" y="0"/>
                </a:lnTo>
                <a:close/>
              </a:path>
            </a:pathLst>
          </a:custGeom>
          <a:gradFill flip="none" rotWithShape="1">
            <a:gsLst>
              <a:gs pos="0">
                <a:schemeClr val="accent1">
                  <a:lumMod val="40000"/>
                  <a:lumOff val="60000"/>
                </a:schemeClr>
              </a:gs>
              <a:gs pos="93000">
                <a:schemeClr val="accent3"/>
              </a:gs>
              <a:gs pos="52000">
                <a:schemeClr val="accent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olidFill>
                <a:schemeClr val="lt1"/>
              </a:solidFill>
              <a:sym typeface="+mn-ea"/>
            </a:endParaRPr>
          </a:p>
        </p:txBody>
      </p:sp>
      <p:sp>
        <p:nvSpPr>
          <p:cNvPr id="2" name="标题 1"/>
          <p:cNvSpPr>
            <a:spLocks noGrp="1"/>
          </p:cNvSpPr>
          <p:nvPr>
            <p:ph type="ctrTitle" hasCustomPrompt="1"/>
            <p:custDataLst>
              <p:tags r:id="rId12"/>
            </p:custDataLst>
          </p:nvPr>
        </p:nvSpPr>
        <p:spPr>
          <a:xfrm>
            <a:off x="1068110" y="1415134"/>
            <a:ext cx="6217877" cy="2610488"/>
          </a:xfrm>
          <a:noFill/>
        </p:spPr>
        <p:txBody>
          <a:bodyPr wrap="square" anchor="b" anchorCtr="0">
            <a:normAutofit/>
          </a:bodyPr>
          <a:lstStyle>
            <a:lvl1pPr>
              <a:defRPr lang="zh-CN" altLang="en-US" sz="6000" dirty="0">
                <a:solidFill>
                  <a:schemeClr val="tx2"/>
                </a:solidFill>
                <a:latin typeface="+mj-ea"/>
                <a:cs typeface="+mn-cs"/>
              </a:defRPr>
            </a:lvl1pPr>
          </a:lstStyle>
          <a:p>
            <a:pPr marL="0" lvl="0"/>
            <a:r>
              <a:rPr lang="zh-CN" altLang="en-US" dirty="0"/>
              <a:t>单击此处</a:t>
            </a:r>
            <a:r>
              <a:rPr lang="en-US" altLang="zh-CN" dirty="0"/>
              <a:t/>
            </a:r>
            <a:br>
              <a:rPr lang="en-US" altLang="zh-CN" dirty="0"/>
            </a:br>
            <a:r>
              <a:rPr lang="zh-CN" altLang="en-US" dirty="0"/>
              <a:t>编辑母版标题样式</a:t>
            </a:r>
          </a:p>
        </p:txBody>
      </p:sp>
      <p:sp>
        <p:nvSpPr>
          <p:cNvPr id="10" name="公司名占位符 6"/>
          <p:cNvSpPr>
            <a:spLocks noGrp="1"/>
          </p:cNvSpPr>
          <p:nvPr>
            <p:ph type="body" sz="quarter" idx="13" hasCustomPrompt="1"/>
            <p:custDataLst>
              <p:tags r:id="rId13"/>
            </p:custDataLst>
          </p:nvPr>
        </p:nvSpPr>
        <p:spPr>
          <a:xfrm>
            <a:off x="1442126" y="523878"/>
            <a:ext cx="2880000" cy="504000"/>
          </a:xfrm>
        </p:spPr>
        <p:txBody>
          <a:bodyPr wrap="square" anchor="ctr">
            <a:normAutofit/>
          </a:bodyPr>
          <a:lstStyle>
            <a:lvl1pPr marL="0" indent="0">
              <a:lnSpc>
                <a:spcPct val="100000"/>
              </a:lnSpc>
              <a:buNone/>
              <a:defRPr sz="1800"/>
            </a:lvl1pPr>
          </a:lstStyle>
          <a:p>
            <a:pPr lvl="0"/>
            <a:r>
              <a:rPr lang="zh-CN" altLang="en-US" dirty="0"/>
              <a:t>公司名</a:t>
            </a:r>
          </a:p>
        </p:txBody>
      </p:sp>
      <p:sp>
        <p:nvSpPr>
          <p:cNvPr id="24" name="署名占位符 10"/>
          <p:cNvSpPr>
            <a:spLocks noGrp="1"/>
          </p:cNvSpPr>
          <p:nvPr>
            <p:ph type="body" sz="quarter" idx="17" hasCustomPrompt="1"/>
            <p:custDataLst>
              <p:tags r:id="rId14"/>
            </p:custDataLst>
          </p:nvPr>
        </p:nvSpPr>
        <p:spPr>
          <a:xfrm>
            <a:off x="1068109" y="4481316"/>
            <a:ext cx="2880000" cy="504000"/>
          </a:xfrm>
          <a:prstGeom prst="roundRect">
            <a:avLst>
              <a:gd name="adj" fmla="val 50000"/>
            </a:avLst>
          </a:prstGeom>
          <a:solidFill>
            <a:schemeClr val="accent1">
              <a:lumMod val="20000"/>
              <a:lumOff val="80000"/>
              <a:alpha val="50000"/>
            </a:schemeClr>
          </a:solidFill>
          <a:ln>
            <a:solidFill>
              <a:schemeClr val="accent1">
                <a:lumMod val="20000"/>
                <a:lumOff val="80000"/>
              </a:schemeClr>
            </a:solidFill>
          </a:ln>
        </p:spPr>
        <p:txBody>
          <a:bodyPr wrap="square" anchor="ctr">
            <a:normAutofit/>
          </a:bodyPr>
          <a:lstStyle>
            <a:lvl1pPr marL="0" indent="0" algn="ctr">
              <a:lnSpc>
                <a:spcPct val="100000"/>
              </a:lnSpc>
              <a:buNone/>
              <a:defRPr sz="1800" b="0">
                <a:solidFill>
                  <a:schemeClr val="tx2"/>
                </a:solidFill>
              </a:defRPr>
            </a:lvl1pPr>
          </a:lstStyle>
          <a:p>
            <a:pPr lvl="0"/>
            <a:r>
              <a:rPr lang="zh-CN" altLang="en-US" dirty="0"/>
              <a:t>署名</a:t>
            </a:r>
          </a:p>
        </p:txBody>
      </p:sp>
      <p:sp>
        <p:nvSpPr>
          <p:cNvPr id="4" name="日期占位符 3"/>
          <p:cNvSpPr>
            <a:spLocks noGrp="1"/>
          </p:cNvSpPr>
          <p:nvPr>
            <p:ph type="dt" sz="half" idx="10"/>
            <p:custDataLst>
              <p:tags r:id="rId15"/>
            </p:custDataLst>
          </p:nvPr>
        </p:nvSpPr>
        <p:spPr/>
        <p:txBody>
          <a:bodyPr wrap="square">
            <a:normAutofit/>
          </a:bodyPr>
          <a:lstStyle/>
          <a:p>
            <a:fld id="{5592522B-0F24-4480-B9DD-A9474A6880D6}" type="datetimeFigureOut">
              <a:rPr lang="zh-CN" altLang="en-US" smtClean="0"/>
              <a:t>2026-6-8</a:t>
            </a:fld>
            <a:endParaRPr lang="zh-CN" altLang="en-US"/>
          </a:p>
        </p:txBody>
      </p:sp>
      <p:sp>
        <p:nvSpPr>
          <p:cNvPr id="5" name="页脚占位符 4"/>
          <p:cNvSpPr>
            <a:spLocks noGrp="1"/>
          </p:cNvSpPr>
          <p:nvPr>
            <p:ph type="ftr" sz="quarter" idx="11"/>
            <p:custDataLst>
              <p:tags r:id="rId16"/>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7"/>
            </p:custDataLst>
          </p:nvPr>
        </p:nvSpPr>
        <p:spPr>
          <a:xfrm>
            <a:off x="8610600" y="6356350"/>
            <a:ext cx="2743200" cy="365125"/>
          </a:xfrm>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1"/>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p>
        </p:txBody>
      </p:sp>
      <p:sp>
        <p:nvSpPr>
          <p:cNvPr id="7" name="日期占位符 3"/>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t>2026-6-8</a:t>
            </a:fld>
            <a:endParaRPr lang="zh-CN" altLang="en-US"/>
          </a:p>
        </p:txBody>
      </p:sp>
      <p:sp>
        <p:nvSpPr>
          <p:cNvPr id="8" name="页脚占位符 4"/>
          <p:cNvSpPr>
            <a:spLocks noGrp="1"/>
          </p:cNvSpPr>
          <p:nvPr>
            <p:ph type="ftr" sz="quarter" idx="11"/>
            <p:custDataLst>
              <p:tags r:id="rId3"/>
            </p:custDataLst>
          </p:nvPr>
        </p:nvSpPr>
        <p:spPr/>
        <p:txBody>
          <a:bodyPr/>
          <a:lstStyle/>
          <a:p>
            <a:endParaRPr lang="zh-CN" altLang="en-US"/>
          </a:p>
        </p:txBody>
      </p:sp>
      <p:sp>
        <p:nvSpPr>
          <p:cNvPr id="9" name="灯片编号占位符 5"/>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t>‹#›</a:t>
            </a:fld>
            <a:endParaRPr lang="zh-CN" altLang="en-US"/>
          </a:p>
        </p:txBody>
      </p:sp>
      <p:sp>
        <p:nvSpPr>
          <p:cNvPr id="4" name="标题 3"/>
          <p:cNvSpPr>
            <a:spLocks noGrp="1"/>
          </p:cNvSpPr>
          <p:nvPr>
            <p:ph type="title"/>
            <p:custDataLst>
              <p:tags r:id="rId5"/>
            </p:custDataLst>
          </p:nvPr>
        </p:nvSpPr>
        <p:spPr/>
        <p:txBody>
          <a:bodyPr/>
          <a:lstStyle/>
          <a:p>
            <a:r>
              <a:rPr lang="zh-CN" altLang="en-US" dirty="0"/>
              <a:t>单击此处编辑母版标题样式</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末尾幻灯片">
    <p:spTree>
      <p:nvGrpSpPr>
        <p:cNvPr id="1" name=""/>
        <p:cNvGrpSpPr/>
        <p:nvPr/>
      </p:nvGrpSpPr>
      <p:grpSpPr>
        <a:xfrm>
          <a:off x="0" y="0"/>
          <a:ext cx="0" cy="0"/>
          <a:chOff x="0" y="0"/>
          <a:chExt cx="0" cy="0"/>
        </a:xfrm>
      </p:grpSpPr>
      <p:sp>
        <p:nvSpPr>
          <p:cNvPr id="26" name="矩形 25"/>
          <p:cNvSpPr/>
          <p:nvPr userDrawn="1">
            <p:custDataLst>
              <p:tags r:id="rId1"/>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custDataLst>
              <p:tags r:id="rId2"/>
            </p:custDataLst>
          </p:nvPr>
        </p:nvSpPr>
        <p:spPr>
          <a:xfrm flipV="1">
            <a:off x="10733104" y="5509481"/>
            <a:ext cx="1458895" cy="1348518"/>
          </a:xfrm>
          <a:custGeom>
            <a:avLst/>
            <a:gdLst>
              <a:gd name="connsiteX0" fmla="*/ 0 w 5045967"/>
              <a:gd name="connsiteY0" fmla="*/ 0 h 5048938"/>
              <a:gd name="connsiteX1" fmla="*/ 5045967 w 5045967"/>
              <a:gd name="connsiteY1" fmla="*/ 0 h 5048938"/>
              <a:gd name="connsiteX2" fmla="*/ 5045967 w 5045967"/>
              <a:gd name="connsiteY2" fmla="*/ 5048938 h 5048938"/>
              <a:gd name="connsiteX3" fmla="*/ 4808055 w 5045967"/>
              <a:gd name="connsiteY3" fmla="*/ 5042922 h 5048938"/>
              <a:gd name="connsiteX4" fmla="*/ 6093 w 5045967"/>
              <a:gd name="connsiteY4" fmla="*/ 240959 h 5048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5967" h="5048938">
                <a:moveTo>
                  <a:pt x="0" y="0"/>
                </a:moveTo>
                <a:lnTo>
                  <a:pt x="5045967" y="0"/>
                </a:lnTo>
                <a:lnTo>
                  <a:pt x="5045967" y="5048938"/>
                </a:lnTo>
                <a:lnTo>
                  <a:pt x="4808055" y="5042922"/>
                </a:lnTo>
                <a:cubicBezTo>
                  <a:pt x="2215925" y="4911527"/>
                  <a:pt x="137488" y="2833089"/>
                  <a:pt x="6093" y="240959"/>
                </a:cubicBezTo>
                <a:close/>
              </a:path>
            </a:pathLst>
          </a:custGeom>
          <a:gradFill flip="none" rotWithShape="1">
            <a:gsLst>
              <a:gs pos="0">
                <a:schemeClr val="accent1">
                  <a:lumMod val="20000"/>
                  <a:lumOff val="80000"/>
                  <a:alpha val="50000"/>
                </a:schemeClr>
              </a:gs>
              <a:gs pos="72000">
                <a:schemeClr val="accent1">
                  <a:lumMod val="20000"/>
                  <a:lumOff val="80000"/>
                  <a:alpha val="0"/>
                </a:schemeClr>
              </a:gs>
            </a:gsLst>
            <a:lin ang="189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7" name="任意多边形: 形状 6"/>
          <p:cNvSpPr/>
          <p:nvPr userDrawn="1">
            <p:custDataLst>
              <p:tags r:id="rId3"/>
            </p:custDataLst>
          </p:nvPr>
        </p:nvSpPr>
        <p:spPr>
          <a:xfrm flipH="1">
            <a:off x="0" y="0"/>
            <a:ext cx="5272405" cy="4873625"/>
          </a:xfrm>
          <a:custGeom>
            <a:avLst/>
            <a:gdLst>
              <a:gd name="connsiteX0" fmla="*/ 0 w 5045967"/>
              <a:gd name="connsiteY0" fmla="*/ 0 h 5048938"/>
              <a:gd name="connsiteX1" fmla="*/ 5045967 w 5045967"/>
              <a:gd name="connsiteY1" fmla="*/ 0 h 5048938"/>
              <a:gd name="connsiteX2" fmla="*/ 5045967 w 5045967"/>
              <a:gd name="connsiteY2" fmla="*/ 5048938 h 5048938"/>
              <a:gd name="connsiteX3" fmla="*/ 4808055 w 5045967"/>
              <a:gd name="connsiteY3" fmla="*/ 5042922 h 5048938"/>
              <a:gd name="connsiteX4" fmla="*/ 6093 w 5045967"/>
              <a:gd name="connsiteY4" fmla="*/ 240959 h 5048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5967" h="5048938">
                <a:moveTo>
                  <a:pt x="0" y="0"/>
                </a:moveTo>
                <a:lnTo>
                  <a:pt x="5045967" y="0"/>
                </a:lnTo>
                <a:lnTo>
                  <a:pt x="5045967" y="5048938"/>
                </a:lnTo>
                <a:lnTo>
                  <a:pt x="4808055" y="5042922"/>
                </a:lnTo>
                <a:cubicBezTo>
                  <a:pt x="2215925" y="4911527"/>
                  <a:pt x="137488" y="2833089"/>
                  <a:pt x="6093" y="240959"/>
                </a:cubicBezTo>
                <a:close/>
              </a:path>
            </a:pathLst>
          </a:custGeom>
          <a:solidFill>
            <a:schemeClr val="accent1">
              <a:lumMod val="20000"/>
              <a:lumOff val="80000"/>
              <a:alpha val="40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形状 7"/>
          <p:cNvSpPr/>
          <p:nvPr userDrawn="1">
            <p:custDataLst>
              <p:tags r:id="rId4"/>
            </p:custDataLst>
          </p:nvPr>
        </p:nvSpPr>
        <p:spPr>
          <a:xfrm flipH="1">
            <a:off x="0" y="0"/>
            <a:ext cx="3750945" cy="3641725"/>
          </a:xfrm>
          <a:custGeom>
            <a:avLst/>
            <a:gdLst>
              <a:gd name="connsiteX0" fmla="*/ 0 w 5045967"/>
              <a:gd name="connsiteY0" fmla="*/ 0 h 5048938"/>
              <a:gd name="connsiteX1" fmla="*/ 5045967 w 5045967"/>
              <a:gd name="connsiteY1" fmla="*/ 0 h 5048938"/>
              <a:gd name="connsiteX2" fmla="*/ 5045967 w 5045967"/>
              <a:gd name="connsiteY2" fmla="*/ 5048938 h 5048938"/>
              <a:gd name="connsiteX3" fmla="*/ 4808055 w 5045967"/>
              <a:gd name="connsiteY3" fmla="*/ 5042922 h 5048938"/>
              <a:gd name="connsiteX4" fmla="*/ 6093 w 5045967"/>
              <a:gd name="connsiteY4" fmla="*/ 240959 h 5048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5967" h="5048938">
                <a:moveTo>
                  <a:pt x="0" y="0"/>
                </a:moveTo>
                <a:lnTo>
                  <a:pt x="5045967" y="0"/>
                </a:lnTo>
                <a:lnTo>
                  <a:pt x="5045967" y="5048938"/>
                </a:lnTo>
                <a:lnTo>
                  <a:pt x="4808055" y="5042922"/>
                </a:lnTo>
                <a:cubicBezTo>
                  <a:pt x="2215925" y="4911527"/>
                  <a:pt x="137488" y="2833089"/>
                  <a:pt x="6093" y="240959"/>
                </a:cubicBezTo>
                <a:close/>
              </a:path>
            </a:pathLst>
          </a:custGeom>
          <a:solidFill>
            <a:schemeClr val="bg1">
              <a:alpha val="50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椭圆 11"/>
          <p:cNvSpPr/>
          <p:nvPr userDrawn="1">
            <p:custDataLst>
              <p:tags r:id="rId5"/>
            </p:custDataLst>
          </p:nvPr>
        </p:nvSpPr>
        <p:spPr>
          <a:xfrm flipH="1">
            <a:off x="4859423" y="917634"/>
            <a:ext cx="288925" cy="288925"/>
          </a:xfrm>
          <a:prstGeom prst="ellipse">
            <a:avLst/>
          </a:prstGeom>
          <a:gradFill flip="none" rotWithShape="1">
            <a:gsLst>
              <a:gs pos="13000">
                <a:schemeClr val="accent1">
                  <a:lumMod val="40000"/>
                  <a:lumOff val="60000"/>
                </a:schemeClr>
              </a:gs>
              <a:gs pos="85000">
                <a:schemeClr val="accent3"/>
              </a:gs>
              <a:gs pos="52000">
                <a:schemeClr val="accent1"/>
              </a:gs>
            </a:gsLst>
            <a:path path="circle">
              <a:fillToRect r="100000" b="100000"/>
            </a:path>
            <a:tileRect l="-100000" t="-100000"/>
          </a:gradFill>
          <a:ln>
            <a:noFill/>
          </a:ln>
          <a:effectLst>
            <a:outerShdw blurRad="127000" dist="1905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任意多边形: 形状 14"/>
          <p:cNvSpPr/>
          <p:nvPr userDrawn="1">
            <p:custDataLst>
              <p:tags r:id="rId6"/>
            </p:custDataLst>
          </p:nvPr>
        </p:nvSpPr>
        <p:spPr>
          <a:xfrm flipH="1">
            <a:off x="0" y="0"/>
            <a:ext cx="2228850" cy="2164080"/>
          </a:xfrm>
          <a:custGeom>
            <a:avLst/>
            <a:gdLst>
              <a:gd name="connsiteX0" fmla="*/ 0 w 5045967"/>
              <a:gd name="connsiteY0" fmla="*/ 0 h 5048938"/>
              <a:gd name="connsiteX1" fmla="*/ 5045967 w 5045967"/>
              <a:gd name="connsiteY1" fmla="*/ 0 h 5048938"/>
              <a:gd name="connsiteX2" fmla="*/ 5045967 w 5045967"/>
              <a:gd name="connsiteY2" fmla="*/ 5048938 h 5048938"/>
              <a:gd name="connsiteX3" fmla="*/ 4808055 w 5045967"/>
              <a:gd name="connsiteY3" fmla="*/ 5042922 h 5048938"/>
              <a:gd name="connsiteX4" fmla="*/ 6093 w 5045967"/>
              <a:gd name="connsiteY4" fmla="*/ 240959 h 5048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5967" h="5048938">
                <a:moveTo>
                  <a:pt x="0" y="0"/>
                </a:moveTo>
                <a:lnTo>
                  <a:pt x="5045967" y="0"/>
                </a:lnTo>
                <a:lnTo>
                  <a:pt x="5045967" y="5048938"/>
                </a:lnTo>
                <a:lnTo>
                  <a:pt x="4808055" y="5042922"/>
                </a:lnTo>
                <a:cubicBezTo>
                  <a:pt x="2215925" y="4911527"/>
                  <a:pt x="137488" y="2833089"/>
                  <a:pt x="6093" y="240959"/>
                </a:cubicBezTo>
                <a:close/>
              </a:path>
            </a:pathLst>
          </a:custGeom>
          <a:solidFill>
            <a:schemeClr val="accent1">
              <a:lumMod val="60000"/>
              <a:lumOff val="40000"/>
              <a:alpha val="10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16" name="图形 24"/>
          <p:cNvSpPr/>
          <p:nvPr userDrawn="1">
            <p:custDataLst>
              <p:tags r:id="rId7"/>
            </p:custDataLst>
          </p:nvPr>
        </p:nvSpPr>
        <p:spPr>
          <a:xfrm flipH="1">
            <a:off x="0" y="589915"/>
            <a:ext cx="2228850" cy="1643380"/>
          </a:xfrm>
          <a:custGeom>
            <a:avLst/>
            <a:gdLst>
              <a:gd name="connsiteX0" fmla="*/ 305151 w 1622268"/>
              <a:gd name="connsiteY0" fmla="*/ 689 h 1196098"/>
              <a:gd name="connsiteX1" fmla="*/ 532418 w 1622268"/>
              <a:gd name="connsiteY1" fmla="*/ 142707 h 1196098"/>
              <a:gd name="connsiteX2" fmla="*/ 1579882 w 1622268"/>
              <a:gd name="connsiteY2" fmla="*/ 601241 h 1196098"/>
              <a:gd name="connsiteX3" fmla="*/ 1622269 w 1622268"/>
              <a:gd name="connsiteY3" fmla="*/ 589430 h 1196098"/>
              <a:gd name="connsiteX4" fmla="*/ 1622269 w 1622268"/>
              <a:gd name="connsiteY4" fmla="*/ 1173217 h 1196098"/>
              <a:gd name="connsiteX5" fmla="*/ 1567976 w 1622268"/>
              <a:gd name="connsiteY5" fmla="*/ 1183123 h 1196098"/>
              <a:gd name="connsiteX6" fmla="*/ 970282 w 1622268"/>
              <a:gd name="connsiteY6" fmla="*/ 1143118 h 1196098"/>
              <a:gd name="connsiteX7" fmla="*/ 38261 w 1622268"/>
              <a:gd name="connsiteY7" fmla="*/ 427981 h 1196098"/>
              <a:gd name="connsiteX8" fmla="*/ 142655 w 1622268"/>
              <a:gd name="connsiteY8" fmla="*/ 38313 h 1196098"/>
              <a:gd name="connsiteX9" fmla="*/ 305151 w 1622268"/>
              <a:gd name="connsiteY9" fmla="*/ 689 h 1196098"/>
              <a:gd name="connsiteX10" fmla="*/ 305151 w 1622268"/>
              <a:gd name="connsiteY10" fmla="*/ 689 h 11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2268" h="1196098">
                <a:moveTo>
                  <a:pt x="305151" y="689"/>
                </a:moveTo>
                <a:cubicBezTo>
                  <a:pt x="396496" y="7166"/>
                  <a:pt x="483174" y="57363"/>
                  <a:pt x="532418" y="142707"/>
                </a:cubicBezTo>
                <a:cubicBezTo>
                  <a:pt x="748445" y="516849"/>
                  <a:pt x="1178975" y="691538"/>
                  <a:pt x="1579882" y="601241"/>
                </a:cubicBezTo>
                <a:lnTo>
                  <a:pt x="1622269" y="589430"/>
                </a:lnTo>
                <a:lnTo>
                  <a:pt x="1622269" y="1173217"/>
                </a:lnTo>
                <a:cubicBezTo>
                  <a:pt x="1622269" y="1173217"/>
                  <a:pt x="1567976" y="1183123"/>
                  <a:pt x="1567976" y="1183123"/>
                </a:cubicBezTo>
                <a:cubicBezTo>
                  <a:pt x="1370713" y="1209126"/>
                  <a:pt x="1168307" y="1196172"/>
                  <a:pt x="970282" y="1143118"/>
                </a:cubicBezTo>
                <a:cubicBezTo>
                  <a:pt x="574233" y="1037009"/>
                  <a:pt x="243239" y="783073"/>
                  <a:pt x="38261" y="427981"/>
                </a:cubicBezTo>
                <a:cubicBezTo>
                  <a:pt x="-40511" y="291583"/>
                  <a:pt x="6257" y="117085"/>
                  <a:pt x="142655" y="38313"/>
                </a:cubicBezTo>
                <a:cubicBezTo>
                  <a:pt x="193804" y="8786"/>
                  <a:pt x="250287" y="-3121"/>
                  <a:pt x="305151" y="689"/>
                </a:cubicBezTo>
                <a:lnTo>
                  <a:pt x="305151" y="689"/>
                </a:lnTo>
                <a:close/>
              </a:path>
            </a:pathLst>
          </a:cu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endParaRPr>
          </a:p>
        </p:txBody>
      </p:sp>
      <p:sp>
        <p:nvSpPr>
          <p:cNvPr id="19" name="图形 16"/>
          <p:cNvSpPr/>
          <p:nvPr userDrawn="1">
            <p:custDataLst>
              <p:tags r:id="rId8"/>
            </p:custDataLst>
          </p:nvPr>
        </p:nvSpPr>
        <p:spPr>
          <a:xfrm flipH="1">
            <a:off x="829945" y="0"/>
            <a:ext cx="3648710" cy="3936365"/>
          </a:xfrm>
          <a:custGeom>
            <a:avLst/>
            <a:gdLst>
              <a:gd name="connsiteX0" fmla="*/ 4671 w 2738556"/>
              <a:gd name="connsiteY0" fmla="*/ 0 h 2954675"/>
              <a:gd name="connsiteX1" fmla="*/ 1087663 w 2738556"/>
              <a:gd name="connsiteY1" fmla="*/ 0 h 2954675"/>
              <a:gd name="connsiteX2" fmla="*/ 1079662 w 2738556"/>
              <a:gd name="connsiteY2" fmla="*/ 159068 h 2954675"/>
              <a:gd name="connsiteX3" fmla="*/ 2359727 w 2738556"/>
              <a:gd name="connsiteY3" fmla="*/ 1900523 h 2954675"/>
              <a:gd name="connsiteX4" fmla="*/ 2713962 w 2738556"/>
              <a:gd name="connsiteY4" fmla="*/ 2575846 h 2954675"/>
              <a:gd name="connsiteX5" fmla="*/ 2038639 w 2738556"/>
              <a:gd name="connsiteY5" fmla="*/ 2930081 h 2954675"/>
              <a:gd name="connsiteX6" fmla="*/ 333378 w 2738556"/>
              <a:gd name="connsiteY6" fmla="*/ 1507998 h 2954675"/>
              <a:gd name="connsiteX7" fmla="*/ 99 w 2738556"/>
              <a:gd name="connsiteY7" fmla="*/ 140399 h 2954675"/>
              <a:gd name="connsiteX8" fmla="*/ 4671 w 2738556"/>
              <a:gd name="connsiteY8" fmla="*/ 0 h 295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38556" h="2954675">
                <a:moveTo>
                  <a:pt x="4671" y="0"/>
                </a:moveTo>
                <a:lnTo>
                  <a:pt x="1087663" y="0"/>
                </a:lnTo>
                <a:cubicBezTo>
                  <a:pt x="1087663" y="0"/>
                  <a:pt x="1079662" y="159068"/>
                  <a:pt x="1079662" y="159068"/>
                </a:cubicBezTo>
                <a:cubicBezTo>
                  <a:pt x="1079472" y="935736"/>
                  <a:pt x="1580201" y="1657350"/>
                  <a:pt x="2359727" y="1900523"/>
                </a:cubicBezTo>
                <a:cubicBezTo>
                  <a:pt x="2643953" y="1989201"/>
                  <a:pt x="2802639" y="2291620"/>
                  <a:pt x="2713962" y="2575846"/>
                </a:cubicBezTo>
                <a:cubicBezTo>
                  <a:pt x="2625284" y="2860072"/>
                  <a:pt x="2322865" y="3018758"/>
                  <a:pt x="2038639" y="2930081"/>
                </a:cubicBezTo>
                <a:cubicBezTo>
                  <a:pt x="1298928" y="2699290"/>
                  <a:pt x="693328" y="2194274"/>
                  <a:pt x="333378" y="1507998"/>
                </a:cubicBezTo>
                <a:cubicBezTo>
                  <a:pt x="108398" y="1079087"/>
                  <a:pt x="-3807" y="611410"/>
                  <a:pt x="99" y="140399"/>
                </a:cubicBezTo>
                <a:lnTo>
                  <a:pt x="4671" y="0"/>
                </a:lnTo>
                <a:close/>
              </a:path>
            </a:pathLst>
          </a:custGeom>
          <a:gradFill flip="none" rotWithShape="1">
            <a:gsLst>
              <a:gs pos="0">
                <a:schemeClr val="accent1">
                  <a:lumMod val="40000"/>
                  <a:lumOff val="60000"/>
                </a:schemeClr>
              </a:gs>
              <a:gs pos="93000">
                <a:schemeClr val="accent3"/>
              </a:gs>
              <a:gs pos="52000">
                <a:schemeClr val="accent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olidFill>
                <a:schemeClr val="lt1"/>
              </a:solidFill>
              <a:sym typeface="+mn-ea"/>
            </a:endParaRPr>
          </a:p>
        </p:txBody>
      </p:sp>
      <p:cxnSp>
        <p:nvCxnSpPr>
          <p:cNvPr id="27" name="直接连接符 26"/>
          <p:cNvCxnSpPr/>
          <p:nvPr userDrawn="1">
            <p:custDataLst>
              <p:tags r:id="rId9"/>
            </p:custDataLst>
          </p:nvPr>
        </p:nvCxnSpPr>
        <p:spPr>
          <a:xfrm>
            <a:off x="10930251" y="688340"/>
            <a:ext cx="191770"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userDrawn="1">
            <p:custDataLst>
              <p:tags r:id="rId10"/>
            </p:custDataLst>
          </p:nvPr>
        </p:nvCxnSpPr>
        <p:spPr>
          <a:xfrm>
            <a:off x="10930251" y="757555"/>
            <a:ext cx="191770"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userDrawn="1">
            <p:custDataLst>
              <p:tags r:id="rId11"/>
            </p:custDataLst>
          </p:nvPr>
        </p:nvCxnSpPr>
        <p:spPr>
          <a:xfrm>
            <a:off x="10930251" y="826135"/>
            <a:ext cx="191770"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13" name="椭圆 12"/>
          <p:cNvSpPr/>
          <p:nvPr userDrawn="1">
            <p:custDataLst>
              <p:tags r:id="rId12"/>
            </p:custDataLst>
          </p:nvPr>
        </p:nvSpPr>
        <p:spPr>
          <a:xfrm flipH="1">
            <a:off x="1401445" y="4279089"/>
            <a:ext cx="808355" cy="808355"/>
          </a:xfrm>
          <a:prstGeom prst="ellipse">
            <a:avLst/>
          </a:prstGeom>
          <a:gradFill flip="none" rotWithShape="1">
            <a:gsLst>
              <a:gs pos="12000">
                <a:schemeClr val="accent1">
                  <a:lumMod val="20000"/>
                  <a:lumOff val="80000"/>
                </a:schemeClr>
              </a:gs>
              <a:gs pos="40000">
                <a:schemeClr val="accent1">
                  <a:lumMod val="60000"/>
                  <a:lumOff val="40000"/>
                </a:schemeClr>
              </a:gs>
              <a:gs pos="75000">
                <a:schemeClr val="accent1"/>
              </a:gs>
            </a:gsLst>
            <a:path path="circle">
              <a:fillToRect r="100000" b="100000"/>
            </a:path>
            <a:tileRect l="-100000" t="-100000"/>
          </a:gradFill>
          <a:ln>
            <a:noFill/>
          </a:ln>
          <a:effectLst>
            <a:outerShdw blurRad="254000" dist="2540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4" name="日期占位符 3"/>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t>2026-6-8</a:t>
            </a:fld>
            <a:endParaRPr lang="zh-CN" altLang="en-US"/>
          </a:p>
        </p:txBody>
      </p:sp>
      <p:sp>
        <p:nvSpPr>
          <p:cNvPr id="5" name="页脚占位符 4"/>
          <p:cNvSpPr>
            <a:spLocks noGrp="1"/>
          </p:cNvSpPr>
          <p:nvPr>
            <p:ph type="ftr" sz="quarter" idx="11"/>
            <p:custDataLst>
              <p:tags r:id="rId14"/>
            </p:custDataLst>
          </p:nvPr>
        </p:nvSpPr>
        <p:spPr/>
        <p:txBody>
          <a:bodyPr/>
          <a:lstStyle/>
          <a:p>
            <a:endParaRPr lang="zh-CN" altLang="en-US"/>
          </a:p>
        </p:txBody>
      </p:sp>
      <p:sp>
        <p:nvSpPr>
          <p:cNvPr id="6" name="灯片编号占位符 5"/>
          <p:cNvSpPr>
            <a:spLocks noGrp="1"/>
          </p:cNvSpPr>
          <p:nvPr>
            <p:ph type="sldNum" sz="quarter" idx="12"/>
            <p:custDataLst>
              <p:tags r:id="rId15"/>
            </p:custDataLst>
          </p:nvPr>
        </p:nvSpPr>
        <p:spPr>
          <a:xfrm>
            <a:off x="8610600" y="6356350"/>
            <a:ext cx="2743200" cy="365125"/>
          </a:xfrm>
        </p:spPr>
        <p:txBody>
          <a:bodyPr wrap="square">
            <a:normAutofit/>
          </a:bodyPr>
          <a:lstStyle/>
          <a:p>
            <a:fld id="{BE5F26B5-172A-4DC2-B0B7-181CFC56B87C}" type="slidenum">
              <a:rPr lang="zh-CN" altLang="en-US" smtClean="0"/>
              <a:t>‹#›</a:t>
            </a:fld>
            <a:endParaRPr lang="zh-CN" altLang="en-US"/>
          </a:p>
        </p:txBody>
      </p:sp>
      <p:sp>
        <p:nvSpPr>
          <p:cNvPr id="2" name="标题 1"/>
          <p:cNvSpPr>
            <a:spLocks noGrp="1"/>
          </p:cNvSpPr>
          <p:nvPr>
            <p:ph type="ctrTitle"/>
            <p:custDataLst>
              <p:tags r:id="rId16"/>
            </p:custDataLst>
          </p:nvPr>
        </p:nvSpPr>
        <p:spPr>
          <a:xfrm>
            <a:off x="2351686" y="2487519"/>
            <a:ext cx="8810024" cy="1222785"/>
          </a:xfrm>
        </p:spPr>
        <p:txBody>
          <a:bodyPr wrap="square" anchor="b" anchorCtr="0">
            <a:normAutofit/>
          </a:bodyPr>
          <a:lstStyle>
            <a:lvl1pPr algn="r">
              <a:lnSpc>
                <a:spcPct val="100000"/>
              </a:lnSpc>
              <a:defRPr sz="5400">
                <a:solidFill>
                  <a:schemeClr val="tx2"/>
                </a:solidFill>
              </a:defRPr>
            </a:lvl1pPr>
          </a:lstStyle>
          <a:p>
            <a:r>
              <a:rPr lang="zh-CN" altLang="en-US" dirty="0"/>
              <a:t>单击此处编辑母版标题样式</a:t>
            </a:r>
          </a:p>
        </p:txBody>
      </p:sp>
      <p:sp>
        <p:nvSpPr>
          <p:cNvPr id="10" name="公司名占位符 6"/>
          <p:cNvSpPr>
            <a:spLocks noGrp="1"/>
          </p:cNvSpPr>
          <p:nvPr>
            <p:ph type="body" sz="quarter" idx="13" hasCustomPrompt="1"/>
            <p:custDataLst>
              <p:tags r:id="rId17"/>
            </p:custDataLst>
          </p:nvPr>
        </p:nvSpPr>
        <p:spPr>
          <a:xfrm>
            <a:off x="7861296" y="504000"/>
            <a:ext cx="2880000" cy="504000"/>
          </a:xfrm>
        </p:spPr>
        <p:txBody>
          <a:bodyPr wrap="square" anchor="ctr">
            <a:normAutofit/>
          </a:bodyPr>
          <a:lstStyle>
            <a:lvl1pPr marL="0" indent="0" algn="r">
              <a:lnSpc>
                <a:spcPct val="100000"/>
              </a:lnSpc>
              <a:buNone/>
              <a:defRPr sz="1800"/>
            </a:lvl1pPr>
          </a:lstStyle>
          <a:p>
            <a:pPr lvl="0"/>
            <a:r>
              <a:rPr lang="zh-CN" altLang="en-US" dirty="0"/>
              <a:t>公司名</a:t>
            </a:r>
          </a:p>
        </p:txBody>
      </p:sp>
      <p:sp>
        <p:nvSpPr>
          <p:cNvPr id="20" name="署名占位符 10"/>
          <p:cNvSpPr>
            <a:spLocks noGrp="1"/>
          </p:cNvSpPr>
          <p:nvPr>
            <p:ph type="body" sz="quarter" idx="17" hasCustomPrompt="1"/>
            <p:custDataLst>
              <p:tags r:id="rId18"/>
            </p:custDataLst>
          </p:nvPr>
        </p:nvSpPr>
        <p:spPr>
          <a:xfrm>
            <a:off x="8284455" y="4085899"/>
            <a:ext cx="2880000" cy="504000"/>
          </a:xfrm>
          <a:prstGeom prst="roundRect">
            <a:avLst>
              <a:gd name="adj" fmla="val 50000"/>
            </a:avLst>
          </a:prstGeom>
          <a:solidFill>
            <a:schemeClr val="accent1">
              <a:lumMod val="20000"/>
              <a:lumOff val="80000"/>
              <a:alpha val="50000"/>
            </a:schemeClr>
          </a:solidFill>
          <a:ln>
            <a:solidFill>
              <a:schemeClr val="accent1">
                <a:lumMod val="20000"/>
                <a:lumOff val="80000"/>
              </a:schemeClr>
            </a:solidFill>
          </a:ln>
        </p:spPr>
        <p:txBody>
          <a:bodyPr wrap="square" anchor="ctr">
            <a:normAutofit/>
          </a:bodyPr>
          <a:lstStyle>
            <a:lvl1pPr marL="0" indent="0" algn="ctr">
              <a:lnSpc>
                <a:spcPct val="100000"/>
              </a:lnSpc>
              <a:buNone/>
              <a:defRPr sz="1800" b="0">
                <a:solidFill>
                  <a:schemeClr val="tx2"/>
                </a:solidFill>
              </a:defRPr>
            </a:lvl1pPr>
          </a:lstStyle>
          <a:p>
            <a:pPr lvl="0"/>
            <a:r>
              <a:rPr lang="zh-CN" altLang="en-US" dirty="0"/>
              <a:t>署名</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wrap="square">
            <a:normAutofit/>
          </a:bodyPr>
          <a:lstStyle/>
          <a:p>
            <a:r>
              <a:rPr lang="zh-CN" altLang="en-US" dirty="0"/>
              <a:t>单击此处编辑母版标题样式</a:t>
            </a:r>
          </a:p>
        </p:txBody>
      </p:sp>
      <p:sp>
        <p:nvSpPr>
          <p:cNvPr id="3" name="内容占位符 2"/>
          <p:cNvSpPr>
            <a:spLocks noGrp="1"/>
          </p:cNvSpPr>
          <p:nvPr>
            <p:ph idx="1"/>
            <p:custDataLst>
              <p:tags r:id="rId2"/>
            </p:custDataLst>
          </p:nvPr>
        </p:nvSpPr>
        <p:spPr/>
        <p:txBody>
          <a:bodyPr wrap="square">
            <a:normAutofit/>
          </a:bodyPr>
          <a:lstStyle>
            <a:lvl1pPr>
              <a:defRPr sz="2400"/>
            </a:lvl1pPr>
            <a:lvl2pPr>
              <a:defRPr sz="2000"/>
            </a:lvl2pPr>
            <a:lvl3pPr>
              <a:defRPr sz="1800"/>
            </a:lvl3pPr>
            <a:lvl4pPr>
              <a:defRPr sz="1600"/>
            </a:lvl4pPr>
            <a:lvl5pPr>
              <a:defRPr sz="1400"/>
            </a:lvl5pPr>
          </a:lstStyle>
          <a:p>
            <a:pPr lvl="0"/>
            <a:r>
              <a:rPr lang="zh-CN" altLang="en-US" dirty="0"/>
              <a:t>单击此处编辑母版文本样式</a:t>
            </a:r>
          </a:p>
          <a:p>
            <a:pPr lvl="1"/>
            <a:r>
              <a:rPr lang="zh-CN" altLang="en-US" dirty="0"/>
              <a:t>第二级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4"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t>2026-6-8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目录">
    <p:spTree>
      <p:nvGrpSpPr>
        <p:cNvPr id="1" name=""/>
        <p:cNvGrpSpPr/>
        <p:nvPr/>
      </p:nvGrpSpPr>
      <p:grpSpPr>
        <a:xfrm>
          <a:off x="0" y="0"/>
          <a:ext cx="0" cy="0"/>
          <a:chOff x="0" y="0"/>
          <a:chExt cx="0" cy="0"/>
        </a:xfrm>
      </p:grpSpPr>
      <p:sp>
        <p:nvSpPr>
          <p:cNvPr id="21" name="矩形 20"/>
          <p:cNvSpPr/>
          <p:nvPr userDrawn="1">
            <p:custDataLst>
              <p:tags r:id="rId1"/>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userDrawn="1">
            <p:custDataLst>
              <p:tags r:id="rId2"/>
            </p:custDataLst>
          </p:nvPr>
        </p:nvSpPr>
        <p:spPr>
          <a:xfrm flipV="1">
            <a:off x="10654388" y="5436721"/>
            <a:ext cx="1537612" cy="1421279"/>
          </a:xfrm>
          <a:custGeom>
            <a:avLst/>
            <a:gdLst>
              <a:gd name="connsiteX0" fmla="*/ 0 w 5045967"/>
              <a:gd name="connsiteY0" fmla="*/ 0 h 5048938"/>
              <a:gd name="connsiteX1" fmla="*/ 5045967 w 5045967"/>
              <a:gd name="connsiteY1" fmla="*/ 0 h 5048938"/>
              <a:gd name="connsiteX2" fmla="*/ 5045967 w 5045967"/>
              <a:gd name="connsiteY2" fmla="*/ 5048938 h 5048938"/>
              <a:gd name="connsiteX3" fmla="*/ 4808055 w 5045967"/>
              <a:gd name="connsiteY3" fmla="*/ 5042922 h 5048938"/>
              <a:gd name="connsiteX4" fmla="*/ 6093 w 5045967"/>
              <a:gd name="connsiteY4" fmla="*/ 240959 h 5048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5967" h="5048938">
                <a:moveTo>
                  <a:pt x="0" y="0"/>
                </a:moveTo>
                <a:lnTo>
                  <a:pt x="5045967" y="0"/>
                </a:lnTo>
                <a:lnTo>
                  <a:pt x="5045967" y="5048938"/>
                </a:lnTo>
                <a:lnTo>
                  <a:pt x="4808055" y="5042922"/>
                </a:lnTo>
                <a:cubicBezTo>
                  <a:pt x="2215925" y="4911527"/>
                  <a:pt x="137488" y="2833089"/>
                  <a:pt x="6093" y="240959"/>
                </a:cubicBezTo>
                <a:close/>
              </a:path>
            </a:pathLst>
          </a:custGeom>
          <a:gradFill>
            <a:gsLst>
              <a:gs pos="14000">
                <a:schemeClr val="accent1">
                  <a:alpha val="15000"/>
                </a:schemeClr>
              </a:gs>
              <a:gs pos="100000">
                <a:schemeClr val="accent1">
                  <a:alpha val="0"/>
                </a:schemeClr>
              </a:gs>
            </a:gsLst>
            <a:path path="circle">
              <a:fillToRect r="100000" b="100000"/>
            </a:path>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12" name="任意多边形: 形状 11"/>
          <p:cNvSpPr/>
          <p:nvPr userDrawn="1">
            <p:custDataLst>
              <p:tags r:id="rId3"/>
            </p:custDataLst>
          </p:nvPr>
        </p:nvSpPr>
        <p:spPr>
          <a:xfrm>
            <a:off x="11353800" y="1026561"/>
            <a:ext cx="70184" cy="305594"/>
          </a:xfrm>
          <a:custGeom>
            <a:avLst/>
            <a:gdLst>
              <a:gd name="connsiteX0" fmla="*/ 35092 w 70184"/>
              <a:gd name="connsiteY0" fmla="*/ 235410 h 305594"/>
              <a:gd name="connsiteX1" fmla="*/ 70184 w 70184"/>
              <a:gd name="connsiteY1" fmla="*/ 270502 h 305594"/>
              <a:gd name="connsiteX2" fmla="*/ 35092 w 70184"/>
              <a:gd name="connsiteY2" fmla="*/ 305594 h 305594"/>
              <a:gd name="connsiteX3" fmla="*/ 0 w 70184"/>
              <a:gd name="connsiteY3" fmla="*/ 270502 h 305594"/>
              <a:gd name="connsiteX4" fmla="*/ 35092 w 70184"/>
              <a:gd name="connsiteY4" fmla="*/ 235410 h 305594"/>
              <a:gd name="connsiteX5" fmla="*/ 35092 w 70184"/>
              <a:gd name="connsiteY5" fmla="*/ 117705 h 305594"/>
              <a:gd name="connsiteX6" fmla="*/ 70184 w 70184"/>
              <a:gd name="connsiteY6" fmla="*/ 152797 h 305594"/>
              <a:gd name="connsiteX7" fmla="*/ 35092 w 70184"/>
              <a:gd name="connsiteY7" fmla="*/ 187889 h 305594"/>
              <a:gd name="connsiteX8" fmla="*/ 0 w 70184"/>
              <a:gd name="connsiteY8" fmla="*/ 152797 h 305594"/>
              <a:gd name="connsiteX9" fmla="*/ 35092 w 70184"/>
              <a:gd name="connsiteY9" fmla="*/ 117705 h 305594"/>
              <a:gd name="connsiteX10" fmla="*/ 35092 w 70184"/>
              <a:gd name="connsiteY10" fmla="*/ 0 h 305594"/>
              <a:gd name="connsiteX11" fmla="*/ 70184 w 70184"/>
              <a:gd name="connsiteY11" fmla="*/ 35092 h 305594"/>
              <a:gd name="connsiteX12" fmla="*/ 35092 w 70184"/>
              <a:gd name="connsiteY12" fmla="*/ 70184 h 305594"/>
              <a:gd name="connsiteX13" fmla="*/ 0 w 70184"/>
              <a:gd name="connsiteY13" fmla="*/ 35092 h 305594"/>
              <a:gd name="connsiteX14" fmla="*/ 35092 w 70184"/>
              <a:gd name="connsiteY14" fmla="*/ 0 h 305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0184" h="305594">
                <a:moveTo>
                  <a:pt x="35092" y="235410"/>
                </a:moveTo>
                <a:cubicBezTo>
                  <a:pt x="54473" y="235410"/>
                  <a:pt x="70184" y="251121"/>
                  <a:pt x="70184" y="270502"/>
                </a:cubicBezTo>
                <a:cubicBezTo>
                  <a:pt x="70184" y="289883"/>
                  <a:pt x="54473" y="305594"/>
                  <a:pt x="35092" y="305594"/>
                </a:cubicBezTo>
                <a:cubicBezTo>
                  <a:pt x="15711" y="305594"/>
                  <a:pt x="0" y="289883"/>
                  <a:pt x="0" y="270502"/>
                </a:cubicBezTo>
                <a:cubicBezTo>
                  <a:pt x="0" y="251121"/>
                  <a:pt x="15711" y="235410"/>
                  <a:pt x="35092" y="235410"/>
                </a:cubicBezTo>
                <a:close/>
                <a:moveTo>
                  <a:pt x="35092" y="117705"/>
                </a:moveTo>
                <a:cubicBezTo>
                  <a:pt x="54473" y="117705"/>
                  <a:pt x="70184" y="133416"/>
                  <a:pt x="70184" y="152797"/>
                </a:cubicBezTo>
                <a:cubicBezTo>
                  <a:pt x="70184" y="172178"/>
                  <a:pt x="54473" y="187889"/>
                  <a:pt x="35092" y="187889"/>
                </a:cubicBezTo>
                <a:cubicBezTo>
                  <a:pt x="15711" y="187889"/>
                  <a:pt x="0" y="172178"/>
                  <a:pt x="0" y="152797"/>
                </a:cubicBezTo>
                <a:cubicBezTo>
                  <a:pt x="0" y="133416"/>
                  <a:pt x="15711" y="117705"/>
                  <a:pt x="35092" y="117705"/>
                </a:cubicBezTo>
                <a:close/>
                <a:moveTo>
                  <a:pt x="35092" y="0"/>
                </a:moveTo>
                <a:cubicBezTo>
                  <a:pt x="54473" y="0"/>
                  <a:pt x="70184" y="15711"/>
                  <a:pt x="70184" y="35092"/>
                </a:cubicBezTo>
                <a:cubicBezTo>
                  <a:pt x="70184" y="54473"/>
                  <a:pt x="54473" y="70184"/>
                  <a:pt x="35092" y="70184"/>
                </a:cubicBezTo>
                <a:cubicBezTo>
                  <a:pt x="15711" y="70184"/>
                  <a:pt x="0" y="54473"/>
                  <a:pt x="0" y="35092"/>
                </a:cubicBezTo>
                <a:cubicBezTo>
                  <a:pt x="0" y="15711"/>
                  <a:pt x="15711" y="0"/>
                  <a:pt x="35092"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图形 12"/>
          <p:cNvSpPr/>
          <p:nvPr userDrawn="1">
            <p:custDataLst>
              <p:tags r:id="rId4"/>
            </p:custDataLst>
          </p:nvPr>
        </p:nvSpPr>
        <p:spPr>
          <a:xfrm flipH="1">
            <a:off x="0" y="0"/>
            <a:ext cx="2095499" cy="2260811"/>
          </a:xfrm>
          <a:custGeom>
            <a:avLst/>
            <a:gdLst>
              <a:gd name="connsiteX0" fmla="*/ 2815 w 1616032"/>
              <a:gd name="connsiteY0" fmla="*/ 0 h 1743519"/>
              <a:gd name="connsiteX1" fmla="*/ 641847 w 1616032"/>
              <a:gd name="connsiteY1" fmla="*/ 0 h 1743519"/>
              <a:gd name="connsiteX2" fmla="*/ 637180 w 1616032"/>
              <a:gd name="connsiteY2" fmla="*/ 93917 h 1743519"/>
              <a:gd name="connsiteX3" fmla="*/ 1392513 w 1616032"/>
              <a:gd name="connsiteY3" fmla="*/ 1121474 h 1743519"/>
              <a:gd name="connsiteX4" fmla="*/ 1601491 w 1616032"/>
              <a:gd name="connsiteY4" fmla="*/ 1520000 h 1743519"/>
              <a:gd name="connsiteX5" fmla="*/ 1202965 w 1616032"/>
              <a:gd name="connsiteY5" fmla="*/ 1728978 h 1743519"/>
              <a:gd name="connsiteX6" fmla="*/ 196744 w 1616032"/>
              <a:gd name="connsiteY6" fmla="*/ 889826 h 1743519"/>
              <a:gd name="connsiteX7" fmla="*/ 53 w 1616032"/>
              <a:gd name="connsiteY7" fmla="*/ 82868 h 1743519"/>
              <a:gd name="connsiteX8" fmla="*/ 2815 w 1616032"/>
              <a:gd name="connsiteY8" fmla="*/ 0 h 174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6032" h="1743519">
                <a:moveTo>
                  <a:pt x="2815" y="0"/>
                </a:moveTo>
                <a:lnTo>
                  <a:pt x="641847" y="0"/>
                </a:lnTo>
                <a:cubicBezTo>
                  <a:pt x="641847" y="0"/>
                  <a:pt x="637180" y="93917"/>
                  <a:pt x="637180" y="93917"/>
                </a:cubicBezTo>
                <a:cubicBezTo>
                  <a:pt x="637085" y="552164"/>
                  <a:pt x="932550" y="978027"/>
                  <a:pt x="1392513" y="1121474"/>
                </a:cubicBezTo>
                <a:cubicBezTo>
                  <a:pt x="1560248" y="1173766"/>
                  <a:pt x="1653879" y="1352264"/>
                  <a:pt x="1601491" y="1520000"/>
                </a:cubicBezTo>
                <a:cubicBezTo>
                  <a:pt x="1549199" y="1687735"/>
                  <a:pt x="1370700" y="1781366"/>
                  <a:pt x="1202965" y="1728978"/>
                </a:cubicBezTo>
                <a:cubicBezTo>
                  <a:pt x="766434" y="1592866"/>
                  <a:pt x="409151" y="1294829"/>
                  <a:pt x="196744" y="889826"/>
                </a:cubicBezTo>
                <a:cubicBezTo>
                  <a:pt x="63965" y="636746"/>
                  <a:pt x="-2138" y="360807"/>
                  <a:pt x="53" y="82868"/>
                </a:cubicBezTo>
                <a:lnTo>
                  <a:pt x="2815" y="0"/>
                </a:lnTo>
                <a:close/>
              </a:path>
            </a:pathLst>
          </a:custGeom>
          <a:gradFill flip="none" rotWithShape="1">
            <a:gsLst>
              <a:gs pos="13000">
                <a:schemeClr val="accent1">
                  <a:lumMod val="40000"/>
                  <a:lumOff val="60000"/>
                </a:schemeClr>
              </a:gs>
              <a:gs pos="93000">
                <a:schemeClr val="accent3"/>
              </a:gs>
              <a:gs pos="52000">
                <a:schemeClr val="accent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3"/>
          <p:cNvSpPr/>
          <p:nvPr userDrawn="1">
            <p:custDataLst>
              <p:tags r:id="rId5"/>
            </p:custDataLst>
          </p:nvPr>
        </p:nvSpPr>
        <p:spPr>
          <a:xfrm flipH="1">
            <a:off x="1" y="331978"/>
            <a:ext cx="767050" cy="815541"/>
          </a:xfrm>
          <a:custGeom>
            <a:avLst/>
            <a:gdLst>
              <a:gd name="connsiteX0" fmla="*/ 266085 w 960878"/>
              <a:gd name="connsiteY0" fmla="*/ 601 h 1021622"/>
              <a:gd name="connsiteX1" fmla="*/ 124392 w 960878"/>
              <a:gd name="connsiteY1" fmla="*/ 33408 h 1021622"/>
              <a:gd name="connsiteX2" fmla="*/ 33363 w 960878"/>
              <a:gd name="connsiteY2" fmla="*/ 373190 h 1021622"/>
              <a:gd name="connsiteX3" fmla="*/ 846063 w 960878"/>
              <a:gd name="connsiteY3" fmla="*/ 996773 h 1021622"/>
              <a:gd name="connsiteX4" fmla="*/ 960878 w 960878"/>
              <a:gd name="connsiteY4" fmla="*/ 1021622 h 1021622"/>
              <a:gd name="connsiteX5" fmla="*/ 960878 w 960878"/>
              <a:gd name="connsiteY5" fmla="*/ 510304 h 1021622"/>
              <a:gd name="connsiteX6" fmla="*/ 860484 w 960878"/>
              <a:gd name="connsiteY6" fmla="*/ 476220 h 1021622"/>
              <a:gd name="connsiteX7" fmla="*/ 464256 w 960878"/>
              <a:gd name="connsiteY7" fmla="*/ 124437 h 1021622"/>
              <a:gd name="connsiteX8" fmla="*/ 266085 w 960878"/>
              <a:gd name="connsiteY8" fmla="*/ 601 h 1021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0878" h="1021622">
                <a:moveTo>
                  <a:pt x="266085" y="601"/>
                </a:moveTo>
                <a:cubicBezTo>
                  <a:pt x="218244" y="-2721"/>
                  <a:pt x="168993" y="7661"/>
                  <a:pt x="124392" y="33408"/>
                </a:cubicBezTo>
                <a:cubicBezTo>
                  <a:pt x="5456" y="102096"/>
                  <a:pt x="-35325" y="254254"/>
                  <a:pt x="33363" y="373190"/>
                </a:cubicBezTo>
                <a:cubicBezTo>
                  <a:pt x="212099" y="682822"/>
                  <a:pt x="500718" y="904248"/>
                  <a:pt x="846063" y="996773"/>
                </a:cubicBezTo>
                <a:lnTo>
                  <a:pt x="960878" y="1021622"/>
                </a:lnTo>
                <a:lnTo>
                  <a:pt x="960878" y="510304"/>
                </a:lnTo>
                <a:lnTo>
                  <a:pt x="860484" y="476220"/>
                </a:lnTo>
                <a:cubicBezTo>
                  <a:pt x="699387" y="407201"/>
                  <a:pt x="558441" y="287559"/>
                  <a:pt x="464256" y="124437"/>
                </a:cubicBezTo>
                <a:cubicBezTo>
                  <a:pt x="421317" y="50019"/>
                  <a:pt x="345735" y="6249"/>
                  <a:pt x="266085" y="601"/>
                </a:cubicBez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endParaRPr>
          </a:p>
        </p:txBody>
      </p:sp>
      <p:sp>
        <p:nvSpPr>
          <p:cNvPr id="15" name="椭圆 14"/>
          <p:cNvSpPr/>
          <p:nvPr userDrawn="1">
            <p:custDataLst>
              <p:tags r:id="rId6"/>
            </p:custDataLst>
          </p:nvPr>
        </p:nvSpPr>
        <p:spPr>
          <a:xfrm>
            <a:off x="102870" y="140335"/>
            <a:ext cx="171450" cy="171450"/>
          </a:xfrm>
          <a:prstGeom prst="ellipse">
            <a:avLst/>
          </a:prstGeom>
          <a:gradFill flip="none" rotWithShape="1">
            <a:gsLst>
              <a:gs pos="76000">
                <a:schemeClr val="accent1"/>
              </a:gs>
              <a:gs pos="12000">
                <a:schemeClr val="accent1">
                  <a:lumMod val="20000"/>
                  <a:lumOff val="80000"/>
                </a:schemeClr>
              </a:gs>
              <a:gs pos="40000">
                <a:schemeClr val="accent1">
                  <a:lumMod val="60000"/>
                  <a:lumOff val="40000"/>
                </a:schemeClr>
              </a:gs>
              <a:gs pos="75000">
                <a:schemeClr val="accent1"/>
              </a:gs>
            </a:gsLst>
            <a:path path="circle">
              <a:fillToRect r="100000" b="100000"/>
            </a:path>
            <a:tileRect l="-100000" t="-100000"/>
          </a:gradFill>
          <a:ln>
            <a:noFill/>
          </a:ln>
          <a:effectLst>
            <a:outerShdw blurRad="127000" dist="1270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6" name="椭圆 15"/>
          <p:cNvSpPr/>
          <p:nvPr userDrawn="1">
            <p:custDataLst>
              <p:tags r:id="rId7"/>
            </p:custDataLst>
          </p:nvPr>
        </p:nvSpPr>
        <p:spPr>
          <a:xfrm>
            <a:off x="1499843" y="1269396"/>
            <a:ext cx="546697" cy="546697"/>
          </a:xfrm>
          <a:prstGeom prst="ellipse">
            <a:avLst/>
          </a:prstGeom>
          <a:gradFill flip="none" rotWithShape="1">
            <a:gsLst>
              <a:gs pos="12000">
                <a:schemeClr val="accent1">
                  <a:lumMod val="20000"/>
                  <a:lumOff val="80000"/>
                </a:schemeClr>
              </a:gs>
              <a:gs pos="40000">
                <a:schemeClr val="accent1">
                  <a:lumMod val="60000"/>
                  <a:lumOff val="40000"/>
                </a:schemeClr>
              </a:gs>
              <a:gs pos="75000">
                <a:schemeClr val="accent1"/>
              </a:gs>
            </a:gsLst>
            <a:path path="circle">
              <a:fillToRect r="100000" b="100000"/>
            </a:path>
            <a:tileRect l="-100000" t="-100000"/>
          </a:gradFill>
          <a:ln>
            <a:noFill/>
          </a:ln>
          <a:effectLst>
            <a:outerShdw blurRad="254000" dist="2540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7"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t>2026-6-8</a:t>
            </a:fld>
            <a:endParaRPr lang="zh-CN" altLang="en-US"/>
          </a:p>
        </p:txBody>
      </p:sp>
      <p:sp>
        <p:nvSpPr>
          <p:cNvPr id="8" name="页脚占位符 4"/>
          <p:cNvSpPr>
            <a:spLocks noGrp="1"/>
          </p:cNvSpPr>
          <p:nvPr>
            <p:ph type="ftr" sz="quarter" idx="11"/>
            <p:custDataLst>
              <p:tags r:id="rId9"/>
            </p:custDataLst>
          </p:nvPr>
        </p:nvSpPr>
        <p:spPr/>
        <p:txBody>
          <a:bodyPr/>
          <a:lstStyle/>
          <a:p>
            <a:endParaRPr lang="zh-CN" altLang="en-US"/>
          </a:p>
        </p:txBody>
      </p:sp>
      <p:sp>
        <p:nvSpPr>
          <p:cNvPr id="9" name="灯片编号占位符 5"/>
          <p:cNvSpPr>
            <a:spLocks noGrp="1"/>
          </p:cNvSpPr>
          <p:nvPr>
            <p:ph type="sldNum" sz="quarter" idx="12"/>
            <p:custDataLst>
              <p:tags r:id="rId10"/>
            </p:custDataLst>
          </p:nvPr>
        </p:nvSpPr>
        <p:spPr/>
        <p:txBody>
          <a:bodyPr wrap="square">
            <a:normAutofit/>
          </a:bodyPr>
          <a:lstStyle/>
          <a:p>
            <a:fld id="{BE5F26B5-172A-4DC2-B0B7-181CFC56B87C}" type="slidenum">
              <a:rPr lang="zh-CN" altLang="en-US" smtClean="0"/>
              <a:t>‹#›</a:t>
            </a:fld>
            <a:endParaRPr lang="zh-CN" altLang="en-US"/>
          </a:p>
        </p:txBody>
      </p:sp>
      <p:sp>
        <p:nvSpPr>
          <p:cNvPr id="2" name="标题 1"/>
          <p:cNvSpPr>
            <a:spLocks noGrp="1"/>
          </p:cNvSpPr>
          <p:nvPr>
            <p:ph type="title" hasCustomPrompt="1"/>
            <p:custDataLst>
              <p:tags r:id="rId11"/>
            </p:custDataLst>
          </p:nvPr>
        </p:nvSpPr>
        <p:spPr>
          <a:xfrm>
            <a:off x="9283700" y="547696"/>
            <a:ext cx="1814518" cy="1263324"/>
          </a:xfrm>
          <a:noFill/>
        </p:spPr>
        <p:txBody>
          <a:bodyPr vert="horz" wrap="square" rtlCol="0" anchor="ctr" anchorCtr="0">
            <a:normAutofit/>
          </a:bodyPr>
          <a:lstStyle>
            <a:lvl1pPr algn="ctr">
              <a:defRPr lang="zh-CN" altLang="en-US" sz="6000" dirty="0">
                <a:gradFill>
                  <a:gsLst>
                    <a:gs pos="0">
                      <a:schemeClr val="accent1">
                        <a:lumMod val="40000"/>
                        <a:lumOff val="60000"/>
                      </a:schemeClr>
                    </a:gs>
                    <a:gs pos="62000">
                      <a:schemeClr val="accent1"/>
                    </a:gs>
                  </a:gsLst>
                  <a:lin ang="2700000" scaled="1"/>
                </a:gradFill>
              </a:defRPr>
            </a:lvl1pPr>
          </a:lstStyle>
          <a:p>
            <a:pPr marL="0" lvl="0" algn="r"/>
            <a:r>
              <a:rPr lang="zh-CN" altLang="en-US" dirty="0"/>
              <a:t>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节标题">
    <p:spTree>
      <p:nvGrpSpPr>
        <p:cNvPr id="1" name=""/>
        <p:cNvGrpSpPr/>
        <p:nvPr/>
      </p:nvGrpSpPr>
      <p:grpSpPr>
        <a:xfrm>
          <a:off x="0" y="0"/>
          <a:ext cx="0" cy="0"/>
          <a:chOff x="0" y="0"/>
          <a:chExt cx="0" cy="0"/>
        </a:xfrm>
      </p:grpSpPr>
      <p:sp>
        <p:nvSpPr>
          <p:cNvPr id="26" name="矩形 25"/>
          <p:cNvSpPr/>
          <p:nvPr userDrawn="1">
            <p:custDataLst>
              <p:tags r:id="rId1"/>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图形 23"/>
          <p:cNvSpPr/>
          <p:nvPr userDrawn="1">
            <p:custDataLst>
              <p:tags r:id="rId2"/>
            </p:custDataLst>
          </p:nvPr>
        </p:nvSpPr>
        <p:spPr>
          <a:xfrm>
            <a:off x="1068515" y="803142"/>
            <a:ext cx="4202128" cy="4488048"/>
          </a:xfrm>
          <a:custGeom>
            <a:avLst/>
            <a:gdLst>
              <a:gd name="connsiteX0" fmla="*/ 585922 w 3326429"/>
              <a:gd name="connsiteY0" fmla="*/ 283866 h 3552767"/>
              <a:gd name="connsiteX1" fmla="*/ 3042610 w 3326429"/>
              <a:gd name="connsiteY1" fmla="*/ 812123 h 3552767"/>
              <a:gd name="connsiteX2" fmla="*/ 2514258 w 3326429"/>
              <a:gd name="connsiteY2" fmla="*/ 3268906 h 3552767"/>
              <a:gd name="connsiteX3" fmla="*/ 57475 w 3326429"/>
              <a:gd name="connsiteY3" fmla="*/ 2740554 h 3552767"/>
              <a:gd name="connsiteX4" fmla="*/ 164250 w 3326429"/>
              <a:gd name="connsiteY4" fmla="*/ 2244302 h 3552767"/>
              <a:gd name="connsiteX5" fmla="*/ 660503 w 3326429"/>
              <a:gd name="connsiteY5" fmla="*/ 2351077 h 3552767"/>
              <a:gd name="connsiteX6" fmla="*/ 2124686 w 3326429"/>
              <a:gd name="connsiteY6" fmla="*/ 2665974 h 3552767"/>
              <a:gd name="connsiteX7" fmla="*/ 2439582 w 3326429"/>
              <a:gd name="connsiteY7" fmla="*/ 1201790 h 3552767"/>
              <a:gd name="connsiteX8" fmla="*/ 975399 w 3326429"/>
              <a:gd name="connsiteY8" fmla="*/ 886894 h 3552767"/>
              <a:gd name="connsiteX9" fmla="*/ 479147 w 3326429"/>
              <a:gd name="connsiteY9" fmla="*/ 780119 h 3552767"/>
              <a:gd name="connsiteX10" fmla="*/ 585922 w 3326429"/>
              <a:gd name="connsiteY10" fmla="*/ 283866 h 3552767"/>
              <a:gd name="connsiteX11" fmla="*/ 585922 w 3326429"/>
              <a:gd name="connsiteY11" fmla="*/ 283866 h 3552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6429" h="3552767">
                <a:moveTo>
                  <a:pt x="585922" y="283866"/>
                </a:moveTo>
                <a:cubicBezTo>
                  <a:pt x="1408977" y="-247819"/>
                  <a:pt x="2511020" y="-10742"/>
                  <a:pt x="3042610" y="812123"/>
                </a:cubicBezTo>
                <a:cubicBezTo>
                  <a:pt x="3574200" y="1634987"/>
                  <a:pt x="3337218" y="2737220"/>
                  <a:pt x="2514258" y="3268906"/>
                </a:cubicBezTo>
                <a:cubicBezTo>
                  <a:pt x="1691203" y="3800592"/>
                  <a:pt x="589160" y="3563514"/>
                  <a:pt x="57475" y="2740554"/>
                </a:cubicBezTo>
                <a:cubicBezTo>
                  <a:pt x="-50062" y="2574057"/>
                  <a:pt x="-2342" y="2351839"/>
                  <a:pt x="164250" y="2244302"/>
                </a:cubicBezTo>
                <a:cubicBezTo>
                  <a:pt x="330747" y="2136764"/>
                  <a:pt x="552965" y="2184485"/>
                  <a:pt x="660503" y="2351077"/>
                </a:cubicBezTo>
                <a:cubicBezTo>
                  <a:pt x="977304" y="2841519"/>
                  <a:pt x="1634148" y="2982870"/>
                  <a:pt x="2124686" y="2665974"/>
                </a:cubicBezTo>
                <a:cubicBezTo>
                  <a:pt x="2615223" y="2349077"/>
                  <a:pt x="2756479" y="1692328"/>
                  <a:pt x="2439582" y="1201790"/>
                </a:cubicBezTo>
                <a:cubicBezTo>
                  <a:pt x="2122686" y="711253"/>
                  <a:pt x="1465937" y="569997"/>
                  <a:pt x="975399" y="886894"/>
                </a:cubicBezTo>
                <a:cubicBezTo>
                  <a:pt x="808902" y="994431"/>
                  <a:pt x="586684" y="946711"/>
                  <a:pt x="479147" y="780119"/>
                </a:cubicBezTo>
                <a:cubicBezTo>
                  <a:pt x="371609" y="613622"/>
                  <a:pt x="419330" y="391403"/>
                  <a:pt x="585922" y="283866"/>
                </a:cubicBezTo>
                <a:lnTo>
                  <a:pt x="585922" y="283866"/>
                </a:lnTo>
                <a:close/>
              </a:path>
            </a:pathLst>
          </a:custGeom>
          <a:solidFill>
            <a:schemeClr val="accent1">
              <a:lumMod val="20000"/>
              <a:lumOff val="80000"/>
              <a:alpha val="50000"/>
            </a:schemeClr>
          </a:solidFill>
          <a:ln w="9525" cap="flat">
            <a:noFill/>
            <a:prstDash val="solid"/>
            <a:miter/>
          </a:ln>
        </p:spPr>
        <p:txBody>
          <a:bodyPr rtlCol="0" anchor="ctr"/>
          <a:lstStyle/>
          <a:p>
            <a:endParaRPr lang="zh-CN" altLang="en-US"/>
          </a:p>
        </p:txBody>
      </p:sp>
      <p:sp>
        <p:nvSpPr>
          <p:cNvPr id="11" name="矩形 10"/>
          <p:cNvSpPr/>
          <p:nvPr userDrawn="1">
            <p:custDataLst>
              <p:tags r:id="rId3"/>
            </p:custDataLst>
          </p:nvPr>
        </p:nvSpPr>
        <p:spPr>
          <a:xfrm>
            <a:off x="8469650" y="2639425"/>
            <a:ext cx="2477770" cy="334645"/>
          </a:xfrm>
          <a:prstGeom prst="rect">
            <a:avLst/>
          </a:prstGeom>
          <a:gradFill flip="none" rotWithShape="1">
            <a:gsLst>
              <a:gs pos="0">
                <a:schemeClr val="accent1">
                  <a:lumMod val="20000"/>
                  <a:lumOff val="80000"/>
                  <a:alpha val="0"/>
                </a:schemeClr>
              </a:gs>
              <a:gs pos="100000">
                <a:schemeClr val="accent1">
                  <a:lumMod val="20000"/>
                  <a:lumOff val="80000"/>
                </a:schemeClr>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图形 13"/>
          <p:cNvSpPr/>
          <p:nvPr userDrawn="1">
            <p:custDataLst>
              <p:tags r:id="rId4"/>
            </p:custDataLst>
          </p:nvPr>
        </p:nvSpPr>
        <p:spPr>
          <a:xfrm>
            <a:off x="1312042" y="1331347"/>
            <a:ext cx="3352258" cy="3352256"/>
          </a:xfrm>
          <a:custGeom>
            <a:avLst/>
            <a:gdLst>
              <a:gd name="connsiteX0" fmla="*/ 1509808 w 3019615"/>
              <a:gd name="connsiteY0" fmla="*/ 3019520 h 3019615"/>
              <a:gd name="connsiteX1" fmla="*/ 0 w 3019615"/>
              <a:gd name="connsiteY1" fmla="*/ 1509808 h 3019615"/>
              <a:gd name="connsiteX2" fmla="*/ 1509808 w 3019615"/>
              <a:gd name="connsiteY2" fmla="*/ 0 h 3019615"/>
              <a:gd name="connsiteX3" fmla="*/ 3019616 w 3019615"/>
              <a:gd name="connsiteY3" fmla="*/ 1509808 h 3019615"/>
              <a:gd name="connsiteX4" fmla="*/ 2638616 w 3019615"/>
              <a:gd name="connsiteY4" fmla="*/ 1890808 h 3019615"/>
              <a:gd name="connsiteX5" fmla="*/ 2257616 w 3019615"/>
              <a:gd name="connsiteY5" fmla="*/ 1509808 h 3019615"/>
              <a:gd name="connsiteX6" fmla="*/ 1509808 w 3019615"/>
              <a:gd name="connsiteY6" fmla="*/ 762000 h 3019615"/>
              <a:gd name="connsiteX7" fmla="*/ 762000 w 3019615"/>
              <a:gd name="connsiteY7" fmla="*/ 1509808 h 3019615"/>
              <a:gd name="connsiteX8" fmla="*/ 1509808 w 3019615"/>
              <a:gd name="connsiteY8" fmla="*/ 2257616 h 3019615"/>
              <a:gd name="connsiteX9" fmla="*/ 1890808 w 3019615"/>
              <a:gd name="connsiteY9" fmla="*/ 2638616 h 3019615"/>
              <a:gd name="connsiteX10" fmla="*/ 1509808 w 3019615"/>
              <a:gd name="connsiteY10" fmla="*/ 3019616 h 301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9615" h="3019615">
                <a:moveTo>
                  <a:pt x="1509808" y="3019520"/>
                </a:moveTo>
                <a:cubicBezTo>
                  <a:pt x="677323" y="3019520"/>
                  <a:pt x="0" y="2342293"/>
                  <a:pt x="0" y="1509808"/>
                </a:cubicBezTo>
                <a:cubicBezTo>
                  <a:pt x="0" y="677323"/>
                  <a:pt x="677323" y="0"/>
                  <a:pt x="1509808" y="0"/>
                </a:cubicBezTo>
                <a:cubicBezTo>
                  <a:pt x="2342293" y="0"/>
                  <a:pt x="3019616" y="677323"/>
                  <a:pt x="3019616" y="1509808"/>
                </a:cubicBezTo>
                <a:cubicBezTo>
                  <a:pt x="3019616" y="1720215"/>
                  <a:pt x="2849023" y="1890808"/>
                  <a:pt x="2638616" y="1890808"/>
                </a:cubicBezTo>
                <a:cubicBezTo>
                  <a:pt x="2428208" y="1890808"/>
                  <a:pt x="2257616" y="1720215"/>
                  <a:pt x="2257616" y="1509808"/>
                </a:cubicBezTo>
                <a:cubicBezTo>
                  <a:pt x="2257616" y="1097471"/>
                  <a:pt x="1922145" y="762000"/>
                  <a:pt x="1509808" y="762000"/>
                </a:cubicBezTo>
                <a:cubicBezTo>
                  <a:pt x="1097471" y="762000"/>
                  <a:pt x="762000" y="1097471"/>
                  <a:pt x="762000" y="1509808"/>
                </a:cubicBezTo>
                <a:cubicBezTo>
                  <a:pt x="762000" y="1922145"/>
                  <a:pt x="1097471" y="2257616"/>
                  <a:pt x="1509808" y="2257616"/>
                </a:cubicBezTo>
                <a:cubicBezTo>
                  <a:pt x="1720215" y="2257616"/>
                  <a:pt x="1890808" y="2428208"/>
                  <a:pt x="1890808" y="2638616"/>
                </a:cubicBezTo>
                <a:cubicBezTo>
                  <a:pt x="1890808" y="2849023"/>
                  <a:pt x="1720215" y="3019616"/>
                  <a:pt x="1509808" y="3019616"/>
                </a:cubicBezTo>
                <a:close/>
              </a:path>
            </a:pathLst>
          </a:custGeom>
          <a:gradFill flip="none" rotWithShape="1">
            <a:gsLst>
              <a:gs pos="0">
                <a:schemeClr val="accent1">
                  <a:lumMod val="40000"/>
                  <a:lumOff val="60000"/>
                </a:schemeClr>
              </a:gs>
              <a:gs pos="80000">
                <a:schemeClr val="accent3"/>
              </a:gs>
              <a:gs pos="52000">
                <a:schemeClr val="accent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olidFill>
                <a:schemeClr val="lt1"/>
              </a:solidFill>
              <a:sym typeface="+mn-ea"/>
            </a:endParaRPr>
          </a:p>
        </p:txBody>
      </p:sp>
      <p:cxnSp>
        <p:nvCxnSpPr>
          <p:cNvPr id="13" name="直接连接符 12"/>
          <p:cNvCxnSpPr/>
          <p:nvPr userDrawn="1">
            <p:custDataLst>
              <p:tags r:id="rId5"/>
            </p:custDataLst>
          </p:nvPr>
        </p:nvCxnSpPr>
        <p:spPr>
          <a:xfrm>
            <a:off x="11778000" y="2356902"/>
            <a:ext cx="0" cy="2871449"/>
          </a:xfrm>
          <a:prstGeom prst="line">
            <a:avLst/>
          </a:prstGeom>
          <a:ln>
            <a:solidFill>
              <a:schemeClr val="accent1">
                <a:alpha val="18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userDrawn="1">
            <p:custDataLst>
              <p:tags r:id="rId6"/>
            </p:custDataLst>
          </p:nvPr>
        </p:nvSpPr>
        <p:spPr>
          <a:xfrm>
            <a:off x="2620121" y="2639425"/>
            <a:ext cx="736100" cy="736100"/>
          </a:xfrm>
          <a:prstGeom prst="ellipse">
            <a:avLst/>
          </a:prstGeom>
          <a:gradFill flip="none" rotWithShape="1">
            <a:gsLst>
              <a:gs pos="12000">
                <a:schemeClr val="accent1">
                  <a:lumMod val="20000"/>
                  <a:lumOff val="80000"/>
                </a:schemeClr>
              </a:gs>
              <a:gs pos="40000">
                <a:schemeClr val="accent1">
                  <a:lumMod val="60000"/>
                  <a:lumOff val="40000"/>
                </a:schemeClr>
              </a:gs>
              <a:gs pos="75000">
                <a:schemeClr val="accent1"/>
              </a:gs>
            </a:gsLst>
            <a:path path="circle">
              <a:fillToRect r="100000" b="100000"/>
            </a:path>
            <a:tileRect l="-100000" t="-100000"/>
          </a:gradFill>
          <a:ln>
            <a:noFill/>
          </a:ln>
          <a:effectLst>
            <a:outerShdw blurRad="254000" dist="2540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7"/>
            </p:custDataLst>
          </p:nvPr>
        </p:nvSpPr>
        <p:spPr>
          <a:xfrm>
            <a:off x="4745253" y="3924161"/>
            <a:ext cx="444436" cy="444436"/>
          </a:xfrm>
          <a:prstGeom prst="ellipse">
            <a:avLst/>
          </a:prstGeom>
          <a:gradFill flip="none" rotWithShape="1">
            <a:gsLst>
              <a:gs pos="12000">
                <a:schemeClr val="accent1">
                  <a:lumMod val="20000"/>
                  <a:lumOff val="80000"/>
                </a:schemeClr>
              </a:gs>
              <a:gs pos="40000">
                <a:schemeClr val="accent1">
                  <a:lumMod val="60000"/>
                  <a:lumOff val="40000"/>
                </a:schemeClr>
              </a:gs>
              <a:gs pos="75000">
                <a:schemeClr val="accent1"/>
              </a:gs>
            </a:gsLst>
            <a:path path="circle">
              <a:fillToRect r="100000" b="100000"/>
            </a:path>
            <a:tileRect l="-100000" t="-100000"/>
          </a:gradFill>
          <a:ln>
            <a:noFill/>
          </a:ln>
          <a:effectLst>
            <a:outerShdw blurRad="254000" dist="2540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6" name="任意多边形: 形状 15"/>
          <p:cNvSpPr/>
          <p:nvPr userDrawn="1">
            <p:custDataLst>
              <p:tags r:id="rId8"/>
            </p:custDataLst>
          </p:nvPr>
        </p:nvSpPr>
        <p:spPr>
          <a:xfrm flipH="1" flipV="1">
            <a:off x="0" y="0"/>
            <a:ext cx="1259205" cy="833120"/>
          </a:xfrm>
          <a:custGeom>
            <a:avLst/>
            <a:gdLst>
              <a:gd name="connsiteX0" fmla="*/ 1259430 w 1259430"/>
              <a:gd name="connsiteY0" fmla="*/ 833045 h 833045"/>
              <a:gd name="connsiteX1" fmla="*/ 0 w 1259430"/>
              <a:gd name="connsiteY1" fmla="*/ 833045 h 833045"/>
              <a:gd name="connsiteX2" fmla="*/ 10126 w 1259430"/>
              <a:gd name="connsiteY2" fmla="*/ 819504 h 833045"/>
              <a:gd name="connsiteX3" fmla="*/ 1126137 w 1259430"/>
              <a:gd name="connsiteY3" fmla="*/ 38726 h 833045"/>
              <a:gd name="connsiteX4" fmla="*/ 1259430 w 1259430"/>
              <a:gd name="connsiteY4" fmla="*/ 0 h 833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430" h="833045">
                <a:moveTo>
                  <a:pt x="1259430" y="833045"/>
                </a:moveTo>
                <a:lnTo>
                  <a:pt x="0" y="833045"/>
                </a:lnTo>
                <a:lnTo>
                  <a:pt x="10126" y="819504"/>
                </a:lnTo>
                <a:cubicBezTo>
                  <a:pt x="301323" y="466655"/>
                  <a:pt x="685952" y="193770"/>
                  <a:pt x="1126137" y="38726"/>
                </a:cubicBezTo>
                <a:lnTo>
                  <a:pt x="1259430" y="0"/>
                </a:lnTo>
                <a:close/>
              </a:path>
            </a:pathLst>
          </a:custGeom>
          <a:solidFill>
            <a:schemeClr val="accent1">
              <a:lumMod val="20000"/>
              <a:lumOff val="80000"/>
              <a:alpha val="30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椭圆 20"/>
          <p:cNvSpPr/>
          <p:nvPr userDrawn="1">
            <p:custDataLst>
              <p:tags r:id="rId9"/>
            </p:custDataLst>
          </p:nvPr>
        </p:nvSpPr>
        <p:spPr>
          <a:xfrm>
            <a:off x="1482507" y="4643034"/>
            <a:ext cx="217666" cy="217664"/>
          </a:xfrm>
          <a:prstGeom prst="ellipse">
            <a:avLst/>
          </a:prstGeom>
          <a:gradFill flip="none" rotWithShape="1">
            <a:gsLst>
              <a:gs pos="13000">
                <a:schemeClr val="accent1">
                  <a:lumMod val="40000"/>
                  <a:lumOff val="60000"/>
                </a:schemeClr>
              </a:gs>
              <a:gs pos="85000">
                <a:schemeClr val="accent3"/>
              </a:gs>
              <a:gs pos="52000">
                <a:schemeClr val="accent1"/>
              </a:gs>
            </a:gsLst>
            <a:path path="circle">
              <a:fillToRect r="100000" b="100000"/>
            </a:path>
            <a:tileRect l="-100000" t="-100000"/>
          </a:gradFill>
          <a:ln>
            <a:noFill/>
          </a:ln>
          <a:effectLst>
            <a:outerShdw blurRad="127000" dist="1905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cxnSp>
        <p:nvCxnSpPr>
          <p:cNvPr id="29" name="直接连接符 28"/>
          <p:cNvCxnSpPr/>
          <p:nvPr userDrawn="1">
            <p:custDataLst>
              <p:tags r:id="rId10"/>
            </p:custDataLst>
          </p:nvPr>
        </p:nvCxnSpPr>
        <p:spPr>
          <a:xfrm>
            <a:off x="1069698" y="688340"/>
            <a:ext cx="191770"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userDrawn="1">
            <p:custDataLst>
              <p:tags r:id="rId11"/>
            </p:custDataLst>
          </p:nvPr>
        </p:nvCxnSpPr>
        <p:spPr>
          <a:xfrm>
            <a:off x="1069698" y="757555"/>
            <a:ext cx="191770"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userDrawn="1">
            <p:custDataLst>
              <p:tags r:id="rId12"/>
            </p:custDataLst>
          </p:nvPr>
        </p:nvCxnSpPr>
        <p:spPr>
          <a:xfrm>
            <a:off x="1069698" y="826135"/>
            <a:ext cx="191770"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t>2026-6-8</a:t>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t>‹#›</a:t>
            </a:fld>
            <a:endParaRPr lang="zh-CN" altLang="en-US"/>
          </a:p>
        </p:txBody>
      </p:sp>
      <p:sp>
        <p:nvSpPr>
          <p:cNvPr id="2" name="标题 1"/>
          <p:cNvSpPr>
            <a:spLocks noGrp="1"/>
          </p:cNvSpPr>
          <p:nvPr>
            <p:ph type="title"/>
            <p:custDataLst>
              <p:tags r:id="rId16"/>
            </p:custDataLst>
          </p:nvPr>
        </p:nvSpPr>
        <p:spPr>
          <a:xfrm>
            <a:off x="5514170" y="3048024"/>
            <a:ext cx="5412458" cy="1759920"/>
          </a:xfrm>
        </p:spPr>
        <p:txBody>
          <a:bodyPr wrap="square" anchor="b">
            <a:normAutofit/>
          </a:bodyPr>
          <a:lstStyle>
            <a:lvl1pPr algn="r">
              <a:defRPr sz="5400">
                <a:solidFill>
                  <a:schemeClr val="tx2"/>
                </a:solidFill>
              </a:defRPr>
            </a:lvl1pPr>
          </a:lstStyle>
          <a:p>
            <a:r>
              <a:rPr lang="zh-CN" altLang="en-US" dirty="0"/>
              <a:t>单击此处编辑母版标题样式</a:t>
            </a:r>
          </a:p>
        </p:txBody>
      </p:sp>
      <p:sp>
        <p:nvSpPr>
          <p:cNvPr id="8" name="节编号 3"/>
          <p:cNvSpPr>
            <a:spLocks noGrp="1"/>
          </p:cNvSpPr>
          <p:nvPr>
            <p:ph type="body" sz="quarter" idx="13" hasCustomPrompt="1"/>
            <p:custDataLst>
              <p:tags r:id="rId17"/>
            </p:custDataLst>
          </p:nvPr>
        </p:nvSpPr>
        <p:spPr>
          <a:xfrm>
            <a:off x="6575549" y="966615"/>
            <a:ext cx="4351080" cy="2062700"/>
          </a:xfrm>
        </p:spPr>
        <p:txBody>
          <a:bodyPr wrap="none" anchor="b" anchorCtr="0">
            <a:normAutofit/>
          </a:bodyPr>
          <a:lstStyle>
            <a:lvl1pPr marL="0" indent="0" algn="r">
              <a:buNone/>
              <a:defRPr sz="8000" b="1">
                <a:gradFill flip="none" rotWithShape="1">
                  <a:gsLst>
                    <a:gs pos="0">
                      <a:schemeClr val="accent1">
                        <a:lumMod val="60000"/>
                        <a:lumOff val="40000"/>
                      </a:schemeClr>
                    </a:gs>
                    <a:gs pos="40000">
                      <a:schemeClr val="accent1"/>
                    </a:gs>
                  </a:gsLst>
                  <a:lin ang="2700000" scaled="1"/>
                  <a:tileRect/>
                </a:gradFill>
              </a:defRPr>
            </a:lvl1pPr>
          </a:lstStyle>
          <a:p>
            <a:pPr lvl="0"/>
            <a:r>
              <a:rPr lang="zh-CN" altLang="en-US" dirty="0"/>
              <a:t>节编号</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3" name="内容占位符 2"/>
          <p:cNvSpPr>
            <a:spLocks noGrp="1"/>
          </p:cNvSpPr>
          <p:nvPr>
            <p:ph sz="half" idx="1"/>
            <p:custDataLst>
              <p:tags r:id="rId1"/>
            </p:custDataLst>
          </p:nvPr>
        </p:nvSpPr>
        <p:spPr>
          <a:xfrm>
            <a:off x="695960" y="1301750"/>
            <a:ext cx="5323840" cy="4875850"/>
          </a:xfrm>
        </p:spPr>
        <p:txBody>
          <a:bodyPr wrap="square">
            <a:normAutofit/>
          </a:body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4" name="内容占位符 3"/>
          <p:cNvSpPr>
            <a:spLocks noGrp="1"/>
          </p:cNvSpPr>
          <p:nvPr>
            <p:ph sz="half" idx="2"/>
            <p:custDataLst>
              <p:tags r:id="rId2"/>
            </p:custDataLst>
          </p:nvPr>
        </p:nvSpPr>
        <p:spPr>
          <a:xfrm>
            <a:off x="6172200" y="1301750"/>
            <a:ext cx="5323840" cy="4875850"/>
          </a:xfrm>
        </p:spPr>
        <p:txBody>
          <a:bodyPr wrap="square">
            <a:normAutofit/>
          </a:body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5" name="日期占位符 4"/>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t>2026-6-8</a:t>
            </a:fld>
            <a:endParaRPr lang="zh-CN" altLang="en-US"/>
          </a:p>
        </p:txBody>
      </p:sp>
      <p:sp>
        <p:nvSpPr>
          <p:cNvPr id="6" name="页脚占位符 5"/>
          <p:cNvSpPr>
            <a:spLocks noGrp="1"/>
          </p:cNvSpPr>
          <p:nvPr>
            <p:ph type="ftr" sz="quarter" idx="11"/>
            <p:custDataLst>
              <p:tags r:id="rId4"/>
            </p:custDataLst>
          </p:nvPr>
        </p:nvSpPr>
        <p:spPr/>
        <p:txBody>
          <a:bodyPr/>
          <a:lstStyle/>
          <a:p>
            <a:endParaRPr lang="zh-CN" altLang="en-US"/>
          </a:p>
        </p:txBody>
      </p:sp>
      <p:sp>
        <p:nvSpPr>
          <p:cNvPr id="7" name="灯片编号占位符 6"/>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t>‹#›</a:t>
            </a:fld>
            <a:endParaRPr lang="zh-CN" altLang="en-US"/>
          </a:p>
        </p:txBody>
      </p:sp>
      <p:sp>
        <p:nvSpPr>
          <p:cNvPr id="8" name="标题 7"/>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1"/>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custDataLst>
              <p:tags r:id="rId2"/>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5" name="文本占位符 4"/>
          <p:cNvSpPr>
            <a:spLocks noGrp="1"/>
          </p:cNvSpPr>
          <p:nvPr>
            <p:ph type="body" sz="quarter" idx="3"/>
            <p:custDataLst>
              <p:tags r:id="rId3"/>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custDataLst>
              <p:tags r:id="rId4"/>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7" name="日期占位符 6"/>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t>2026-6-8</a:t>
            </a:fld>
            <a:endParaRPr lang="zh-CN" altLang="en-US"/>
          </a:p>
        </p:txBody>
      </p:sp>
      <p:sp>
        <p:nvSpPr>
          <p:cNvPr id="8" name="页脚占位符 7"/>
          <p:cNvSpPr>
            <a:spLocks noGrp="1"/>
          </p:cNvSpPr>
          <p:nvPr>
            <p:ph type="ftr" sz="quarter" idx="11"/>
            <p:custDataLst>
              <p:tags r:id="rId6"/>
            </p:custDataLst>
          </p:nvPr>
        </p:nvSpPr>
        <p:spPr/>
        <p:txBody>
          <a:bodyPr/>
          <a:lstStyle/>
          <a:p>
            <a:endParaRPr lang="zh-CN" altLang="en-US"/>
          </a:p>
        </p:txBody>
      </p:sp>
      <p:sp>
        <p:nvSpPr>
          <p:cNvPr id="9" name="灯片编号占位符 8"/>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t>‹#›</a:t>
            </a:fld>
            <a:endParaRPr lang="zh-CN" altLang="en-US"/>
          </a:p>
        </p:txBody>
      </p:sp>
      <p:sp>
        <p:nvSpPr>
          <p:cNvPr id="10" name="标题 9"/>
          <p:cNvSpPr>
            <a:spLocks noGrp="1"/>
          </p:cNvSpPr>
          <p:nvPr>
            <p:ph type="title"/>
            <p:custDataLst>
              <p:tags r:id="rId8"/>
            </p:custDataLst>
          </p:nvPr>
        </p:nvSpPr>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wrap="square">
            <a:normAutofit/>
          </a:bodyPr>
          <a:lstStyle/>
          <a:p>
            <a:r>
              <a:rPr lang="zh-CN" altLang="en-US" dirty="0"/>
              <a:t>单击此处编辑母版标题样式</a:t>
            </a:r>
          </a:p>
        </p:txBody>
      </p:sp>
      <p:sp>
        <p:nvSpPr>
          <p:cNvPr id="3" name="日期占位符 2"/>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t>2026-6-8</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2026-6-8</a:t>
            </a:fld>
            <a:endParaRPr lang="zh-CN" altLang="en-US" dirty="0"/>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1"/>
            </p:custDataLst>
          </p:nvPr>
        </p:nvSpPr>
        <p:spPr>
          <a:xfrm>
            <a:off x="695960" y="360045"/>
            <a:ext cx="10801985" cy="5817870"/>
          </a:xfrm>
        </p:spPr>
        <p:txBody>
          <a:bodyPr wrap="square">
            <a:normAutofit/>
          </a:body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4" name="日期占位符 2"/>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t>2026-6-8</a:t>
            </a:fld>
            <a:endParaRPr lang="zh-CN" altLang="en-US"/>
          </a:p>
        </p:txBody>
      </p:sp>
      <p:sp>
        <p:nvSpPr>
          <p:cNvPr id="5" name="页脚占位符 3"/>
          <p:cNvSpPr>
            <a:spLocks noGrp="1"/>
          </p:cNvSpPr>
          <p:nvPr>
            <p:ph type="ftr" sz="quarter" idx="11"/>
            <p:custDataLst>
              <p:tags r:id="rId3"/>
            </p:custDataLst>
          </p:nvPr>
        </p:nvSpPr>
        <p:spPr/>
        <p:txBody>
          <a:bodyPr/>
          <a:lstStyle/>
          <a:p>
            <a:endParaRPr lang="zh-CN" altLang="en-US"/>
          </a:p>
        </p:txBody>
      </p:sp>
      <p:sp>
        <p:nvSpPr>
          <p:cNvPr id="6" name="灯片编号占位符 4"/>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21" Type="http://schemas.openxmlformats.org/officeDocument/2006/relationships/tags" Target="../tags/tag9.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20" Type="http://schemas.openxmlformats.org/officeDocument/2006/relationships/tags" Target="../tags/tag8.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12.xml"/><Relationship Id="rId5" Type="http://schemas.openxmlformats.org/officeDocument/2006/relationships/slideLayout" Target="../slideLayouts/slideLayout5.xml"/><Relationship Id="rId15" Type="http://schemas.openxmlformats.org/officeDocument/2006/relationships/tags" Target="../tags/tag3.xml"/><Relationship Id="rId23" Type="http://schemas.openxmlformats.org/officeDocument/2006/relationships/tags" Target="../tags/tag11.xml"/><Relationship Id="rId10" Type="http://schemas.openxmlformats.org/officeDocument/2006/relationships/slideLayout" Target="../slideLayouts/slideLayout10.xml"/><Relationship Id="rId19" Type="http://schemas.openxmlformats.org/officeDocument/2006/relationships/tags" Target="../tags/tag7.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 Id="rId22" Type="http://schemas.openxmlformats.org/officeDocument/2006/relationships/tags" Target="../tags/tag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13"/>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形状 19"/>
          <p:cNvSpPr/>
          <p:nvPr userDrawn="1">
            <p:custDataLst>
              <p:tags r:id="rId14"/>
            </p:custDataLst>
          </p:nvPr>
        </p:nvSpPr>
        <p:spPr>
          <a:xfrm>
            <a:off x="10287001" y="450850"/>
            <a:ext cx="1219200" cy="711200"/>
          </a:xfrm>
          <a:custGeom>
            <a:avLst/>
            <a:gdLst>
              <a:gd name="connsiteX0" fmla="*/ 0 w 1219200"/>
              <a:gd name="connsiteY0" fmla="*/ 0 h 711200"/>
              <a:gd name="connsiteX1" fmla="*/ 1219200 w 1219200"/>
              <a:gd name="connsiteY1" fmla="*/ 165100 h 711200"/>
              <a:gd name="connsiteX2" fmla="*/ 488950 w 1219200"/>
              <a:gd name="connsiteY2" fmla="*/ 711200 h 711200"/>
              <a:gd name="connsiteX3" fmla="*/ 0 w 1219200"/>
              <a:gd name="connsiteY3" fmla="*/ 0 h 711200"/>
            </a:gdLst>
            <a:ahLst/>
            <a:cxnLst>
              <a:cxn ang="0">
                <a:pos x="connsiteX0" y="connsiteY0"/>
              </a:cxn>
              <a:cxn ang="0">
                <a:pos x="connsiteX1" y="connsiteY1"/>
              </a:cxn>
              <a:cxn ang="0">
                <a:pos x="connsiteX2" y="connsiteY2"/>
              </a:cxn>
              <a:cxn ang="0">
                <a:pos x="connsiteX3" y="connsiteY3"/>
              </a:cxn>
            </a:cxnLst>
            <a:rect l="l" t="t" r="r" b="b"/>
            <a:pathLst>
              <a:path w="1219200" h="711200">
                <a:moveTo>
                  <a:pt x="0" y="0"/>
                </a:moveTo>
                <a:lnTo>
                  <a:pt x="1219200" y="165100"/>
                </a:lnTo>
                <a:lnTo>
                  <a:pt x="488950" y="711200"/>
                </a:lnTo>
                <a:lnTo>
                  <a:pt x="0" y="0"/>
                </a:lnTo>
                <a:close/>
              </a:path>
            </a:pathLst>
          </a:custGeom>
          <a:noFill/>
          <a:ln w="3175">
            <a:solidFill>
              <a:schemeClr val="accent1">
                <a:lumMod val="20000"/>
                <a:lumOff val="80000"/>
                <a:alpha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任意多边形: 形状 20"/>
          <p:cNvSpPr/>
          <p:nvPr userDrawn="1">
            <p:custDataLst>
              <p:tags r:id="rId15"/>
            </p:custDataLst>
          </p:nvPr>
        </p:nvSpPr>
        <p:spPr>
          <a:xfrm>
            <a:off x="10718801" y="0"/>
            <a:ext cx="1473199" cy="1361739"/>
          </a:xfrm>
          <a:custGeom>
            <a:avLst/>
            <a:gdLst>
              <a:gd name="connsiteX0" fmla="*/ 0 w 3276599"/>
              <a:gd name="connsiteY0" fmla="*/ 0 h 3028696"/>
              <a:gd name="connsiteX1" fmla="*/ 945683 w 3276599"/>
              <a:gd name="connsiteY1" fmla="*/ 0 h 3028696"/>
              <a:gd name="connsiteX2" fmla="*/ 948498 w 3276599"/>
              <a:gd name="connsiteY2" fmla="*/ 108002 h 3028696"/>
              <a:gd name="connsiteX3" fmla="*/ 3166700 w 3276599"/>
              <a:gd name="connsiteY3" fmla="*/ 2260336 h 3028696"/>
              <a:gd name="connsiteX4" fmla="*/ 3276599 w 3276599"/>
              <a:gd name="connsiteY4" fmla="*/ 2263032 h 3028696"/>
              <a:gd name="connsiteX5" fmla="*/ 3276599 w 3276599"/>
              <a:gd name="connsiteY5" fmla="*/ 3028696 h 3028696"/>
              <a:gd name="connsiteX6" fmla="*/ 3122111 w 3276599"/>
              <a:gd name="connsiteY6" fmla="*/ 3025087 h 3028696"/>
              <a:gd name="connsiteX7" fmla="*/ 3956 w 3276599"/>
              <a:gd name="connsiteY7" fmla="*/ 144544 h 302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6599" h="3028696">
                <a:moveTo>
                  <a:pt x="0" y="0"/>
                </a:moveTo>
                <a:lnTo>
                  <a:pt x="945683" y="0"/>
                </a:lnTo>
                <a:lnTo>
                  <a:pt x="948498" y="108002"/>
                </a:lnTo>
                <a:cubicBezTo>
                  <a:pt x="1009194" y="1269845"/>
                  <a:pt x="1969300" y="2201442"/>
                  <a:pt x="3166700" y="2260336"/>
                </a:cubicBezTo>
                <a:lnTo>
                  <a:pt x="3276599" y="2263032"/>
                </a:lnTo>
                <a:lnTo>
                  <a:pt x="3276599" y="3028696"/>
                </a:lnTo>
                <a:lnTo>
                  <a:pt x="3122111" y="3025087"/>
                </a:lnTo>
                <a:cubicBezTo>
                  <a:pt x="1438911" y="2946268"/>
                  <a:pt x="89278" y="1699479"/>
                  <a:pt x="3956" y="144544"/>
                </a:cubicBezTo>
                <a:close/>
              </a:path>
            </a:pathLst>
          </a:custGeom>
          <a:solidFill>
            <a:schemeClr val="accent1">
              <a:lumMod val="40000"/>
              <a:lumOff val="60000"/>
              <a:alpha val="20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椭圆 21"/>
          <p:cNvSpPr/>
          <p:nvPr userDrawn="1">
            <p:custDataLst>
              <p:tags r:id="rId16"/>
            </p:custDataLst>
          </p:nvPr>
        </p:nvSpPr>
        <p:spPr>
          <a:xfrm>
            <a:off x="11238485" y="423882"/>
            <a:ext cx="532212" cy="532212"/>
          </a:xfrm>
          <a:prstGeom prst="ellipse">
            <a:avLst/>
          </a:prstGeom>
          <a:gradFill flip="none" rotWithShape="1">
            <a:gsLst>
              <a:gs pos="0">
                <a:schemeClr val="accent1">
                  <a:lumMod val="40000"/>
                  <a:lumOff val="60000"/>
                </a:schemeClr>
              </a:gs>
              <a:gs pos="85000">
                <a:schemeClr val="accent3"/>
              </a:gs>
              <a:gs pos="52000">
                <a:schemeClr val="accent1"/>
              </a:gs>
            </a:gsLst>
            <a:path path="circle">
              <a:fillToRect r="100000" b="100000"/>
            </a:path>
            <a:tileRect l="-100000" t="-100000"/>
          </a:gradFill>
          <a:ln>
            <a:noFill/>
          </a:ln>
          <a:effectLst>
            <a:outerShdw blurRad="127000" dist="1905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23" name="椭圆 22"/>
          <p:cNvSpPr/>
          <p:nvPr userDrawn="1">
            <p:custDataLst>
              <p:tags r:id="rId17"/>
            </p:custDataLst>
          </p:nvPr>
        </p:nvSpPr>
        <p:spPr>
          <a:xfrm>
            <a:off x="10321724" y="357339"/>
            <a:ext cx="222138" cy="222138"/>
          </a:xfrm>
          <a:prstGeom prst="ellipse">
            <a:avLst/>
          </a:prstGeom>
          <a:gradFill flip="none" rotWithShape="1">
            <a:gsLst>
              <a:gs pos="76000">
                <a:schemeClr val="accent1"/>
              </a:gs>
              <a:gs pos="12000">
                <a:schemeClr val="accent1">
                  <a:lumMod val="20000"/>
                  <a:lumOff val="80000"/>
                </a:schemeClr>
              </a:gs>
              <a:gs pos="40000">
                <a:schemeClr val="accent1">
                  <a:lumMod val="60000"/>
                  <a:lumOff val="40000"/>
                </a:schemeClr>
              </a:gs>
              <a:gs pos="75000">
                <a:schemeClr val="accent1"/>
              </a:gs>
            </a:gsLst>
            <a:path path="circle">
              <a:fillToRect r="100000" b="100000"/>
            </a:path>
            <a:tileRect l="-100000" t="-100000"/>
          </a:gradFill>
          <a:ln>
            <a:noFill/>
          </a:ln>
          <a:effectLst>
            <a:outerShdw blurRad="127000" dist="1270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24" name="椭圆 23"/>
          <p:cNvSpPr/>
          <p:nvPr userDrawn="1">
            <p:custDataLst>
              <p:tags r:id="rId18"/>
            </p:custDataLst>
          </p:nvPr>
        </p:nvSpPr>
        <p:spPr>
          <a:xfrm>
            <a:off x="10856597" y="1110794"/>
            <a:ext cx="130033" cy="130033"/>
          </a:xfrm>
          <a:prstGeom prst="ellipse">
            <a:avLst/>
          </a:prstGeom>
          <a:gradFill flip="none" rotWithShape="1">
            <a:gsLst>
              <a:gs pos="13000">
                <a:schemeClr val="accent1">
                  <a:lumMod val="20000"/>
                  <a:lumOff val="80000"/>
                </a:schemeClr>
              </a:gs>
              <a:gs pos="75000">
                <a:schemeClr val="accent1"/>
              </a:gs>
            </a:gsLst>
            <a:path path="circle">
              <a:fillToRect r="100000" b="100000"/>
            </a:path>
            <a:tileRect l="-100000" t="-10000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t>2026-6-8</a:t>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t>‹#›</a:t>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p>
          <a:p>
            <a:pPr lvl="1"/>
            <a:r>
              <a:rPr lang="zh-CN" altLang="en-US" dirty="0"/>
              <a:t>第二级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9" name="KSO_TEMPLATE" hidden="1"/>
          <p:cNvSpPr/>
          <p:nvPr userDrawn="1">
            <p:custDataLst>
              <p:tags r:id="rId24"/>
            </p:custDataLst>
          </p:nvPr>
        </p:nvSpPr>
        <p:spPr>
          <a:xfrm>
            <a:off x="0" y="0"/>
            <a:ext cx="0" cy="0"/>
          </a:xfrm>
          <a:prstGeom prst="rect">
            <a:avLst/>
          </a:prstGeom>
          <a:gradFill flip="none" rotWithShape="1">
            <a:gsLst>
              <a:gs pos="0">
                <a:schemeClr val="accent1">
                  <a:lumMod val="40000"/>
                  <a:lumOff val="60000"/>
                </a:schemeClr>
              </a:gs>
              <a:gs pos="93000">
                <a:schemeClr val="accent3"/>
              </a:gs>
              <a:gs pos="52000">
                <a:schemeClr val="accent1"/>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forceAA="0" compatLnSpc="1">
            <a:noAutofit/>
          </a:bodyPr>
          <a:lstStyle/>
          <a:p>
            <a:pPr algn="ctr">
              <a:buClrTx/>
              <a:buSzTx/>
              <a:buFontTx/>
            </a:pPr>
            <a:endParaRPr lang="zh-CN" altLang="en-US">
              <a:solidFill>
                <a:schemeClr val="lt1"/>
              </a:solidFill>
              <a:sym typeface="+mn-e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9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9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9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9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9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13.xml"/><Relationship Id="rId2" Type="http://schemas.openxmlformats.org/officeDocument/2006/relationships/tags" Target="../tags/tag112.xml"/><Relationship Id="rId1" Type="http://schemas.openxmlformats.org/officeDocument/2006/relationships/tags" Target="../tags/tag111.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114.xml"/></Relationships>
</file>

<file path=ppt/slides/_rels/slide10.xml.rels><?xml version="1.0" encoding="UTF-8" standalone="yes"?>
<Relationships xmlns="http://schemas.openxmlformats.org/package/2006/relationships"><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 Id="rId5" Type="http://schemas.openxmlformats.org/officeDocument/2006/relationships/image" Target="../media/image1.png"/><Relationship Id="rId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143.xml"/><Relationship Id="rId7" Type="http://schemas.openxmlformats.org/officeDocument/2006/relationships/image" Target="../media/image12.jpeg"/><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image" Target="../media/image11.jpeg"/><Relationship Id="rId5" Type="http://schemas.openxmlformats.org/officeDocument/2006/relationships/notesSlide" Target="../notesSlides/notesSlide1.xml"/><Relationship Id="rId4" Type="http://schemas.openxmlformats.org/officeDocument/2006/relationships/slideLayout" Target="../slideLayouts/slideLayout7.xml"/><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tags" Target="../tags/tag151.xml"/><Relationship Id="rId13" Type="http://schemas.openxmlformats.org/officeDocument/2006/relationships/image" Target="../media/image14.jpeg"/><Relationship Id="rId3" Type="http://schemas.openxmlformats.org/officeDocument/2006/relationships/tags" Target="../tags/tag146.xml"/><Relationship Id="rId7" Type="http://schemas.openxmlformats.org/officeDocument/2006/relationships/tags" Target="../tags/tag150.xml"/><Relationship Id="rId12" Type="http://schemas.openxmlformats.org/officeDocument/2006/relationships/notesSlide" Target="../notesSlides/notesSlide2.xml"/><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tags" Target="../tags/tag149.xml"/><Relationship Id="rId11" Type="http://schemas.openxmlformats.org/officeDocument/2006/relationships/slideLayout" Target="../slideLayouts/slideLayout7.xml"/><Relationship Id="rId5" Type="http://schemas.openxmlformats.org/officeDocument/2006/relationships/tags" Target="../tags/tag148.xml"/><Relationship Id="rId10" Type="http://schemas.openxmlformats.org/officeDocument/2006/relationships/tags" Target="../tags/tag153.xml"/><Relationship Id="rId4" Type="http://schemas.openxmlformats.org/officeDocument/2006/relationships/tags" Target="../tags/tag147.xml"/><Relationship Id="rId9" Type="http://schemas.openxmlformats.org/officeDocument/2006/relationships/tags" Target="../tags/tag152.xml"/><Relationship Id="rId14" Type="http://schemas.openxmlformats.org/officeDocument/2006/relationships/image" Target="../media/image1.png"/></Relationships>
</file>

<file path=ppt/slides/_rels/slide13.xml.rels><?xml version="1.0" encoding="UTF-8" standalone="yes"?>
<Relationships xmlns="http://schemas.openxmlformats.org/package/2006/relationships"><Relationship Id="rId8" Type="http://schemas.openxmlformats.org/officeDocument/2006/relationships/tags" Target="../tags/tag161.xml"/><Relationship Id="rId13" Type="http://schemas.openxmlformats.org/officeDocument/2006/relationships/image" Target="../media/image16.png"/><Relationship Id="rId3" Type="http://schemas.openxmlformats.org/officeDocument/2006/relationships/tags" Target="../tags/tag156.xml"/><Relationship Id="rId7" Type="http://schemas.openxmlformats.org/officeDocument/2006/relationships/tags" Target="../tags/tag160.xml"/><Relationship Id="rId12" Type="http://schemas.openxmlformats.org/officeDocument/2006/relationships/image" Target="../media/image15.png"/><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tags" Target="../tags/tag159.xml"/><Relationship Id="rId11" Type="http://schemas.openxmlformats.org/officeDocument/2006/relationships/notesSlide" Target="../notesSlides/notesSlide3.xml"/><Relationship Id="rId5" Type="http://schemas.openxmlformats.org/officeDocument/2006/relationships/tags" Target="../tags/tag158.xml"/><Relationship Id="rId10" Type="http://schemas.openxmlformats.org/officeDocument/2006/relationships/slideLayout" Target="../slideLayouts/slideLayout7.xml"/><Relationship Id="rId4" Type="http://schemas.openxmlformats.org/officeDocument/2006/relationships/tags" Target="../tags/tag157.xml"/><Relationship Id="rId9" Type="http://schemas.openxmlformats.org/officeDocument/2006/relationships/tags" Target="../tags/tag162.xml"/><Relationship Id="rId14"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tags" Target="../tags/tag170.xml"/><Relationship Id="rId13" Type="http://schemas.openxmlformats.org/officeDocument/2006/relationships/tags" Target="../tags/tag175.xml"/><Relationship Id="rId18" Type="http://schemas.openxmlformats.org/officeDocument/2006/relationships/image" Target="../media/image1.png"/><Relationship Id="rId3" Type="http://schemas.openxmlformats.org/officeDocument/2006/relationships/tags" Target="../tags/tag165.xml"/><Relationship Id="rId7" Type="http://schemas.openxmlformats.org/officeDocument/2006/relationships/tags" Target="../tags/tag169.xml"/><Relationship Id="rId12" Type="http://schemas.openxmlformats.org/officeDocument/2006/relationships/tags" Target="../tags/tag174.xml"/><Relationship Id="rId17" Type="http://schemas.openxmlformats.org/officeDocument/2006/relationships/image" Target="../media/image17.png"/><Relationship Id="rId2" Type="http://schemas.openxmlformats.org/officeDocument/2006/relationships/tags" Target="../tags/tag164.xml"/><Relationship Id="rId16" Type="http://schemas.openxmlformats.org/officeDocument/2006/relationships/notesSlide" Target="../notesSlides/notesSlide4.xml"/><Relationship Id="rId1" Type="http://schemas.openxmlformats.org/officeDocument/2006/relationships/tags" Target="../tags/tag163.xml"/><Relationship Id="rId6" Type="http://schemas.openxmlformats.org/officeDocument/2006/relationships/tags" Target="../tags/tag168.xml"/><Relationship Id="rId11" Type="http://schemas.openxmlformats.org/officeDocument/2006/relationships/tags" Target="../tags/tag173.xml"/><Relationship Id="rId5" Type="http://schemas.openxmlformats.org/officeDocument/2006/relationships/tags" Target="../tags/tag167.xml"/><Relationship Id="rId15" Type="http://schemas.openxmlformats.org/officeDocument/2006/relationships/slideLayout" Target="../slideLayouts/slideLayout7.xml"/><Relationship Id="rId10" Type="http://schemas.openxmlformats.org/officeDocument/2006/relationships/tags" Target="../tags/tag172.xml"/><Relationship Id="rId4" Type="http://schemas.openxmlformats.org/officeDocument/2006/relationships/tags" Target="../tags/tag166.xml"/><Relationship Id="rId9" Type="http://schemas.openxmlformats.org/officeDocument/2006/relationships/tags" Target="../tags/tag171.xml"/><Relationship Id="rId14" Type="http://schemas.openxmlformats.org/officeDocument/2006/relationships/tags" Target="../tags/tag176.xml"/></Relationships>
</file>

<file path=ppt/slides/_rels/slide15.xml.rels><?xml version="1.0" encoding="UTF-8" standalone="yes"?>
<Relationships xmlns="http://schemas.openxmlformats.org/package/2006/relationships"><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image" Target="../media/image1.pn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image" Target="../media/image1.png"/><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84.xml"/><Relationship Id="rId1" Type="http://schemas.openxmlformats.org/officeDocument/2006/relationships/tags" Target="../tags/tag18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16.xml"/><Relationship Id="rId1" Type="http://schemas.openxmlformats.org/officeDocument/2006/relationships/tags" Target="../tags/tag115.xml"/><Relationship Id="rId5" Type="http://schemas.openxmlformats.org/officeDocument/2006/relationships/image" Target="../media/image2.jpe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20.xml"/><Relationship Id="rId1" Type="http://schemas.openxmlformats.org/officeDocument/2006/relationships/tags" Target="../tags/tag119.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22.xml"/><Relationship Id="rId1" Type="http://schemas.openxmlformats.org/officeDocument/2006/relationships/tags" Target="../tags/tag121.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24.xml"/><Relationship Id="rId1" Type="http://schemas.openxmlformats.org/officeDocument/2006/relationships/tags" Target="../tags/tag123.xml"/><Relationship Id="rId5" Type="http://schemas.openxmlformats.org/officeDocument/2006/relationships/image" Target="../media/image1.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26.xml"/><Relationship Id="rId1" Type="http://schemas.openxmlformats.org/officeDocument/2006/relationships/tags" Target="../tags/tag125.xml"/><Relationship Id="rId5" Type="http://schemas.openxmlformats.org/officeDocument/2006/relationships/image" Target="../media/image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tags" Target="../tags/tag137.xml"/><Relationship Id="rId13" Type="http://schemas.openxmlformats.org/officeDocument/2006/relationships/image" Target="../media/image10.jpeg"/><Relationship Id="rId3" Type="http://schemas.openxmlformats.org/officeDocument/2006/relationships/tags" Target="../tags/tag132.xml"/><Relationship Id="rId7" Type="http://schemas.openxmlformats.org/officeDocument/2006/relationships/tags" Target="../tags/tag136.xml"/><Relationship Id="rId12" Type="http://schemas.openxmlformats.org/officeDocument/2006/relationships/image" Target="../media/image9.jpeg"/><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image" Target="../media/image8.png"/><Relationship Id="rId5" Type="http://schemas.openxmlformats.org/officeDocument/2006/relationships/tags" Target="../tags/tag134.xml"/><Relationship Id="rId10" Type="http://schemas.openxmlformats.org/officeDocument/2006/relationships/image" Target="../media/image7.jpeg"/><Relationship Id="rId4" Type="http://schemas.openxmlformats.org/officeDocument/2006/relationships/tags" Target="../tags/tag133.xml"/><Relationship Id="rId9"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p:cNvSpPr>
            <a:spLocks noGrp="1"/>
          </p:cNvSpPr>
          <p:nvPr>
            <p:ph type="ctrTitle"/>
            <p:custDataLst>
              <p:tags r:id="rId2"/>
            </p:custDataLst>
          </p:nvPr>
        </p:nvSpPr>
        <p:spPr>
          <a:xfrm>
            <a:off x="1068070" y="1430655"/>
            <a:ext cx="6217920" cy="2595245"/>
          </a:xfrm>
        </p:spPr>
        <p:txBody>
          <a:bodyPr>
            <a:normAutofit/>
          </a:bodyPr>
          <a:lstStyle/>
          <a:p>
            <a:r>
              <a:rPr altLang="zh-CN" dirty="0">
                <a:solidFill>
                  <a:schemeClr val="bg2">
                    <a:lumMod val="50000"/>
                  </a:schemeClr>
                </a:solidFill>
              </a:rPr>
              <a:t>东南大学校园交通一体化服务汇报</a:t>
            </a:r>
          </a:p>
        </p:txBody>
      </p:sp>
      <p:sp>
        <p:nvSpPr>
          <p:cNvPr id="10" name="署名"/>
          <p:cNvSpPr>
            <a:spLocks noGrp="1"/>
          </p:cNvSpPr>
          <p:nvPr>
            <p:custDataLst>
              <p:tags r:id="rId3"/>
            </p:custDataLst>
          </p:nvPr>
        </p:nvSpPr>
        <p:spPr>
          <a:xfrm>
            <a:off x="1068109" y="4481316"/>
            <a:ext cx="2880000" cy="504000"/>
          </a:xfrm>
          <a:prstGeom prst="roundRect">
            <a:avLst>
              <a:gd name="adj" fmla="val 50000"/>
            </a:avLst>
          </a:prstGeom>
          <a:solidFill>
            <a:schemeClr val="accent1">
              <a:lumMod val="20000"/>
              <a:lumOff val="80000"/>
              <a:alpha val="50000"/>
            </a:schemeClr>
          </a:solidFill>
          <a:ln>
            <a:solidFill>
              <a:schemeClr val="accent1">
                <a:lumMod val="20000"/>
                <a:lumOff val="80000"/>
              </a:schemeClr>
            </a:solidFill>
          </a:ln>
        </p:spPr>
        <p:txBody>
          <a:bodyPr vert="horz" wrap="square" lIns="0" tIns="0" rIns="0" bIns="0" rtlCol="0" anchor="ctr">
            <a:noAutofit/>
          </a:bodyPr>
          <a:lstStyle>
            <a:lvl1pPr marL="0" indent="0" algn="ctr" defTabSz="914400" rtl="0" eaLnBrk="1" latinLnBrk="0" hangingPunct="1">
              <a:lnSpc>
                <a:spcPct val="100000"/>
              </a:lnSpc>
              <a:spcBef>
                <a:spcPts val="1000"/>
              </a:spcBef>
              <a:buFont typeface="Arial" panose="020B0604020202090204" pitchFamily="34" charset="0"/>
              <a:buNone/>
              <a:defRPr sz="1800" b="0" kern="1200">
                <a:solidFill>
                  <a:schemeClr val="tx2"/>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9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9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9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9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r>
              <a:rPr lang="zh-CN" sz="1700" b="1" dirty="0">
                <a:solidFill>
                  <a:schemeClr val="bg2">
                    <a:lumMod val="75000"/>
                  </a:schemeClr>
                </a:solidFill>
                <a:latin typeface="宋体" charset="0"/>
                <a:ea typeface="宋体" charset="0"/>
                <a:sym typeface="+mn-ea"/>
              </a:rPr>
              <a:t>上海哈啰普惠科技有限公司</a:t>
            </a:r>
          </a:p>
        </p:txBody>
      </p:sp>
      <p:sp>
        <p:nvSpPr>
          <p:cNvPr id="9" name="文本框 8"/>
          <p:cNvSpPr txBox="1"/>
          <p:nvPr/>
        </p:nvSpPr>
        <p:spPr>
          <a:xfrm>
            <a:off x="1080770" y="727075"/>
            <a:ext cx="4064000" cy="914400"/>
          </a:xfrm>
          <a:prstGeom prst="rect">
            <a:avLst/>
          </a:prstGeom>
          <a:noFill/>
        </p:spPr>
        <p:txBody>
          <a:bodyPr wrap="square" rtlCol="0">
            <a:normAutofit/>
          </a:bodyPr>
          <a:lstStyle/>
          <a:p>
            <a:pPr algn="l">
              <a:lnSpc>
                <a:spcPct val="140000"/>
              </a:lnSpc>
            </a:pPr>
            <a:endParaRPr lang="zh-CN" altLang="en-US" kern="100" dirty="0">
              <a:effectLst/>
              <a:latin typeface="+mn-ea"/>
              <a:cs typeface="江城圆体 400W" panose="020B0500000000000000" pitchFamily="34" charset="-122"/>
            </a:endParaRPr>
          </a:p>
        </p:txBody>
      </p:sp>
      <p:pic>
        <p:nvPicPr>
          <p:cNvPr id="2" name="图片 1" descr="资源 2"/>
          <p:cNvPicPr>
            <a:picLocks noChangeAspect="1"/>
          </p:cNvPicPr>
          <p:nvPr>
            <p:custDataLst>
              <p:tags r:id="rId4"/>
            </p:custDataLst>
          </p:nvPr>
        </p:nvPicPr>
        <p:blipFill>
          <a:blip r:embed="rId6" cstate="screen">
            <a:extLst>
              <a:ext uri="{28A0092B-C50C-407E-A947-70E740481C1C}">
                <a14:useLocalDpi xmlns:a14="http://schemas.microsoft.com/office/drawing/2010/main"/>
              </a:ext>
            </a:extLst>
          </a:blip>
          <a:stretch>
            <a:fillRect/>
          </a:stretch>
        </p:blipFill>
        <p:spPr>
          <a:xfrm>
            <a:off x="356235" y="322580"/>
            <a:ext cx="1222375" cy="269240"/>
          </a:xfrm>
          <a:prstGeom prst="rect">
            <a:avLst/>
          </a:prstGeom>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6435" y="1105535"/>
            <a:ext cx="5439410" cy="4963795"/>
          </a:xfrm>
        </p:spPr>
        <p:txBody>
          <a:bodyPr>
            <a:noAutofit/>
          </a:bodyPr>
          <a:lstStyle/>
          <a:p>
            <a:r>
              <a:rPr lang="en-US" altLang="zh-CN" sz="1200" b="0">
                <a:latin typeface="微软雅黑" panose="020B0503020204020204" charset="-122"/>
                <a:ea typeface="微软雅黑" panose="020B0503020204020204" charset="-122"/>
                <a:cs typeface="微软雅黑" panose="020B0503020204020204" charset="-122"/>
              </a:rPr>
              <a:t/>
            </a:r>
            <a:br>
              <a:rPr lang="en-US" altLang="zh-CN" sz="1200" b="0">
                <a:latin typeface="微软雅黑" panose="020B0503020204020204" charset="-122"/>
                <a:ea typeface="微软雅黑" panose="020B0503020204020204" charset="-122"/>
                <a:cs typeface="微软雅黑" panose="020B0503020204020204" charset="-122"/>
              </a:rPr>
            </a:br>
            <a:r>
              <a:rPr lang="en-US" altLang="zh-CN" sz="1200" b="0">
                <a:latin typeface="微软雅黑" panose="020B0503020204020204" charset="-122"/>
                <a:ea typeface="微软雅黑" panose="020B0503020204020204" charset="-122"/>
                <a:cs typeface="微软雅黑" panose="020B0503020204020204" charset="-122"/>
              </a:rPr>
              <a:t/>
            </a:r>
            <a:br>
              <a:rPr lang="en-US" altLang="zh-CN" sz="1200" b="0">
                <a:latin typeface="微软雅黑" panose="020B0503020204020204" charset="-122"/>
                <a:ea typeface="微软雅黑" panose="020B0503020204020204" charset="-122"/>
                <a:cs typeface="微软雅黑" panose="020B0503020204020204" charset="-122"/>
              </a:rPr>
            </a:br>
            <a:r>
              <a:rPr lang="en-US" altLang="zh-CN" sz="1200" b="0">
                <a:latin typeface="微软雅黑" panose="020B0503020204020204" charset="-122"/>
                <a:ea typeface="微软雅黑" panose="020B0503020204020204" charset="-122"/>
                <a:cs typeface="微软雅黑" panose="020B0503020204020204" charset="-122"/>
              </a:rPr>
              <a:t/>
            </a:r>
            <a:br>
              <a:rPr lang="en-US" altLang="zh-CN" sz="1200" b="0">
                <a:latin typeface="微软雅黑" panose="020B0503020204020204" charset="-122"/>
                <a:ea typeface="微软雅黑" panose="020B0503020204020204" charset="-122"/>
                <a:cs typeface="微软雅黑" panose="020B0503020204020204" charset="-122"/>
              </a:rPr>
            </a:br>
            <a:r>
              <a:rPr lang="en-US" altLang="zh-CN" sz="2800" b="0">
                <a:solidFill>
                  <a:schemeClr val="tx1"/>
                </a:solidFill>
                <a:latin typeface="微软雅黑" panose="020B0503020204020204" charset="-122"/>
                <a:ea typeface="微软雅黑" panose="020B0503020204020204" charset="-122"/>
                <a:cs typeface="微软雅黑" panose="020B0503020204020204" charset="-122"/>
              </a:rPr>
              <a:t>1. </a:t>
            </a:r>
            <a:r>
              <a:rPr lang="zh-CN" altLang="en-US" sz="2800" b="0">
                <a:solidFill>
                  <a:schemeClr val="tx1"/>
                </a:solidFill>
                <a:latin typeface="微软雅黑" panose="020B0503020204020204" charset="-122"/>
                <a:ea typeface="微软雅黑" panose="020B0503020204020204" charset="-122"/>
                <a:cs typeface="微软雅黑" panose="020B0503020204020204" charset="-122"/>
              </a:rPr>
              <a:t>准时准点，高效通勤</a:t>
            </a:r>
            <a:r>
              <a:rPr lang="zh-CN" altLang="en-US" sz="1800" b="0">
                <a:latin typeface="微软雅黑" panose="020B0503020204020204" charset="-122"/>
                <a:ea typeface="微软雅黑" panose="020B0503020204020204" charset="-122"/>
                <a:cs typeface="微软雅黑" panose="020B0503020204020204" charset="-122"/>
              </a:rPr>
              <a:t/>
            </a:r>
            <a:br>
              <a:rPr lang="zh-CN" altLang="en-US" sz="1800" b="0">
                <a:latin typeface="微软雅黑" panose="020B0503020204020204" charset="-122"/>
                <a:ea typeface="微软雅黑" panose="020B0503020204020204" charset="-122"/>
                <a:cs typeface="微软雅黑" panose="020B0503020204020204" charset="-122"/>
              </a:rPr>
            </a:br>
            <a:r>
              <a:rPr lang="zh-CN" altLang="en-US" sz="1800" b="0">
                <a:latin typeface="微软雅黑" panose="020B0503020204020204" charset="-122"/>
                <a:ea typeface="微软雅黑" panose="020B0503020204020204" charset="-122"/>
                <a:cs typeface="微软雅黑" panose="020B0503020204020204" charset="-122"/>
              </a:rPr>
              <a:t>数据支撑：</a:t>
            </a:r>
            <a:br>
              <a:rPr lang="zh-CN" altLang="en-US" sz="1800" b="0">
                <a:latin typeface="微软雅黑" panose="020B0503020204020204" charset="-122"/>
                <a:ea typeface="微软雅黑" panose="020B0503020204020204" charset="-122"/>
                <a:cs typeface="微软雅黑" panose="020B0503020204020204" charset="-122"/>
              </a:rPr>
            </a:br>
            <a:r>
              <a:rPr lang="zh-CN" altLang="en-US" sz="1800" b="0">
                <a:latin typeface="微软雅黑" panose="020B0503020204020204" charset="-122"/>
                <a:ea typeface="微软雅黑" panose="020B0503020204020204" charset="-122"/>
                <a:cs typeface="微软雅黑" panose="020B0503020204020204" charset="-122"/>
              </a:rPr>
              <a:t>准点率</a:t>
            </a:r>
            <a:r>
              <a:rPr lang="en-US" altLang="zh-CN" sz="1800" b="0">
                <a:latin typeface="微软雅黑" panose="020B0503020204020204" charset="-122"/>
                <a:ea typeface="微软雅黑" panose="020B0503020204020204" charset="-122"/>
                <a:cs typeface="微软雅黑" panose="020B0503020204020204" charset="-122"/>
              </a:rPr>
              <a:t>≥98%</a:t>
            </a:r>
            <a:r>
              <a:rPr lang="zh-CN" altLang="en-US" sz="1800" b="0">
                <a:latin typeface="微软雅黑" panose="020B0503020204020204" charset="-122"/>
                <a:ea typeface="微软雅黑" panose="020B0503020204020204" charset="-122"/>
                <a:cs typeface="微软雅黑" panose="020B0503020204020204" charset="-122"/>
              </a:rPr>
              <a:t>（近</a:t>
            </a:r>
            <a:r>
              <a:rPr lang="en-US" altLang="zh-CN" sz="1800" b="0">
                <a:latin typeface="微软雅黑" panose="020B0503020204020204" charset="-122"/>
                <a:ea typeface="微软雅黑" panose="020B0503020204020204" charset="-122"/>
                <a:cs typeface="微软雅黑" panose="020B0503020204020204" charset="-122"/>
              </a:rPr>
              <a:t> 3 </a:t>
            </a:r>
            <a:r>
              <a:rPr lang="zh-CN" altLang="en-US" sz="1800" b="0">
                <a:latin typeface="微软雅黑" panose="020B0503020204020204" charset="-122"/>
                <a:ea typeface="微软雅黑" panose="020B0503020204020204" charset="-122"/>
                <a:cs typeface="微软雅黑" panose="020B0503020204020204" charset="-122"/>
              </a:rPr>
              <a:t>个月统计数据图表）</a:t>
            </a:r>
            <a:br>
              <a:rPr lang="zh-CN" altLang="en-US" sz="1800" b="0">
                <a:latin typeface="微软雅黑" panose="020B0503020204020204" charset="-122"/>
                <a:ea typeface="微软雅黑" panose="020B0503020204020204" charset="-122"/>
                <a:cs typeface="微软雅黑" panose="020B0503020204020204" charset="-122"/>
              </a:rPr>
            </a:br>
            <a:r>
              <a:rPr lang="zh-CN" altLang="en-US" sz="1800" b="0">
                <a:latin typeface="微软雅黑" panose="020B0503020204020204" charset="-122"/>
                <a:ea typeface="微软雅黑" panose="020B0503020204020204" charset="-122"/>
                <a:cs typeface="微软雅黑" panose="020B0503020204020204" charset="-122"/>
              </a:rPr>
              <a:t>高峰时段发车间隔</a:t>
            </a:r>
            <a:r>
              <a:rPr lang="en-US" altLang="zh-CN" sz="1800" b="0">
                <a:latin typeface="微软雅黑" panose="020B0503020204020204" charset="-122"/>
                <a:ea typeface="微软雅黑" panose="020B0503020204020204" charset="-122"/>
                <a:cs typeface="微软雅黑" panose="020B0503020204020204" charset="-122"/>
              </a:rPr>
              <a:t>≤10 </a:t>
            </a:r>
            <a:r>
              <a:rPr lang="zh-CN" altLang="en-US" sz="1800" b="0">
                <a:latin typeface="微软雅黑" panose="020B0503020204020204" charset="-122"/>
                <a:ea typeface="微软雅黑" panose="020B0503020204020204" charset="-122"/>
                <a:cs typeface="微软雅黑" panose="020B0503020204020204" charset="-122"/>
              </a:rPr>
              <a:t>分钟，平峰期</a:t>
            </a:r>
            <a:r>
              <a:rPr lang="en-US" altLang="zh-CN" sz="1800" b="0">
                <a:latin typeface="微软雅黑" panose="020B0503020204020204" charset="-122"/>
                <a:ea typeface="微软雅黑" panose="020B0503020204020204" charset="-122"/>
                <a:cs typeface="微软雅黑" panose="020B0503020204020204" charset="-122"/>
              </a:rPr>
              <a:t>≤15 </a:t>
            </a:r>
            <a:r>
              <a:rPr lang="zh-CN" altLang="en-US" sz="1800" b="0">
                <a:latin typeface="微软雅黑" panose="020B0503020204020204" charset="-122"/>
                <a:ea typeface="微软雅黑" panose="020B0503020204020204" charset="-122"/>
                <a:cs typeface="微软雅黑" panose="020B0503020204020204" charset="-122"/>
              </a:rPr>
              <a:t>分钟</a:t>
            </a:r>
            <a:br>
              <a:rPr lang="zh-CN" altLang="en-US" sz="1800" b="0">
                <a:latin typeface="微软雅黑" panose="020B0503020204020204" charset="-122"/>
                <a:ea typeface="微软雅黑" panose="020B0503020204020204" charset="-122"/>
                <a:cs typeface="微软雅黑" panose="020B0503020204020204" charset="-122"/>
              </a:rPr>
            </a:br>
            <a:r>
              <a:rPr lang="zh-CN" altLang="en-US" sz="1800" b="0">
                <a:latin typeface="微软雅黑" panose="020B0503020204020204" charset="-122"/>
                <a:ea typeface="微软雅黑" panose="020B0503020204020204" charset="-122"/>
                <a:cs typeface="微软雅黑" panose="020B0503020204020204" charset="-122"/>
              </a:rPr>
              <a:t>保障机制：</a:t>
            </a:r>
            <a:br>
              <a:rPr lang="zh-CN" altLang="en-US" sz="1800" b="0">
                <a:latin typeface="微软雅黑" panose="020B0503020204020204" charset="-122"/>
                <a:ea typeface="微软雅黑" panose="020B0503020204020204" charset="-122"/>
                <a:cs typeface="微软雅黑" panose="020B0503020204020204" charset="-122"/>
              </a:rPr>
            </a:br>
            <a:r>
              <a:rPr lang="en-US" altLang="zh-CN" sz="1800" b="0">
                <a:latin typeface="微软雅黑" panose="020B0503020204020204" charset="-122"/>
                <a:ea typeface="微软雅黑" panose="020B0503020204020204" charset="-122"/>
                <a:cs typeface="微软雅黑" panose="020B0503020204020204" charset="-122"/>
              </a:rPr>
              <a:t>GPS </a:t>
            </a:r>
            <a:r>
              <a:rPr lang="zh-CN" altLang="en-US" sz="1800" b="0">
                <a:latin typeface="微软雅黑" panose="020B0503020204020204" charset="-122"/>
                <a:ea typeface="微软雅黑" panose="020B0503020204020204" charset="-122"/>
                <a:cs typeface="微软雅黑" panose="020B0503020204020204" charset="-122"/>
              </a:rPr>
              <a:t>实时监控调度系统</a:t>
            </a:r>
            <a:br>
              <a:rPr lang="zh-CN" altLang="en-US" sz="1800" b="0">
                <a:latin typeface="微软雅黑" panose="020B0503020204020204" charset="-122"/>
                <a:ea typeface="微软雅黑" panose="020B0503020204020204" charset="-122"/>
                <a:cs typeface="微软雅黑" panose="020B0503020204020204" charset="-122"/>
              </a:rPr>
            </a:br>
            <a:r>
              <a:rPr lang="zh-CN" altLang="en-US" sz="1800" b="0">
                <a:latin typeface="微软雅黑" panose="020B0503020204020204" charset="-122"/>
                <a:ea typeface="微软雅黑" panose="020B0503020204020204" charset="-122"/>
                <a:cs typeface="微软雅黑" panose="020B0503020204020204" charset="-122"/>
              </a:rPr>
              <a:t>驾驶员提前</a:t>
            </a:r>
            <a:r>
              <a:rPr lang="en-US" altLang="zh-CN" sz="1800" b="0">
                <a:latin typeface="微软雅黑" panose="020B0503020204020204" charset="-122"/>
                <a:ea typeface="微软雅黑" panose="020B0503020204020204" charset="-122"/>
                <a:cs typeface="微软雅黑" panose="020B0503020204020204" charset="-122"/>
              </a:rPr>
              <a:t> 10 </a:t>
            </a:r>
            <a:r>
              <a:rPr lang="zh-CN" altLang="en-US" sz="1800" b="0">
                <a:latin typeface="微软雅黑" panose="020B0503020204020204" charset="-122"/>
                <a:ea typeface="微软雅黑" panose="020B0503020204020204" charset="-122"/>
                <a:cs typeface="微软雅黑" panose="020B0503020204020204" charset="-122"/>
              </a:rPr>
              <a:t>分钟到岗检查车辆</a:t>
            </a:r>
            <a:r>
              <a:rPr lang="zh-CN" altLang="en-US" sz="1200" b="0">
                <a:latin typeface="微软雅黑" panose="020B0503020204020204" charset="-122"/>
                <a:ea typeface="微软雅黑" panose="020B0503020204020204" charset="-122"/>
                <a:cs typeface="微软雅黑" panose="020B0503020204020204" charset="-122"/>
              </a:rPr>
              <a:t/>
            </a:r>
            <a:br>
              <a:rPr lang="zh-CN" altLang="en-US" sz="1200" b="0">
                <a:latin typeface="微软雅黑" panose="020B0503020204020204" charset="-122"/>
                <a:ea typeface="微软雅黑" panose="020B0503020204020204" charset="-122"/>
                <a:cs typeface="微软雅黑" panose="020B0503020204020204" charset="-122"/>
              </a:rPr>
            </a:br>
            <a:r>
              <a:rPr lang="en-US" altLang="zh-CN" sz="2800" b="0">
                <a:solidFill>
                  <a:schemeClr val="tx1"/>
                </a:solidFill>
                <a:latin typeface="微软雅黑" panose="020B0503020204020204" charset="-122"/>
                <a:ea typeface="微软雅黑" panose="020B0503020204020204" charset="-122"/>
                <a:cs typeface="微软雅黑" panose="020B0503020204020204" charset="-122"/>
              </a:rPr>
              <a:t>2. 安全驾驶，文明礼让</a:t>
            </a:r>
            <a:r>
              <a:rPr lang="zh-CN" altLang="en-US" sz="1200" b="0">
                <a:latin typeface="微软雅黑" panose="020B0503020204020204" charset="-122"/>
                <a:ea typeface="微软雅黑" panose="020B0503020204020204" charset="-122"/>
                <a:cs typeface="微软雅黑" panose="020B0503020204020204" charset="-122"/>
              </a:rPr>
              <a:t/>
            </a:r>
            <a:br>
              <a:rPr lang="zh-CN" altLang="en-US" sz="1200" b="0">
                <a:latin typeface="微软雅黑" panose="020B0503020204020204" charset="-122"/>
                <a:ea typeface="微软雅黑" panose="020B0503020204020204" charset="-122"/>
                <a:cs typeface="微软雅黑" panose="020B0503020204020204" charset="-122"/>
              </a:rPr>
            </a:br>
            <a:r>
              <a:rPr lang="zh-CN" altLang="en-US" sz="1800" b="0">
                <a:latin typeface="微软雅黑" panose="020B0503020204020204" charset="-122"/>
                <a:ea typeface="微软雅黑" panose="020B0503020204020204" charset="-122"/>
                <a:cs typeface="微软雅黑" panose="020B0503020204020204" charset="-122"/>
              </a:rPr>
              <a:t>斑马线礼让行动：</a:t>
            </a:r>
            <a:br>
              <a:rPr lang="zh-CN" altLang="en-US" sz="1800" b="0">
                <a:latin typeface="微软雅黑" panose="020B0503020204020204" charset="-122"/>
                <a:ea typeface="微软雅黑" panose="020B0503020204020204" charset="-122"/>
                <a:cs typeface="微软雅黑" panose="020B0503020204020204" charset="-122"/>
              </a:rPr>
            </a:br>
            <a:r>
              <a:rPr lang="zh-CN" altLang="en-US" sz="1800" b="0">
                <a:latin typeface="微软雅黑" panose="020B0503020204020204" charset="-122"/>
                <a:ea typeface="微软雅黑" panose="020B0503020204020204" charset="-122"/>
                <a:cs typeface="微软雅黑" panose="020B0503020204020204" charset="-122"/>
              </a:rPr>
              <a:t>全员培训 “一停二看三通过” 准则</a:t>
            </a:r>
            <a:br>
              <a:rPr lang="zh-CN" altLang="en-US" sz="1800" b="0">
                <a:latin typeface="微软雅黑" panose="020B0503020204020204" charset="-122"/>
                <a:ea typeface="微软雅黑" panose="020B0503020204020204" charset="-122"/>
                <a:cs typeface="微软雅黑" panose="020B0503020204020204" charset="-122"/>
              </a:rPr>
            </a:br>
            <a:r>
              <a:rPr lang="zh-CN" altLang="en-US" sz="1800" b="0">
                <a:latin typeface="微软雅黑" panose="020B0503020204020204" charset="-122"/>
                <a:ea typeface="微软雅黑" panose="020B0503020204020204" charset="-122"/>
                <a:cs typeface="微软雅黑" panose="020B0503020204020204" charset="-122"/>
              </a:rPr>
              <a:t>安装车内监控记录礼让行为，纳入驾驶员考核</a:t>
            </a:r>
            <a:br>
              <a:rPr lang="zh-CN" altLang="en-US" sz="1800" b="0">
                <a:latin typeface="微软雅黑" panose="020B0503020204020204" charset="-122"/>
                <a:ea typeface="微软雅黑" panose="020B0503020204020204" charset="-122"/>
                <a:cs typeface="微软雅黑" panose="020B0503020204020204" charset="-122"/>
              </a:rPr>
            </a:br>
            <a:r>
              <a:rPr lang="zh-CN" altLang="en-US" sz="1800" b="0">
                <a:latin typeface="微软雅黑" panose="020B0503020204020204" charset="-122"/>
                <a:ea typeface="微软雅黑" panose="020B0503020204020204" charset="-122"/>
                <a:cs typeface="微软雅黑" panose="020B0503020204020204" charset="-122"/>
              </a:rPr>
              <a:t>安全管理体系：</a:t>
            </a:r>
            <a:br>
              <a:rPr lang="zh-CN" altLang="en-US" sz="1800" b="0">
                <a:latin typeface="微软雅黑" panose="020B0503020204020204" charset="-122"/>
                <a:ea typeface="微软雅黑" panose="020B0503020204020204" charset="-122"/>
                <a:cs typeface="微软雅黑" panose="020B0503020204020204" charset="-122"/>
              </a:rPr>
            </a:br>
            <a:r>
              <a:rPr lang="zh-CN" altLang="en-US" sz="1800" b="0">
                <a:latin typeface="微软雅黑" panose="020B0503020204020204" charset="-122"/>
                <a:ea typeface="微软雅黑" panose="020B0503020204020204" charset="-122"/>
                <a:cs typeface="微软雅黑" panose="020B0503020204020204" charset="-122"/>
              </a:rPr>
              <a:t>每日出车前 “三检”（刹车、灯光、轮胎）</a:t>
            </a:r>
            <a:br>
              <a:rPr lang="zh-CN" altLang="en-US" sz="1800" b="0">
                <a:latin typeface="微软雅黑" panose="020B0503020204020204" charset="-122"/>
                <a:ea typeface="微软雅黑" panose="020B0503020204020204" charset="-122"/>
                <a:cs typeface="微软雅黑" panose="020B0503020204020204" charset="-122"/>
              </a:rPr>
            </a:br>
            <a:r>
              <a:rPr lang="zh-CN" altLang="en-US" sz="1800" b="0">
                <a:latin typeface="微软雅黑" panose="020B0503020204020204" charset="-122"/>
                <a:ea typeface="微软雅黑" panose="020B0503020204020204" charset="-122"/>
                <a:cs typeface="微软雅黑" panose="020B0503020204020204" charset="-122"/>
              </a:rPr>
              <a:t>定期开展防御性驾驶培训</a:t>
            </a:r>
            <a:r>
              <a:rPr lang="zh-CN" altLang="en-US" sz="1200" b="0">
                <a:latin typeface="微软雅黑" panose="020B0503020204020204" charset="-122"/>
                <a:ea typeface="微软雅黑" panose="020B0503020204020204" charset="-122"/>
                <a:cs typeface="微软雅黑" panose="020B0503020204020204" charset="-122"/>
              </a:rPr>
              <a:t/>
            </a:r>
            <a:br>
              <a:rPr lang="zh-CN" altLang="en-US" sz="1200" b="0">
                <a:latin typeface="微软雅黑" panose="020B0503020204020204" charset="-122"/>
                <a:ea typeface="微软雅黑" panose="020B0503020204020204" charset="-122"/>
                <a:cs typeface="微软雅黑" panose="020B0503020204020204" charset="-122"/>
              </a:rPr>
            </a:br>
            <a:endParaRPr lang="zh-CN" altLang="en-US" sz="1200" b="0">
              <a:latin typeface="微软雅黑" panose="020B0503020204020204" charset="-122"/>
              <a:ea typeface="微软雅黑" panose="020B0503020204020204" charset="-122"/>
              <a:cs typeface="微软雅黑" panose="020B0503020204020204" charset="-122"/>
            </a:endParaRPr>
          </a:p>
        </p:txBody>
      </p:sp>
      <p:sp>
        <p:nvSpPr>
          <p:cNvPr id="11" name="矩形 10"/>
          <p:cNvSpPr/>
          <p:nvPr>
            <p:custDataLst>
              <p:tags r:id="rId2"/>
            </p:custDataLst>
          </p:nvPr>
        </p:nvSpPr>
        <p:spPr>
          <a:xfrm>
            <a:off x="6449695" y="1430655"/>
            <a:ext cx="5045710" cy="4690110"/>
          </a:xfrm>
          <a:prstGeom prst="rect">
            <a:avLst/>
          </a:prstGeom>
          <a:noFill/>
        </p:spPr>
        <p:txBody>
          <a:bodyPr wrap="square" lIns="0" tIns="0" rIns="0" bIns="0" rtlCol="0" anchor="t" anchorCtr="0">
            <a:noAutofit/>
          </a:bodyPr>
          <a:lstStyle/>
          <a:p>
            <a:pPr>
              <a:lnSpc>
                <a:spcPct val="150000"/>
              </a:lnSpc>
              <a:spcBef>
                <a:spcPct val="0"/>
              </a:spcBef>
              <a:spcAft>
                <a:spcPct val="0"/>
              </a:spcAft>
            </a:pPr>
            <a:endParaRPr lang="zh-CN" altLang="en-US" sz="1400" dirty="0">
              <a:ln>
                <a:noFill/>
                <a:prstDash val="sysDot"/>
              </a:ln>
              <a:solidFill>
                <a:schemeClr val="tx1">
                  <a:lumMod val="85000"/>
                  <a:lumOff val="15000"/>
                </a:schemeClr>
              </a:solidFill>
              <a:latin typeface="+mn-ea"/>
              <a:cs typeface="+mn-ea"/>
            </a:endParaRPr>
          </a:p>
        </p:txBody>
      </p:sp>
      <p:sp>
        <p:nvSpPr>
          <p:cNvPr id="3" name="文本框 2"/>
          <p:cNvSpPr txBox="1"/>
          <p:nvPr/>
        </p:nvSpPr>
        <p:spPr>
          <a:xfrm>
            <a:off x="2235835" y="600075"/>
            <a:ext cx="8851900" cy="583565"/>
          </a:xfrm>
          <a:prstGeom prst="rect">
            <a:avLst/>
          </a:prstGeom>
          <a:noFill/>
        </p:spPr>
        <p:txBody>
          <a:bodyPr wrap="square" rtlCol="0">
            <a:spAutoFit/>
          </a:bodyPr>
          <a:lstStyle/>
          <a:p>
            <a:r>
              <a:rPr lang="zh-CN" altLang="en-US" sz="3200" b="1">
                <a:solidFill>
                  <a:schemeClr val="tx2"/>
                </a:solidFill>
                <a:latin typeface="黑体" charset="0"/>
                <a:ea typeface="黑体" charset="0"/>
                <a:cs typeface="+mj-cs"/>
              </a:rPr>
              <a:t>四大服务准则，打造校园通勤标杆</a:t>
            </a:r>
          </a:p>
        </p:txBody>
      </p:sp>
      <p:sp>
        <p:nvSpPr>
          <p:cNvPr id="5" name="文本框 4"/>
          <p:cNvSpPr txBox="1"/>
          <p:nvPr/>
        </p:nvSpPr>
        <p:spPr>
          <a:xfrm>
            <a:off x="5998845" y="1536065"/>
            <a:ext cx="5880735" cy="4973320"/>
          </a:xfrm>
          <a:prstGeom prst="rect">
            <a:avLst/>
          </a:prstGeom>
          <a:noFill/>
        </p:spPr>
        <p:txBody>
          <a:bodyPr wrap="square" rtlCol="0">
            <a:noAutofit/>
          </a:bodyPr>
          <a:lstStyle/>
          <a:p>
            <a:r>
              <a:rPr lang="en-US" altLang="zh-CN" sz="2800">
                <a:latin typeface="微软雅黑" panose="020B0503020204020204" charset="-122"/>
                <a:ea typeface="微软雅黑" panose="020B0503020204020204" charset="-122"/>
                <a:cs typeface="微软雅黑" panose="020B0503020204020204" charset="-122"/>
                <a:sym typeface="+mn-ea"/>
              </a:rPr>
              <a:t>3.温度服务，舒适出行</a:t>
            </a:r>
            <a:r>
              <a:rPr lang="zh-CN" altLang="en-US" sz="1600">
                <a:latin typeface="微软雅黑" panose="020B0503020204020204" charset="-122"/>
                <a:ea typeface="微软雅黑" panose="020B0503020204020204" charset="-122"/>
                <a:cs typeface="微软雅黑" panose="020B0503020204020204" charset="-122"/>
                <a:sym typeface="+mn-ea"/>
              </a:rPr>
              <a:t/>
            </a:r>
            <a:br>
              <a:rPr lang="zh-CN" altLang="en-US" sz="1600">
                <a:latin typeface="微软雅黑" panose="020B0503020204020204" charset="-122"/>
                <a:ea typeface="微软雅黑" panose="020B0503020204020204" charset="-122"/>
                <a:cs typeface="微软雅黑" panose="020B0503020204020204" charset="-122"/>
                <a:sym typeface="+mn-ea"/>
              </a:rPr>
            </a:b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智能温控系统：</a:t>
            </a:r>
            <a:b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b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夏季空调设定 24-26℃，冬季暖气维持 18-20℃</a:t>
            </a:r>
            <a:b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b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车内配备温度计，接受师生实时反馈</a:t>
            </a:r>
            <a:b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b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细节关怀：</a:t>
            </a:r>
            <a:b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b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座椅软垫（冬季）、清凉坐垫（夏季）</a:t>
            </a:r>
            <a:b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b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车载 USB 充电接口、爱心雨伞收纳箱</a:t>
            </a:r>
            <a:r>
              <a:rPr lang="zh-CN" altLang="en-US" sz="1600">
                <a:latin typeface="微软雅黑" panose="020B0503020204020204" charset="-122"/>
                <a:ea typeface="微软雅黑" panose="020B0503020204020204" charset="-122"/>
                <a:cs typeface="微软雅黑" panose="020B0503020204020204" charset="-122"/>
                <a:sym typeface="+mn-ea"/>
              </a:rPr>
              <a:t/>
            </a:r>
            <a:br>
              <a:rPr lang="zh-CN" altLang="en-US" sz="1600">
                <a:latin typeface="微软雅黑" panose="020B0503020204020204" charset="-122"/>
                <a:ea typeface="微软雅黑" panose="020B0503020204020204" charset="-122"/>
                <a:cs typeface="微软雅黑" panose="020B0503020204020204" charset="-122"/>
                <a:sym typeface="+mn-ea"/>
              </a:rPr>
            </a:br>
            <a:r>
              <a:rPr lang="en-US" altLang="zh-CN" sz="2800">
                <a:latin typeface="微软雅黑" panose="020B0503020204020204" charset="-122"/>
                <a:ea typeface="微软雅黑" panose="020B0503020204020204" charset="-122"/>
                <a:cs typeface="微软雅黑" panose="020B0503020204020204" charset="-122"/>
                <a:sym typeface="+mn-ea"/>
              </a:rPr>
              <a:t>4. 环线覆盖，精准停靠</a:t>
            </a:r>
            <a:r>
              <a:rPr lang="zh-CN" altLang="en-US" sz="1600">
                <a:latin typeface="微软雅黑" panose="020B0503020204020204" charset="-122"/>
                <a:ea typeface="微软雅黑" panose="020B0503020204020204" charset="-122"/>
                <a:cs typeface="微软雅黑" panose="020B0503020204020204" charset="-122"/>
                <a:sym typeface="+mn-ea"/>
              </a:rPr>
              <a:t/>
            </a:r>
            <a:br>
              <a:rPr lang="zh-CN" altLang="en-US" sz="1600">
                <a:latin typeface="微软雅黑" panose="020B0503020204020204" charset="-122"/>
                <a:ea typeface="微软雅黑" panose="020B0503020204020204" charset="-122"/>
                <a:cs typeface="微软雅黑" panose="020B0503020204020204" charset="-122"/>
                <a:sym typeface="+mn-ea"/>
              </a:rPr>
            </a:b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线路设计原则：</a:t>
            </a:r>
            <a:b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b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环绕校园主路设置站点，覆盖 90% 以上教学 / 生活区域</a:t>
            </a:r>
            <a:b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b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标注 “必停站”（如教学楼群、食堂、宿舍区）和 “招呼站”（需挥手示意）</a:t>
            </a:r>
            <a:b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b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停靠规范：</a:t>
            </a:r>
            <a:b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b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每站停靠时间≥30 秒，确保师生上下车从容夜间开启站点照明指引灯</a:t>
            </a:r>
          </a:p>
        </p:txBody>
      </p:sp>
      <p:pic>
        <p:nvPicPr>
          <p:cNvPr id="4" name="图片 3" descr="资源 2"/>
          <p:cNvPicPr>
            <a:picLocks noChangeAspect="1"/>
          </p:cNvPicPr>
          <p:nvPr>
            <p:custDataLst>
              <p:tags r:id="rId3"/>
            </p:custDataLst>
          </p:nvPr>
        </p:nvPicPr>
        <p:blipFill>
          <a:blip r:embed="rId5"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2"/>
            </p:custDataLst>
          </p:nvPr>
        </p:nvSpPr>
        <p:spPr/>
        <p:txBody>
          <a:bodyPr/>
          <a:lstStyle/>
          <a:p>
            <a:pPr algn="ctr"/>
            <a:r>
              <a:rPr lang="zh-CN" altLang="en-US">
                <a:latin typeface="黑体" charset="0"/>
                <a:ea typeface="黑体" charset="0"/>
              </a:rPr>
              <a:t>路口礼让行人</a:t>
            </a:r>
          </a:p>
        </p:txBody>
      </p:sp>
      <p:pic>
        <p:nvPicPr>
          <p:cNvPr id="5" name="图片 4" descr="42365f2a3a6ce7cb3df6baede292e0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1602740"/>
            <a:ext cx="3980815" cy="5254625"/>
          </a:xfrm>
          <a:prstGeom prst="rect">
            <a:avLst/>
          </a:prstGeom>
        </p:spPr>
      </p:pic>
      <p:pic>
        <p:nvPicPr>
          <p:cNvPr id="7" name="图片 6" descr="20c96627e26cf113d9679b02f6e726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919085" y="1602105"/>
            <a:ext cx="4276090" cy="5255895"/>
          </a:xfrm>
          <a:prstGeom prst="rect">
            <a:avLst/>
          </a:prstGeom>
        </p:spPr>
      </p:pic>
      <p:pic>
        <p:nvPicPr>
          <p:cNvPr id="4" name="图片 3" descr="资源 2"/>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pic>
        <p:nvPicPr>
          <p:cNvPr id="3" name="图片 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980815" y="1602105"/>
            <a:ext cx="3888740" cy="525462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data/temp/0c5735cb-3b9a-11f0-8699-fa0558738c17.jpg0c5735cb-3b9a-11f0-8699-fa0558738c17"/>
          <p:cNvPicPr>
            <a:picLocks noChangeAspect="1"/>
          </p:cNvPicPr>
          <p:nvPr>
            <p:custDataLst>
              <p:tags r:id="rId2"/>
            </p:custDataLst>
          </p:nvPr>
        </p:nvPicPr>
        <p:blipFill rotWithShape="1">
          <a:blip r:embed="rId13" cstate="screen">
            <a:extLst>
              <a:ext uri="{28A0092B-C50C-407E-A947-70E740481C1C}">
                <a14:useLocalDpi xmlns:a14="http://schemas.microsoft.com/office/drawing/2010/main"/>
              </a:ext>
            </a:extLst>
          </a:blip>
          <a:srcRect/>
          <a:stretch>
            <a:fillRect/>
          </a:stretch>
        </p:blipFill>
        <p:spPr>
          <a:xfrm>
            <a:off x="696595" y="1411605"/>
            <a:ext cx="10800080" cy="2993390"/>
          </a:xfrm>
          <a:prstGeom prst="rect">
            <a:avLst/>
          </a:prstGeom>
          <a:solidFill>
            <a:schemeClr val="accent1"/>
          </a:solidFill>
          <a:ln w="9525" cap="flat" cmpd="sng" algn="ctr">
            <a:solidFill>
              <a:schemeClr val="dk1">
                <a:lumMod val="40000"/>
                <a:lumOff val="60000"/>
                <a:alpha val="50000"/>
              </a:schemeClr>
            </a:solidFill>
            <a:prstDash val="solid"/>
            <a:round/>
            <a:headEnd type="none" w="med" len="med"/>
            <a:tailEnd type="none" w="med" len="med"/>
          </a:ln>
        </p:spPr>
      </p:pic>
      <p:sp>
        <p:nvSpPr>
          <p:cNvPr id="3" name="矩形 2"/>
          <p:cNvSpPr/>
          <p:nvPr>
            <p:custDataLst>
              <p:tags r:id="rId3"/>
            </p:custDataLst>
          </p:nvPr>
        </p:nvSpPr>
        <p:spPr>
          <a:xfrm>
            <a:off x="10301605" y="4163098"/>
            <a:ext cx="1195070" cy="735965"/>
          </a:xfrm>
          <a:prstGeom prst="rect">
            <a:avLst/>
          </a:pr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4" name="标题 3"/>
          <p:cNvSpPr>
            <a:spLocks noGrp="1"/>
          </p:cNvSpPr>
          <p:nvPr>
            <p:custDataLst>
              <p:tags r:id="rId4"/>
            </p:custDataLst>
          </p:nvPr>
        </p:nvSpPr>
        <p:spPr>
          <a:xfrm rot="10800000">
            <a:off x="10639743" y="4330738"/>
            <a:ext cx="531495" cy="400685"/>
          </a:xfrm>
          <a:custGeom>
            <a:avLst/>
            <a:gdLst/>
            <a:ahLst/>
            <a:cxnLst>
              <a:cxn ang="3">
                <a:pos x="hc" y="t"/>
              </a:cxn>
              <a:cxn ang="cd2">
                <a:pos x="l" y="vc"/>
              </a:cxn>
              <a:cxn ang="cd4">
                <a:pos x="hc" y="b"/>
              </a:cxn>
              <a:cxn ang="0">
                <a:pos x="r" y="vc"/>
              </a:cxn>
            </a:cxnLst>
            <a:rect l="l" t="t" r="r" b="b"/>
            <a:pathLst>
              <a:path w="1351" h="986">
                <a:moveTo>
                  <a:pt x="1262" y="0"/>
                </a:moveTo>
                <a:lnTo>
                  <a:pt x="1351" y="188"/>
                </a:lnTo>
                <a:cubicBezTo>
                  <a:pt x="1260" y="218"/>
                  <a:pt x="1195" y="260"/>
                  <a:pt x="1155" y="314"/>
                </a:cubicBezTo>
                <a:cubicBezTo>
                  <a:pt x="1116" y="369"/>
                  <a:pt x="1095" y="440"/>
                  <a:pt x="1093" y="530"/>
                </a:cubicBezTo>
                <a:lnTo>
                  <a:pt x="1314" y="530"/>
                </a:lnTo>
                <a:lnTo>
                  <a:pt x="1314" y="986"/>
                </a:lnTo>
                <a:lnTo>
                  <a:pt x="858" y="986"/>
                </a:lnTo>
                <a:lnTo>
                  <a:pt x="858" y="660"/>
                </a:lnTo>
                <a:cubicBezTo>
                  <a:pt x="858" y="528"/>
                  <a:pt x="870" y="424"/>
                  <a:pt x="893" y="348"/>
                </a:cubicBezTo>
                <a:cubicBezTo>
                  <a:pt x="916" y="272"/>
                  <a:pt x="959" y="203"/>
                  <a:pt x="1022" y="143"/>
                </a:cubicBezTo>
                <a:cubicBezTo>
                  <a:pt x="1084" y="82"/>
                  <a:pt x="1164" y="35"/>
                  <a:pt x="1262" y="0"/>
                </a:cubicBezTo>
                <a:close/>
                <a:moveTo>
                  <a:pt x="404" y="0"/>
                </a:moveTo>
                <a:lnTo>
                  <a:pt x="493" y="188"/>
                </a:lnTo>
                <a:cubicBezTo>
                  <a:pt x="402" y="218"/>
                  <a:pt x="337" y="260"/>
                  <a:pt x="297" y="314"/>
                </a:cubicBezTo>
                <a:cubicBezTo>
                  <a:pt x="258" y="369"/>
                  <a:pt x="237" y="440"/>
                  <a:pt x="235" y="530"/>
                </a:cubicBezTo>
                <a:lnTo>
                  <a:pt x="456" y="530"/>
                </a:lnTo>
                <a:lnTo>
                  <a:pt x="456" y="986"/>
                </a:lnTo>
                <a:lnTo>
                  <a:pt x="0" y="986"/>
                </a:lnTo>
                <a:lnTo>
                  <a:pt x="0" y="660"/>
                </a:lnTo>
                <a:cubicBezTo>
                  <a:pt x="0" y="528"/>
                  <a:pt x="12" y="424"/>
                  <a:pt x="35" y="348"/>
                </a:cubicBezTo>
                <a:cubicBezTo>
                  <a:pt x="58" y="272"/>
                  <a:pt x="101" y="203"/>
                  <a:pt x="164" y="143"/>
                </a:cubicBezTo>
                <a:cubicBezTo>
                  <a:pt x="226" y="82"/>
                  <a:pt x="306" y="35"/>
                  <a:pt x="404" y="0"/>
                </a:cubicBezTo>
                <a:close/>
              </a:path>
            </a:pathLst>
          </a:custGeom>
          <a:solidFill>
            <a:schemeClr val="lt1">
              <a:lumMod val="95000"/>
            </a:schemeClr>
          </a:solidFill>
          <a:effectLst/>
        </p:spPr>
        <p:txBody>
          <a:bodyPr vert="horz" wrap="square" lIns="90000" tIns="46800" rIns="90000" bIns="46800" rtlCol="0" anchor="ctr" anchorCtr="0">
            <a:no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endParaRPr lang="en-US" altLang="zh-CN" sz="16600">
              <a:solidFill>
                <a:schemeClr val="bg1">
                  <a:lumMod val="95000"/>
                </a:schemeClr>
              </a:solidFill>
              <a:sym typeface="+mn-ea"/>
            </a:endParaRPr>
          </a:p>
        </p:txBody>
      </p:sp>
      <p:sp>
        <p:nvSpPr>
          <p:cNvPr id="7" name="标题 6"/>
          <p:cNvSpPr>
            <a:spLocks noGrp="1"/>
          </p:cNvSpPr>
          <p:nvPr>
            <p:ph type="title"/>
            <p:custDataLst>
              <p:tags r:id="rId5"/>
            </p:custDataLst>
          </p:nvPr>
        </p:nvSpPr>
        <p:spPr/>
        <p:txBody>
          <a:bodyPr/>
          <a:lstStyle/>
          <a:p>
            <a:pPr algn="ctr"/>
            <a:r>
              <a:rPr lang="zh-CN" altLang="en-US">
                <a:latin typeface="黑体" charset="0"/>
                <a:ea typeface="黑体" charset="0"/>
              </a:rPr>
              <a:t>根据温度调节空调</a:t>
            </a:r>
          </a:p>
        </p:txBody>
      </p:sp>
      <p:sp>
        <p:nvSpPr>
          <p:cNvPr id="5" name="矩形 4"/>
          <p:cNvSpPr/>
          <p:nvPr>
            <p:custDataLst>
              <p:tags r:id="rId6"/>
            </p:custDataLst>
          </p:nvPr>
        </p:nvSpPr>
        <p:spPr>
          <a:xfrm>
            <a:off x="6868177" y="5270421"/>
            <a:ext cx="4432283" cy="1363943"/>
          </a:xfrm>
          <a:prstGeom prst="rect">
            <a:avLst/>
          </a:prstGeom>
          <a:noFill/>
        </p:spPr>
        <p:txBody>
          <a:bodyPr wrap="square" lIns="0" tIns="0" rIns="0" bIns="0" rtlCol="0" anchor="t">
            <a:noAutofit/>
          </a:bodyPr>
          <a:lstStyle/>
          <a:p>
            <a:pPr>
              <a:lnSpc>
                <a:spcPct val="150000"/>
              </a:lnSpc>
              <a:spcBef>
                <a:spcPct val="0"/>
              </a:spcBef>
              <a:spcAft>
                <a:spcPct val="0"/>
              </a:spcAft>
            </a:pPr>
            <a:r>
              <a:rPr lang="zh-CN" altLang="en-US" dirty="0">
                <a:solidFill>
                  <a:srgbClr val="000000"/>
                </a:solidFill>
                <a:latin typeface="+mn-ea"/>
                <a:cs typeface="+mn-ea"/>
                <a:sym typeface="+mn-ea"/>
              </a:rPr>
              <a:t>通过调节空调，校园巴士服务能够为乘客提供一个舒适的乘车环境，无论春夏秋冬。</a:t>
            </a:r>
          </a:p>
        </p:txBody>
      </p:sp>
      <p:sp>
        <p:nvSpPr>
          <p:cNvPr id="6" name="矩形 5"/>
          <p:cNvSpPr/>
          <p:nvPr>
            <p:custDataLst>
              <p:tags r:id="rId7"/>
            </p:custDataLst>
          </p:nvPr>
        </p:nvSpPr>
        <p:spPr>
          <a:xfrm>
            <a:off x="6868177" y="4755833"/>
            <a:ext cx="4432283" cy="390917"/>
          </a:xfrm>
          <a:prstGeom prst="rect">
            <a:avLst/>
          </a:prstGeom>
          <a:noFill/>
        </p:spPr>
        <p:txBody>
          <a:bodyPr wrap="square" lIns="0" tIns="0" rIns="0" bIns="0" rtlCol="0" anchor="b" anchorCtr="0">
            <a:noAutofit/>
          </a:bodyPr>
          <a:lstStyle/>
          <a:p>
            <a:pPr>
              <a:spcBef>
                <a:spcPct val="0"/>
              </a:spcBef>
              <a:spcAft>
                <a:spcPct val="0"/>
              </a:spcAft>
            </a:pPr>
            <a:r>
              <a:rPr lang="zh-CN" altLang="en-US" sz="2000" b="1">
                <a:solidFill>
                  <a:schemeClr val="accent1"/>
                </a:solidFill>
                <a:latin typeface="+mn-ea"/>
                <a:cs typeface="+mn-ea"/>
                <a:sym typeface="+mn-ea"/>
              </a:rPr>
              <a:t>提供适宜的乘车环境</a:t>
            </a:r>
          </a:p>
        </p:txBody>
      </p:sp>
      <p:sp>
        <p:nvSpPr>
          <p:cNvPr id="8" name="矩形 7"/>
          <p:cNvSpPr/>
          <p:nvPr>
            <p:custDataLst>
              <p:tags r:id="rId8"/>
            </p:custDataLst>
          </p:nvPr>
        </p:nvSpPr>
        <p:spPr>
          <a:xfrm>
            <a:off x="695960" y="5270421"/>
            <a:ext cx="4432283" cy="1363943"/>
          </a:xfrm>
          <a:prstGeom prst="rect">
            <a:avLst/>
          </a:prstGeom>
          <a:noFill/>
        </p:spPr>
        <p:txBody>
          <a:bodyPr wrap="square" lIns="0" tIns="0" rIns="0" bIns="0" rtlCol="0" anchor="t">
            <a:noAutofit/>
          </a:bodyPr>
          <a:lstStyle/>
          <a:p>
            <a:pPr>
              <a:lnSpc>
                <a:spcPct val="150000"/>
              </a:lnSpc>
              <a:spcBef>
                <a:spcPct val="0"/>
              </a:spcBef>
              <a:spcAft>
                <a:spcPct val="0"/>
              </a:spcAft>
            </a:pPr>
            <a:r>
              <a:rPr lang="zh-CN" altLang="en-US" dirty="0">
                <a:solidFill>
                  <a:srgbClr val="000000"/>
                </a:solidFill>
                <a:latin typeface="+mn-ea"/>
                <a:cs typeface="+mn-ea"/>
                <a:sym typeface="+mn-ea"/>
              </a:rPr>
              <a:t>校园巴士司机需根据室外温度变化及时调节车内空调，确保乘客的舒适度。</a:t>
            </a:r>
          </a:p>
        </p:txBody>
      </p:sp>
      <p:sp>
        <p:nvSpPr>
          <p:cNvPr id="9" name="矩形 8"/>
          <p:cNvSpPr/>
          <p:nvPr>
            <p:custDataLst>
              <p:tags r:id="rId9"/>
            </p:custDataLst>
          </p:nvPr>
        </p:nvSpPr>
        <p:spPr>
          <a:xfrm>
            <a:off x="695960" y="4755833"/>
            <a:ext cx="4432283" cy="390917"/>
          </a:xfrm>
          <a:prstGeom prst="rect">
            <a:avLst/>
          </a:prstGeom>
          <a:noFill/>
        </p:spPr>
        <p:txBody>
          <a:bodyPr wrap="square" lIns="0" tIns="0" rIns="0" bIns="0" rtlCol="0" anchor="b" anchorCtr="0">
            <a:noAutofit/>
          </a:bodyPr>
          <a:lstStyle/>
          <a:p>
            <a:pPr>
              <a:spcBef>
                <a:spcPct val="0"/>
              </a:spcBef>
              <a:spcAft>
                <a:spcPct val="0"/>
              </a:spcAft>
            </a:pPr>
            <a:r>
              <a:rPr lang="zh-CN" altLang="en-US" sz="2000" b="1" dirty="0">
                <a:solidFill>
                  <a:schemeClr val="accent1"/>
                </a:solidFill>
                <a:latin typeface="+mn-ea"/>
                <a:cs typeface="+mn-ea"/>
                <a:sym typeface="+mn-ea"/>
              </a:rPr>
              <a:t>根据天气调整空调</a:t>
            </a:r>
          </a:p>
        </p:txBody>
      </p:sp>
      <p:pic>
        <p:nvPicPr>
          <p:cNvPr id="10" name="图片 9" descr="资源 2"/>
          <p:cNvPicPr>
            <a:picLocks noChangeAspect="1"/>
          </p:cNvPicPr>
          <p:nvPr>
            <p:custDataLst>
              <p:tags r:id="rId10"/>
            </p:custDataLst>
          </p:nvPr>
        </p:nvPicPr>
        <p:blipFill>
          <a:blip r:embed="rId14"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1"/>
          <p:cNvSpPr>
            <a:spLocks noGrp="1"/>
          </p:cNvSpPr>
          <p:nvPr>
            <p:ph type="title"/>
            <p:custDataLst>
              <p:tags r:id="rId2"/>
            </p:custDataLst>
          </p:nvPr>
        </p:nvSpPr>
        <p:spPr/>
        <p:txBody>
          <a:bodyPr/>
          <a:lstStyle/>
          <a:p>
            <a:pPr algn="ctr">
              <a:buClrTx/>
              <a:buSzTx/>
              <a:buFontTx/>
            </a:pPr>
            <a:r>
              <a:rPr lang="zh-CN" altLang="en-US">
                <a:latin typeface="黑体" charset="0"/>
                <a:ea typeface="黑体" charset="0"/>
              </a:rPr>
              <a:t>环绕环岛行驶</a:t>
            </a:r>
          </a:p>
        </p:txBody>
      </p:sp>
      <p:sp>
        <p:nvSpPr>
          <p:cNvPr id="10" name="矩形 9"/>
          <p:cNvSpPr/>
          <p:nvPr>
            <p:custDataLst>
              <p:tags r:id="rId3"/>
            </p:custDataLst>
          </p:nvPr>
        </p:nvSpPr>
        <p:spPr>
          <a:xfrm>
            <a:off x="1506596" y="5331885"/>
            <a:ext cx="4162325" cy="1104874"/>
          </a:xfrm>
          <a:prstGeom prst="rect">
            <a:avLst/>
          </a:prstGeom>
          <a:noFill/>
        </p:spPr>
        <p:txBody>
          <a:bodyPr wrap="square" lIns="0" tIns="0" rIns="0" bIns="0" rtlCol="0" anchor="t" anchorCtr="0">
            <a:noAutofit/>
          </a:bodyPr>
          <a:lstStyle/>
          <a:p>
            <a:pPr algn="ctr">
              <a:lnSpc>
                <a:spcPct val="150000"/>
              </a:lnSpc>
              <a:spcBef>
                <a:spcPct val="0"/>
              </a:spcBef>
              <a:spcAft>
                <a:spcPct val="0"/>
              </a:spcAft>
            </a:pPr>
            <a:r>
              <a:rPr lang="zh-CN" altLang="en-US">
                <a:ln>
                  <a:noFill/>
                  <a:prstDash val="sysDot"/>
                </a:ln>
                <a:solidFill>
                  <a:schemeClr val="tx1">
                    <a:lumMod val="85000"/>
                    <a:lumOff val="15000"/>
                  </a:schemeClr>
                </a:solidFill>
                <a:latin typeface="+mn-ea"/>
                <a:cs typeface="+mn-ea"/>
              </a:rPr>
              <a:t>校园巴士在校园内环绕环岛行驶，确保覆盖所有重要区域，方便乘客上下车。</a:t>
            </a:r>
          </a:p>
        </p:txBody>
      </p:sp>
      <p:sp>
        <p:nvSpPr>
          <p:cNvPr id="11" name="矩形 10"/>
          <p:cNvSpPr/>
          <p:nvPr>
            <p:custDataLst>
              <p:tags r:id="rId4"/>
            </p:custDataLst>
          </p:nvPr>
        </p:nvSpPr>
        <p:spPr>
          <a:xfrm>
            <a:off x="2085702" y="4831517"/>
            <a:ext cx="3004748" cy="462269"/>
          </a:xfrm>
          <a:prstGeom prst="rect">
            <a:avLst/>
          </a:prstGeom>
          <a:noFill/>
        </p:spPr>
        <p:txBody>
          <a:bodyPr wrap="square" lIns="0" tIns="0" rIns="0" bIns="0" rtlCol="0" anchor="b">
            <a:noAutofit/>
          </a:bodyPr>
          <a:lstStyle/>
          <a:p>
            <a:pPr algn="ctr">
              <a:spcBef>
                <a:spcPct val="0"/>
              </a:spcBef>
              <a:spcAft>
                <a:spcPct val="0"/>
              </a:spcAft>
            </a:pPr>
            <a:r>
              <a:rPr lang="zh-CN" altLang="en-US" sz="2800" b="1" kern="0" dirty="0">
                <a:solidFill>
                  <a:schemeClr val="accent1"/>
                </a:solidFill>
                <a:latin typeface="+mn-ea"/>
                <a:cs typeface="+mn-ea"/>
              </a:rPr>
              <a:t>优化行驶路线</a:t>
            </a:r>
          </a:p>
        </p:txBody>
      </p:sp>
      <p:sp>
        <p:nvSpPr>
          <p:cNvPr id="14" name="矩形 13"/>
          <p:cNvSpPr/>
          <p:nvPr>
            <p:custDataLst>
              <p:tags r:id="rId5"/>
            </p:custDataLst>
          </p:nvPr>
        </p:nvSpPr>
        <p:spPr>
          <a:xfrm>
            <a:off x="6518531" y="5331885"/>
            <a:ext cx="4162325" cy="1104874"/>
          </a:xfrm>
          <a:prstGeom prst="rect">
            <a:avLst/>
          </a:prstGeom>
          <a:noFill/>
        </p:spPr>
        <p:txBody>
          <a:bodyPr wrap="square" lIns="0" tIns="0" rIns="0" bIns="0" rtlCol="0" anchor="t" anchorCtr="0">
            <a:noAutofit/>
          </a:bodyPr>
          <a:lstStyle/>
          <a:p>
            <a:pPr algn="ctr">
              <a:lnSpc>
                <a:spcPct val="150000"/>
              </a:lnSpc>
              <a:spcBef>
                <a:spcPct val="0"/>
              </a:spcBef>
              <a:spcAft>
                <a:spcPct val="0"/>
              </a:spcAft>
            </a:pPr>
            <a:r>
              <a:rPr lang="zh-CN" altLang="en-US">
                <a:ln>
                  <a:noFill/>
                  <a:prstDash val="sysDot"/>
                </a:ln>
                <a:solidFill>
                  <a:schemeClr val="tx1">
                    <a:lumMod val="85000"/>
                    <a:lumOff val="15000"/>
                  </a:schemeClr>
                </a:solidFill>
                <a:latin typeface="+mn-ea"/>
                <a:cs typeface="+mn-ea"/>
              </a:rPr>
              <a:t>环绕环岛的路线设计有助于缩短行驶距离，提高校园巴士服务的效率。</a:t>
            </a:r>
          </a:p>
        </p:txBody>
      </p:sp>
      <p:sp>
        <p:nvSpPr>
          <p:cNvPr id="15" name="矩形 14"/>
          <p:cNvSpPr/>
          <p:nvPr>
            <p:custDataLst>
              <p:tags r:id="rId6"/>
            </p:custDataLst>
          </p:nvPr>
        </p:nvSpPr>
        <p:spPr>
          <a:xfrm>
            <a:off x="7097637" y="4831517"/>
            <a:ext cx="3004748" cy="462269"/>
          </a:xfrm>
          <a:prstGeom prst="rect">
            <a:avLst/>
          </a:prstGeom>
          <a:noFill/>
        </p:spPr>
        <p:txBody>
          <a:bodyPr wrap="square" lIns="0" tIns="0" rIns="0" bIns="0" rtlCol="0" anchor="b">
            <a:noAutofit/>
          </a:bodyPr>
          <a:lstStyle/>
          <a:p>
            <a:pPr algn="ctr">
              <a:spcBef>
                <a:spcPct val="0"/>
              </a:spcBef>
              <a:spcAft>
                <a:spcPct val="0"/>
              </a:spcAft>
            </a:pPr>
            <a:r>
              <a:rPr lang="zh-CN" altLang="en-US" sz="2800" b="1" kern="0">
                <a:solidFill>
                  <a:schemeClr val="accent1"/>
                </a:solidFill>
                <a:latin typeface="+mn-ea"/>
                <a:cs typeface="+mn-ea"/>
              </a:rPr>
              <a:t>减少行驶时间</a:t>
            </a:r>
          </a:p>
        </p:txBody>
      </p:sp>
      <p:pic>
        <p:nvPicPr>
          <p:cNvPr id="4" name="图片 3"/>
          <p:cNvPicPr>
            <a:picLocks noChangeAspect="1"/>
          </p:cNvPicPr>
          <p:nvPr>
            <p:custDataLst>
              <p:tags r:id="rId7"/>
            </p:custDataLst>
          </p:nvPr>
        </p:nvPicPr>
        <p:blipFill>
          <a:blip r:embed="rId12" cstate="screen">
            <a:extLst>
              <a:ext uri="{28A0092B-C50C-407E-A947-70E740481C1C}">
                <a14:useLocalDpi xmlns:a14="http://schemas.microsoft.com/office/drawing/2010/main"/>
              </a:ext>
            </a:extLst>
          </a:blip>
          <a:stretch>
            <a:fillRect/>
          </a:stretch>
        </p:blipFill>
        <p:spPr>
          <a:xfrm>
            <a:off x="1409065" y="1333500"/>
            <a:ext cx="4259580" cy="3244850"/>
          </a:xfrm>
          <a:prstGeom prst="rect">
            <a:avLst/>
          </a:prstGeom>
        </p:spPr>
      </p:pic>
      <p:pic>
        <p:nvPicPr>
          <p:cNvPr id="5" name="图片 4"/>
          <p:cNvPicPr>
            <a:picLocks noChangeAspect="1"/>
          </p:cNvPicPr>
          <p:nvPr>
            <p:custDataLst>
              <p:tags r:id="rId8"/>
            </p:custDataLst>
          </p:nvPr>
        </p:nvPicPr>
        <p:blipFill>
          <a:blip r:embed="rId13" cstate="screen">
            <a:extLst>
              <a:ext uri="{28A0092B-C50C-407E-A947-70E740481C1C}">
                <a14:useLocalDpi xmlns:a14="http://schemas.microsoft.com/office/drawing/2010/main"/>
              </a:ext>
            </a:extLst>
          </a:blip>
          <a:stretch>
            <a:fillRect/>
          </a:stretch>
        </p:blipFill>
        <p:spPr>
          <a:xfrm>
            <a:off x="5946140" y="1310005"/>
            <a:ext cx="4602480" cy="3258820"/>
          </a:xfrm>
          <a:prstGeom prst="rect">
            <a:avLst/>
          </a:prstGeom>
        </p:spPr>
      </p:pic>
      <p:pic>
        <p:nvPicPr>
          <p:cNvPr id="2" name="图片 1" descr="资源 2"/>
          <p:cNvPicPr>
            <a:picLocks noChangeAspect="1"/>
          </p:cNvPicPr>
          <p:nvPr>
            <p:custDataLst>
              <p:tags r:id="rId9"/>
            </p:custDataLst>
          </p:nvPr>
        </p:nvPicPr>
        <p:blipFill>
          <a:blip r:embed="rId14"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2"/>
            </p:custDataLst>
          </p:nvPr>
        </p:nvSpPr>
        <p:spPr>
          <a:xfrm>
            <a:off x="734060" y="45720"/>
            <a:ext cx="10800080" cy="622935"/>
          </a:xfrm>
        </p:spPr>
        <p:txBody>
          <a:bodyPr/>
          <a:lstStyle/>
          <a:p>
            <a:pPr algn="ctr">
              <a:buClrTx/>
              <a:buSzTx/>
              <a:buFontTx/>
            </a:pPr>
            <a:r>
              <a:rPr lang="zh-CN" altLang="en-US">
                <a:solidFill>
                  <a:schemeClr val="bg2">
                    <a:lumMod val="50000"/>
                  </a:schemeClr>
                </a:solidFill>
                <a:latin typeface="黑体" charset="0"/>
                <a:ea typeface="黑体" charset="0"/>
              </a:rPr>
              <a:t>每个站点均停车</a:t>
            </a:r>
          </a:p>
        </p:txBody>
      </p:sp>
      <p:sp>
        <p:nvSpPr>
          <p:cNvPr id="3" name="矩形: 圆角 2"/>
          <p:cNvSpPr/>
          <p:nvPr>
            <p:custDataLst>
              <p:tags r:id="rId3"/>
            </p:custDataLst>
          </p:nvPr>
        </p:nvSpPr>
        <p:spPr>
          <a:xfrm>
            <a:off x="1098550" y="1290248"/>
            <a:ext cx="2847070" cy="2015803"/>
          </a:xfrm>
          <a:prstGeom prst="roundRect">
            <a:avLst>
              <a:gd name="adj" fmla="val 0"/>
            </a:avLst>
          </a:prstGeom>
          <a:solidFill>
            <a:schemeClr val="tx1">
              <a:lumMod val="40000"/>
              <a:lumOff val="60000"/>
              <a:alpha val="1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endParaRPr lang="zh-CN" altLang="en-US" sz="1440">
              <a:solidFill>
                <a:schemeClr val="bg1"/>
              </a:solidFill>
              <a:latin typeface="+mj-ea"/>
              <a:ea typeface="+mj-ea"/>
            </a:endParaRPr>
          </a:p>
        </p:txBody>
      </p:sp>
      <p:sp>
        <p:nvSpPr>
          <p:cNvPr id="4" name="矩形 3"/>
          <p:cNvSpPr/>
          <p:nvPr>
            <p:custDataLst>
              <p:tags r:id="rId4"/>
            </p:custDataLst>
          </p:nvPr>
        </p:nvSpPr>
        <p:spPr>
          <a:xfrm>
            <a:off x="1268630" y="1978364"/>
            <a:ext cx="2507264" cy="1222450"/>
          </a:xfrm>
          <a:prstGeom prst="rect">
            <a:avLst/>
          </a:prstGeom>
          <a:noFill/>
        </p:spPr>
        <p:txBody>
          <a:bodyPr wrap="square" lIns="0" tIns="0" rIns="0" bIns="0" rtlCol="0" anchor="t" anchorCtr="0">
            <a:noAutofit/>
          </a:bodyPr>
          <a:lstStyle/>
          <a:p>
            <a:pPr algn="just">
              <a:lnSpc>
                <a:spcPct val="150000"/>
              </a:lnSpc>
              <a:spcBef>
                <a:spcPct val="0"/>
              </a:spcBef>
              <a:spcAft>
                <a:spcPct val="0"/>
              </a:spcAft>
            </a:pPr>
            <a:r>
              <a:rPr lang="zh-CN" altLang="en-US" sz="1600" dirty="0">
                <a:solidFill>
                  <a:schemeClr val="tx1">
                    <a:lumMod val="85000"/>
                    <a:lumOff val="15000"/>
                  </a:schemeClr>
                </a:solidFill>
                <a:latin typeface="+mn-ea"/>
                <a:cs typeface="+mn-ea"/>
              </a:rPr>
              <a:t>校园巴士在每个站点都会停车，确保所有需要乘车的学生和教职工都能方便地使用服务。</a:t>
            </a:r>
          </a:p>
        </p:txBody>
      </p:sp>
      <p:sp>
        <p:nvSpPr>
          <p:cNvPr id="10" name="圆角矩形 9"/>
          <p:cNvSpPr/>
          <p:nvPr>
            <p:custDataLst>
              <p:tags r:id="rId5"/>
            </p:custDataLst>
          </p:nvPr>
        </p:nvSpPr>
        <p:spPr>
          <a:xfrm>
            <a:off x="1246307" y="991900"/>
            <a:ext cx="442917" cy="434059"/>
          </a:xfrm>
          <a:prstGeom prst="roundRect">
            <a:avLst>
              <a:gd name="adj" fmla="val 0"/>
            </a:avLst>
          </a:prstGeom>
          <a:solidFill>
            <a:schemeClr val="accent1"/>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lstStyle/>
          <a:p>
            <a:pPr algn="ctr">
              <a:spcBef>
                <a:spcPct val="0"/>
              </a:spcBef>
              <a:spcAft>
                <a:spcPct val="0"/>
              </a:spcAft>
            </a:pPr>
            <a:r>
              <a:rPr lang="en-US" altLang="zh-CN" sz="2400" b="1" dirty="0">
                <a:solidFill>
                  <a:srgbClr val="FFFFFF"/>
                </a:solidFill>
                <a:latin typeface="+mn-ea"/>
                <a:cs typeface="+mn-ea"/>
                <a:sym typeface="+mn-ea"/>
              </a:rPr>
              <a:t>01</a:t>
            </a:r>
          </a:p>
        </p:txBody>
      </p:sp>
      <p:cxnSp>
        <p:nvCxnSpPr>
          <p:cNvPr id="11" name="直接连接符 10"/>
          <p:cNvCxnSpPr/>
          <p:nvPr>
            <p:custDataLst>
              <p:tags r:id="rId6"/>
            </p:custDataLst>
          </p:nvPr>
        </p:nvCxnSpPr>
        <p:spPr>
          <a:xfrm flipV="1">
            <a:off x="1221150" y="1867812"/>
            <a:ext cx="2601871" cy="0"/>
          </a:xfrm>
          <a:prstGeom prst="line">
            <a:avLst/>
          </a:prstGeom>
          <a:ln w="22225">
            <a:solidFill>
              <a:schemeClr val="accent1">
                <a:alpha val="50000"/>
              </a:schemeClr>
            </a:solidFill>
          </a:ln>
        </p:spPr>
        <p:style>
          <a:lnRef idx="2">
            <a:schemeClr val="accent1"/>
          </a:lnRef>
          <a:fillRef idx="0">
            <a:srgbClr val="FFFFFF"/>
          </a:fillRef>
          <a:effectRef idx="0">
            <a:srgbClr val="FFFFFF"/>
          </a:effectRef>
          <a:fontRef idx="minor">
            <a:schemeClr val="tx1"/>
          </a:fontRef>
        </p:style>
      </p:cxnSp>
      <p:sp>
        <p:nvSpPr>
          <p:cNvPr id="12" name="矩形 11"/>
          <p:cNvSpPr/>
          <p:nvPr>
            <p:custDataLst>
              <p:tags r:id="rId7"/>
            </p:custDataLst>
          </p:nvPr>
        </p:nvSpPr>
        <p:spPr>
          <a:xfrm>
            <a:off x="1248079" y="1535447"/>
            <a:ext cx="2506909" cy="247325"/>
          </a:xfrm>
          <a:prstGeom prst="rect">
            <a:avLst/>
          </a:prstGeom>
          <a:noFill/>
        </p:spPr>
        <p:txBody>
          <a:bodyPr wrap="square" lIns="0" tIns="0" rIns="0" bIns="0" rtlCol="0" anchor="ctr" anchorCtr="0">
            <a:noAutofit/>
          </a:bodyPr>
          <a:lstStyle/>
          <a:p>
            <a:pPr>
              <a:spcBef>
                <a:spcPct val="0"/>
              </a:spcBef>
              <a:spcAft>
                <a:spcPct val="0"/>
              </a:spcAft>
            </a:pPr>
            <a:r>
              <a:rPr lang="zh-CN" altLang="en-US" sz="2200" b="1" dirty="0">
                <a:solidFill>
                  <a:schemeClr val="accent1"/>
                </a:solidFill>
                <a:latin typeface="+mn-ea"/>
                <a:cs typeface="+mn-ea"/>
              </a:rPr>
              <a:t>确保站点全覆盖</a:t>
            </a:r>
          </a:p>
        </p:txBody>
      </p:sp>
      <p:sp>
        <p:nvSpPr>
          <p:cNvPr id="13" name="矩形: 圆角 2"/>
          <p:cNvSpPr/>
          <p:nvPr>
            <p:custDataLst>
              <p:tags r:id="rId8"/>
            </p:custDataLst>
          </p:nvPr>
        </p:nvSpPr>
        <p:spPr>
          <a:xfrm>
            <a:off x="4277630" y="1290248"/>
            <a:ext cx="2847070" cy="2015803"/>
          </a:xfrm>
          <a:prstGeom prst="roundRect">
            <a:avLst>
              <a:gd name="adj" fmla="val 0"/>
            </a:avLst>
          </a:prstGeom>
          <a:solidFill>
            <a:schemeClr val="tx1">
              <a:lumMod val="40000"/>
              <a:lumOff val="60000"/>
              <a:alpha val="1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endParaRPr lang="zh-CN" altLang="en-US" sz="1440">
              <a:solidFill>
                <a:schemeClr val="bg1"/>
              </a:solidFill>
              <a:latin typeface="+mj-ea"/>
              <a:ea typeface="+mj-ea"/>
            </a:endParaRPr>
          </a:p>
        </p:txBody>
      </p:sp>
      <p:sp>
        <p:nvSpPr>
          <p:cNvPr id="14" name="矩形 13"/>
          <p:cNvSpPr/>
          <p:nvPr>
            <p:custDataLst>
              <p:tags r:id="rId9"/>
            </p:custDataLst>
          </p:nvPr>
        </p:nvSpPr>
        <p:spPr>
          <a:xfrm>
            <a:off x="4285793" y="1901065"/>
            <a:ext cx="2658915" cy="1290378"/>
          </a:xfrm>
          <a:prstGeom prst="rect">
            <a:avLst/>
          </a:prstGeom>
          <a:noFill/>
        </p:spPr>
        <p:txBody>
          <a:bodyPr wrap="square" lIns="0" tIns="0" rIns="0" bIns="0" rtlCol="0" anchor="t" anchorCtr="0">
            <a:noAutofit/>
          </a:bodyPr>
          <a:lstStyle/>
          <a:p>
            <a:pPr algn="just">
              <a:lnSpc>
                <a:spcPct val="150000"/>
              </a:lnSpc>
              <a:spcBef>
                <a:spcPct val="0"/>
              </a:spcBef>
              <a:spcAft>
                <a:spcPct val="0"/>
              </a:spcAft>
            </a:pPr>
            <a:r>
              <a:rPr lang="zh-CN" altLang="en-US" sz="1600">
                <a:solidFill>
                  <a:schemeClr val="tx1">
                    <a:lumMod val="85000"/>
                    <a:lumOff val="15000"/>
                  </a:schemeClr>
                </a:solidFill>
                <a:latin typeface="+mn-ea"/>
                <a:cs typeface="+mn-ea"/>
              </a:rPr>
              <a:t>站点全覆盖的政策使得乘客无需担心错过巴士，大大提升了校园巴士的便捷性。</a:t>
            </a:r>
          </a:p>
        </p:txBody>
      </p:sp>
      <p:sp>
        <p:nvSpPr>
          <p:cNvPr id="15" name="圆角矩形 14"/>
          <p:cNvSpPr/>
          <p:nvPr>
            <p:custDataLst>
              <p:tags r:id="rId10"/>
            </p:custDataLst>
          </p:nvPr>
        </p:nvSpPr>
        <p:spPr>
          <a:xfrm>
            <a:off x="4425315" y="991870"/>
            <a:ext cx="441960" cy="347980"/>
          </a:xfrm>
          <a:prstGeom prst="roundRect">
            <a:avLst>
              <a:gd name="adj" fmla="val 0"/>
            </a:avLst>
          </a:prstGeom>
          <a:solidFill>
            <a:schemeClr val="accent1"/>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fontScale="97500" lnSpcReduction="10000"/>
          </a:bodyPr>
          <a:lstStyle/>
          <a:p>
            <a:pPr algn="ctr">
              <a:spcBef>
                <a:spcPct val="0"/>
              </a:spcBef>
              <a:spcAft>
                <a:spcPct val="0"/>
              </a:spcAft>
            </a:pPr>
            <a:r>
              <a:rPr lang="en-US" altLang="zh-CN" sz="2400" b="1">
                <a:solidFill>
                  <a:srgbClr val="FFFFFF"/>
                </a:solidFill>
                <a:latin typeface="+mn-ea"/>
                <a:cs typeface="+mn-ea"/>
                <a:sym typeface="+mn-ea"/>
              </a:rPr>
              <a:t>02</a:t>
            </a:r>
            <a:endParaRPr lang="en-US" altLang="zh-CN" sz="2400" b="1" dirty="0">
              <a:solidFill>
                <a:srgbClr val="FFFFFF"/>
              </a:solidFill>
              <a:latin typeface="+mn-ea"/>
              <a:cs typeface="+mn-ea"/>
              <a:sym typeface="+mn-ea"/>
            </a:endParaRPr>
          </a:p>
        </p:txBody>
      </p:sp>
      <p:cxnSp>
        <p:nvCxnSpPr>
          <p:cNvPr id="16" name="直接连接符 15"/>
          <p:cNvCxnSpPr/>
          <p:nvPr>
            <p:custDataLst>
              <p:tags r:id="rId11"/>
            </p:custDataLst>
          </p:nvPr>
        </p:nvCxnSpPr>
        <p:spPr>
          <a:xfrm flipV="1">
            <a:off x="4400584" y="1871001"/>
            <a:ext cx="2601517" cy="0"/>
          </a:xfrm>
          <a:prstGeom prst="line">
            <a:avLst/>
          </a:prstGeom>
          <a:ln w="22225">
            <a:solidFill>
              <a:schemeClr val="accent1">
                <a:alpha val="50000"/>
              </a:schemeClr>
            </a:solidFill>
          </a:ln>
        </p:spPr>
        <p:style>
          <a:lnRef idx="2">
            <a:schemeClr val="accent1"/>
          </a:lnRef>
          <a:fillRef idx="0">
            <a:srgbClr val="FFFFFF"/>
          </a:fillRef>
          <a:effectRef idx="0">
            <a:srgbClr val="FFFFFF"/>
          </a:effectRef>
          <a:fontRef idx="minor">
            <a:schemeClr val="tx1"/>
          </a:fontRef>
        </p:style>
      </p:cxnSp>
      <p:sp>
        <p:nvSpPr>
          <p:cNvPr id="17" name="矩形 16"/>
          <p:cNvSpPr/>
          <p:nvPr>
            <p:custDataLst>
              <p:tags r:id="rId12"/>
            </p:custDataLst>
          </p:nvPr>
        </p:nvSpPr>
        <p:spPr>
          <a:xfrm>
            <a:off x="4428490" y="1457325"/>
            <a:ext cx="2998470" cy="325120"/>
          </a:xfrm>
          <a:prstGeom prst="rect">
            <a:avLst/>
          </a:prstGeom>
          <a:noFill/>
        </p:spPr>
        <p:txBody>
          <a:bodyPr wrap="square" lIns="0" tIns="0" rIns="0" bIns="0" rtlCol="0" anchor="ctr" anchorCtr="0">
            <a:noAutofit/>
          </a:bodyPr>
          <a:lstStyle/>
          <a:p>
            <a:pPr>
              <a:spcBef>
                <a:spcPct val="0"/>
              </a:spcBef>
              <a:spcAft>
                <a:spcPct val="0"/>
              </a:spcAft>
            </a:pPr>
            <a:r>
              <a:rPr lang="zh-CN" altLang="en-US" sz="2200" b="1">
                <a:solidFill>
                  <a:schemeClr val="accent1"/>
                </a:solidFill>
                <a:latin typeface="+mn-ea"/>
                <a:cs typeface="+mn-ea"/>
              </a:rPr>
              <a:t>提供便捷的乘车体验</a:t>
            </a:r>
          </a:p>
        </p:txBody>
      </p:sp>
      <p:sp>
        <p:nvSpPr>
          <p:cNvPr id="2" name="文本框 1"/>
          <p:cNvSpPr txBox="1"/>
          <p:nvPr/>
        </p:nvSpPr>
        <p:spPr>
          <a:xfrm>
            <a:off x="10710545" y="2310130"/>
            <a:ext cx="4064000" cy="914400"/>
          </a:xfrm>
          <a:prstGeom prst="rect">
            <a:avLst/>
          </a:prstGeom>
          <a:noFill/>
        </p:spPr>
        <p:txBody>
          <a:bodyPr wrap="square" rtlCol="0">
            <a:normAutofit/>
          </a:bodyPr>
          <a:lstStyle/>
          <a:p>
            <a:pPr algn="l">
              <a:lnSpc>
                <a:spcPct val="140000"/>
              </a:lnSpc>
            </a:pPr>
            <a:endParaRPr lang="zh-CN" altLang="en-US" sz="2000" kern="100" dirty="0">
              <a:effectLst/>
              <a:latin typeface="+mn-ea"/>
              <a:cs typeface="江城圆体 400W" panose="020B0500000000000000" pitchFamily="34" charset="-122"/>
            </a:endParaRPr>
          </a:p>
        </p:txBody>
      </p:sp>
      <p:pic>
        <p:nvPicPr>
          <p:cNvPr id="31" name="图片 30"/>
          <p:cNvPicPr>
            <a:picLocks noChangeAspect="1"/>
          </p:cNvPicPr>
          <p:nvPr>
            <p:custDataLst>
              <p:tags r:id="rId13"/>
            </p:custDataLst>
          </p:nvPr>
        </p:nvPicPr>
        <p:blipFill>
          <a:blip r:embed="rId17"/>
          <a:stretch>
            <a:fillRect/>
          </a:stretch>
        </p:blipFill>
        <p:spPr>
          <a:xfrm>
            <a:off x="734060" y="3753485"/>
            <a:ext cx="9178925" cy="2863850"/>
          </a:xfrm>
          <a:prstGeom prst="rect">
            <a:avLst/>
          </a:prstGeom>
        </p:spPr>
      </p:pic>
      <p:pic>
        <p:nvPicPr>
          <p:cNvPr id="5" name="图片 4" descr="资源 2"/>
          <p:cNvPicPr>
            <a:picLocks noChangeAspect="1"/>
          </p:cNvPicPr>
          <p:nvPr>
            <p:custDataLst>
              <p:tags r:id="rId14"/>
            </p:custDataLst>
          </p:nvPr>
        </p:nvPicPr>
        <p:blipFill>
          <a:blip r:embed="rId18"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2"/>
            </p:custDataLst>
          </p:nvPr>
        </p:nvSpPr>
        <p:spPr>
          <a:xfrm>
            <a:off x="734060" y="76835"/>
            <a:ext cx="10800080" cy="805180"/>
          </a:xfrm>
        </p:spPr>
        <p:txBody>
          <a:bodyPr/>
          <a:lstStyle/>
          <a:p>
            <a:pPr algn="ctr">
              <a:buClrTx/>
              <a:buSzTx/>
              <a:buFontTx/>
            </a:pPr>
            <a:r>
              <a:rPr lang="zh-CN" altLang="en-US">
                <a:latin typeface="黑体" charset="0"/>
                <a:ea typeface="黑体" charset="0"/>
              </a:rPr>
              <a:t>问题与不足</a:t>
            </a:r>
          </a:p>
        </p:txBody>
      </p:sp>
      <p:sp>
        <p:nvSpPr>
          <p:cNvPr id="2" name="文本框 1"/>
          <p:cNvSpPr txBox="1"/>
          <p:nvPr/>
        </p:nvSpPr>
        <p:spPr>
          <a:xfrm>
            <a:off x="10710545" y="2310130"/>
            <a:ext cx="4064000" cy="914400"/>
          </a:xfrm>
          <a:prstGeom prst="rect">
            <a:avLst/>
          </a:prstGeom>
          <a:noFill/>
        </p:spPr>
        <p:txBody>
          <a:bodyPr wrap="square" rtlCol="0">
            <a:normAutofit/>
          </a:bodyPr>
          <a:lstStyle/>
          <a:p>
            <a:pPr algn="l">
              <a:lnSpc>
                <a:spcPct val="140000"/>
              </a:lnSpc>
            </a:pPr>
            <a:endParaRPr lang="zh-CN" altLang="en-US" sz="2000" kern="100" dirty="0">
              <a:effectLst/>
              <a:latin typeface="+mn-ea"/>
              <a:cs typeface="江城圆体 400W" panose="020B0500000000000000" pitchFamily="34" charset="-122"/>
            </a:endParaRPr>
          </a:p>
        </p:txBody>
      </p:sp>
      <p:pic>
        <p:nvPicPr>
          <p:cNvPr id="5" name="图片 4" descr="资源 2"/>
          <p:cNvPicPr>
            <a:picLocks noChangeAspect="1"/>
          </p:cNvPicPr>
          <p:nvPr>
            <p:custDataLst>
              <p:tags r:id="rId3"/>
            </p:custDataLst>
          </p:nvPr>
        </p:nvPicPr>
        <p:blipFill>
          <a:blip r:embed="rId6"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sp>
        <p:nvSpPr>
          <p:cNvPr id="6" name="文本框 5"/>
          <p:cNvSpPr txBox="1"/>
          <p:nvPr/>
        </p:nvSpPr>
        <p:spPr>
          <a:xfrm>
            <a:off x="4803140" y="1414780"/>
            <a:ext cx="4064000" cy="914400"/>
          </a:xfrm>
          <a:prstGeom prst="rect">
            <a:avLst/>
          </a:prstGeom>
          <a:noFill/>
        </p:spPr>
        <p:txBody>
          <a:bodyPr wrap="square" rtlCol="0">
            <a:normAutofit/>
          </a:bodyPr>
          <a:lstStyle/>
          <a:p>
            <a:pPr algn="l">
              <a:lnSpc>
                <a:spcPct val="140000"/>
              </a:lnSpc>
            </a:pPr>
            <a:endParaRPr lang="zh-CN" altLang="en-US" sz="2000" kern="100" dirty="0">
              <a:effectLst/>
              <a:latin typeface="+mn-ea"/>
              <a:cs typeface="江城圆体 400W" panose="020B0500000000000000" pitchFamily="34" charset="-122"/>
            </a:endParaRPr>
          </a:p>
        </p:txBody>
      </p:sp>
      <p:sp>
        <p:nvSpPr>
          <p:cNvPr id="7" name="文本框 6"/>
          <p:cNvSpPr txBox="1"/>
          <p:nvPr/>
        </p:nvSpPr>
        <p:spPr>
          <a:xfrm>
            <a:off x="918845" y="1841500"/>
            <a:ext cx="10379075" cy="4119245"/>
          </a:xfrm>
          <a:prstGeom prst="rect">
            <a:avLst/>
          </a:prstGeom>
          <a:noFill/>
        </p:spPr>
        <p:txBody>
          <a:bodyPr wrap="square" rtlCol="0">
            <a:normAutofit/>
          </a:bodyPr>
          <a:lstStyle/>
          <a:p>
            <a:pPr algn="l">
              <a:lnSpc>
                <a:spcPct val="140000"/>
              </a:lnSpc>
            </a:pPr>
            <a:r>
              <a:rPr lang="zh-CN" altLang="en-US" sz="2400" b="1" kern="100" dirty="0">
                <a:effectLst/>
                <a:latin typeface="宋体" charset="0"/>
                <a:ea typeface="宋体" charset="0"/>
                <a:cs typeface="宋体" charset="0"/>
              </a:rPr>
              <a:t>一、单车投放体量过剩，助力车供给缺口较大，车辆品类结构与用户实际出行需求不匹配。</a:t>
            </a:r>
          </a:p>
          <a:p>
            <a:pPr algn="l">
              <a:lnSpc>
                <a:spcPct val="140000"/>
              </a:lnSpc>
            </a:pPr>
            <a:r>
              <a:rPr lang="zh-CN" altLang="en-US" sz="2400" b="1" kern="100" dirty="0">
                <a:effectLst/>
                <a:latin typeface="宋体" charset="0"/>
                <a:ea typeface="宋体" charset="0"/>
                <a:cs typeface="宋体" charset="0"/>
              </a:rPr>
              <a:t>二、对校园内单车（包括共享单车和共享电动自行车）的安全维护与骑行环境风险管理存在不足。</a:t>
            </a:r>
          </a:p>
          <a:p>
            <a:pPr algn="l">
              <a:lnSpc>
                <a:spcPct val="140000"/>
              </a:lnSpc>
            </a:pPr>
            <a:r>
              <a:rPr lang="zh-CN" altLang="en-US" sz="2400" b="1" kern="100" dirty="0">
                <a:effectLst/>
                <a:latin typeface="宋体" charset="0"/>
                <a:ea typeface="宋体" charset="0"/>
                <a:cs typeface="宋体" charset="0"/>
              </a:rPr>
              <a:t>三、校园内共享单车、助力车辆清运调度不及时，易引发车辆堆积占道问题，进而造成校园通行拥堵，影响校园交通秩序与通行效率。</a:t>
            </a:r>
          </a:p>
          <a:p>
            <a:pPr algn="l">
              <a:lnSpc>
                <a:spcPct val="140000"/>
              </a:lnSpc>
            </a:pPr>
            <a:endParaRPr lang="zh-CN" altLang="en-US" sz="2400" b="1" kern="100" dirty="0">
              <a:effectLst/>
              <a:latin typeface="宋体" charset="0"/>
              <a:ea typeface="宋体" charset="0"/>
              <a:cs typeface="宋体"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2"/>
            </p:custDataLst>
          </p:nvPr>
        </p:nvSpPr>
        <p:spPr>
          <a:xfrm>
            <a:off x="734060" y="76835"/>
            <a:ext cx="10800080" cy="805180"/>
          </a:xfrm>
        </p:spPr>
        <p:txBody>
          <a:bodyPr/>
          <a:lstStyle/>
          <a:p>
            <a:pPr algn="ctr">
              <a:buClrTx/>
              <a:buSzTx/>
              <a:buFontTx/>
            </a:pPr>
            <a:r>
              <a:rPr lang="zh-CN" altLang="en-US">
                <a:latin typeface="黑体" charset="0"/>
                <a:ea typeface="黑体" charset="0"/>
              </a:rPr>
              <a:t>整改措施</a:t>
            </a:r>
          </a:p>
        </p:txBody>
      </p:sp>
      <p:sp>
        <p:nvSpPr>
          <p:cNvPr id="2" name="文本框 1"/>
          <p:cNvSpPr txBox="1"/>
          <p:nvPr/>
        </p:nvSpPr>
        <p:spPr>
          <a:xfrm>
            <a:off x="10710545" y="2310130"/>
            <a:ext cx="4064000" cy="914400"/>
          </a:xfrm>
          <a:prstGeom prst="rect">
            <a:avLst/>
          </a:prstGeom>
          <a:noFill/>
        </p:spPr>
        <p:txBody>
          <a:bodyPr wrap="square" rtlCol="0">
            <a:normAutofit/>
          </a:bodyPr>
          <a:lstStyle/>
          <a:p>
            <a:pPr algn="l">
              <a:lnSpc>
                <a:spcPct val="140000"/>
              </a:lnSpc>
            </a:pPr>
            <a:endParaRPr lang="zh-CN" altLang="en-US" sz="2000" kern="100" dirty="0">
              <a:effectLst/>
              <a:latin typeface="+mn-ea"/>
              <a:cs typeface="江城圆体 400W" panose="020B0500000000000000" pitchFamily="34" charset="-122"/>
            </a:endParaRPr>
          </a:p>
        </p:txBody>
      </p:sp>
      <p:pic>
        <p:nvPicPr>
          <p:cNvPr id="5" name="图片 4" descr="资源 2"/>
          <p:cNvPicPr>
            <a:picLocks noChangeAspect="1"/>
          </p:cNvPicPr>
          <p:nvPr>
            <p:custDataLst>
              <p:tags r:id="rId3"/>
            </p:custDataLst>
          </p:nvPr>
        </p:nvPicPr>
        <p:blipFill>
          <a:blip r:embed="rId6"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sp>
        <p:nvSpPr>
          <p:cNvPr id="6" name="文本框 5"/>
          <p:cNvSpPr txBox="1"/>
          <p:nvPr/>
        </p:nvSpPr>
        <p:spPr>
          <a:xfrm>
            <a:off x="4803140" y="1414780"/>
            <a:ext cx="4064000" cy="914400"/>
          </a:xfrm>
          <a:prstGeom prst="rect">
            <a:avLst/>
          </a:prstGeom>
          <a:noFill/>
        </p:spPr>
        <p:txBody>
          <a:bodyPr wrap="square" rtlCol="0">
            <a:normAutofit/>
          </a:bodyPr>
          <a:lstStyle/>
          <a:p>
            <a:pPr algn="l">
              <a:lnSpc>
                <a:spcPct val="140000"/>
              </a:lnSpc>
            </a:pPr>
            <a:endParaRPr lang="zh-CN" altLang="en-US" sz="2000" kern="100" dirty="0">
              <a:effectLst/>
              <a:latin typeface="+mn-ea"/>
              <a:cs typeface="江城圆体 400W" panose="020B0500000000000000" pitchFamily="34" charset="-122"/>
            </a:endParaRPr>
          </a:p>
        </p:txBody>
      </p:sp>
      <p:sp>
        <p:nvSpPr>
          <p:cNvPr id="7" name="文本框 6"/>
          <p:cNvSpPr txBox="1"/>
          <p:nvPr/>
        </p:nvSpPr>
        <p:spPr>
          <a:xfrm>
            <a:off x="918845" y="1841500"/>
            <a:ext cx="10379075" cy="4119245"/>
          </a:xfrm>
          <a:prstGeom prst="rect">
            <a:avLst/>
          </a:prstGeom>
          <a:noFill/>
        </p:spPr>
        <p:txBody>
          <a:bodyPr wrap="square" rtlCol="0">
            <a:normAutofit/>
          </a:bodyPr>
          <a:lstStyle/>
          <a:p>
            <a:pPr algn="l">
              <a:lnSpc>
                <a:spcPct val="140000"/>
              </a:lnSpc>
            </a:pPr>
            <a:r>
              <a:rPr lang="zh-CN" altLang="en-US" sz="2400" b="1" kern="100" dirty="0">
                <a:effectLst/>
                <a:latin typeface="宋体" charset="0"/>
                <a:ea typeface="宋体" charset="0"/>
                <a:cs typeface="宋体" charset="0"/>
              </a:rPr>
              <a:t>一、“按需调整，结构优化”，即通过学校审批，动态削减过剩单车并增投电动自行车，实现车辆供给与校园实际出行需求的结构性匹配。</a:t>
            </a:r>
          </a:p>
          <a:p>
            <a:pPr algn="l">
              <a:lnSpc>
                <a:spcPct val="140000"/>
              </a:lnSpc>
            </a:pPr>
            <a:r>
              <a:rPr lang="zh-CN" altLang="en-US" sz="2400" b="1" kern="100" dirty="0">
                <a:effectLst/>
                <a:latin typeface="宋体" charset="0"/>
                <a:ea typeface="宋体" charset="0"/>
                <a:cs typeface="宋体" charset="0"/>
              </a:rPr>
              <a:t>二、建立主动、常态化的安全运维机制，通过定期维保和及时清运故障车辆，系统性降低校园骑行安全隐患。</a:t>
            </a:r>
          </a:p>
          <a:p>
            <a:pPr algn="l">
              <a:lnSpc>
                <a:spcPct val="140000"/>
              </a:lnSpc>
            </a:pPr>
            <a:r>
              <a:rPr lang="zh-CN" altLang="en-US" sz="2400" b="1" kern="100" dirty="0">
                <a:effectLst/>
                <a:latin typeface="宋体" charset="0"/>
                <a:ea typeface="宋体" charset="0"/>
                <a:cs typeface="宋体" charset="0"/>
              </a:rPr>
              <a:t>三、以技术手段（电子围栏）与宣传教育相结合，双管齐下规范校园车辆停放秩序，从而缓解交通拥堵问题。</a:t>
            </a:r>
          </a:p>
          <a:p>
            <a:pPr algn="l">
              <a:lnSpc>
                <a:spcPct val="140000"/>
              </a:lnSpc>
            </a:pPr>
            <a:endParaRPr lang="zh-CN" altLang="en-US" sz="2400" b="1" kern="100" dirty="0">
              <a:effectLst/>
              <a:latin typeface="宋体" charset="0"/>
              <a:ea typeface="宋体" charset="0"/>
              <a:cs typeface="宋体"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p:cNvSpPr>
            <a:spLocks noGrp="1"/>
          </p:cNvSpPr>
          <p:nvPr>
            <p:ph type="ctrTitle"/>
            <p:custDataLst>
              <p:tags r:id="rId2"/>
            </p:custDataLst>
          </p:nvPr>
        </p:nvSpPr>
        <p:spPr>
          <a:xfrm>
            <a:off x="1068110" y="1415134"/>
            <a:ext cx="6217877" cy="2610488"/>
          </a:xfrm>
        </p:spPr>
        <p:txBody>
          <a:bodyPr/>
          <a:lstStyle/>
          <a:p>
            <a:r>
              <a:rPr sz="5400" b="0">
                <a:solidFill>
                  <a:schemeClr val="bg2">
                    <a:lumMod val="75000"/>
                  </a:schemeClr>
                </a:solidFill>
                <a:latin typeface="黑体" charset="0"/>
                <a:ea typeface="黑体" charset="0"/>
                <a:cs typeface="+mj-cs"/>
              </a:rPr>
              <a:t>感谢</a:t>
            </a:r>
            <a:endParaRPr altLang="zh-CN" sz="5400" b="0" dirty="0">
              <a:solidFill>
                <a:schemeClr val="bg2">
                  <a:lumMod val="75000"/>
                </a:schemeClr>
              </a:solidFill>
              <a:latin typeface="黑体" charset="0"/>
              <a:ea typeface="黑体" charset="0"/>
              <a:cs typeface="+mj-cs"/>
            </a:endParaRPr>
          </a:p>
        </p:txBody>
      </p:sp>
      <p:sp>
        <p:nvSpPr>
          <p:cNvPr id="9" name="文本框 8"/>
          <p:cNvSpPr txBox="1"/>
          <p:nvPr/>
        </p:nvSpPr>
        <p:spPr>
          <a:xfrm>
            <a:off x="1080770" y="727075"/>
            <a:ext cx="4064000" cy="914400"/>
          </a:xfrm>
          <a:prstGeom prst="rect">
            <a:avLst/>
          </a:prstGeom>
          <a:noFill/>
        </p:spPr>
        <p:txBody>
          <a:bodyPr wrap="square" rtlCol="0">
            <a:normAutofit/>
          </a:bodyPr>
          <a:lstStyle/>
          <a:p>
            <a:pPr algn="l">
              <a:lnSpc>
                <a:spcPct val="140000"/>
              </a:lnSpc>
            </a:pPr>
            <a:endParaRPr lang="zh-CN" altLang="en-US" sz="2000" kern="100" dirty="0">
              <a:effectLst/>
              <a:latin typeface="+mn-ea"/>
              <a:cs typeface="江城圆体 400W" panose="020B0500000000000000" pitchFamily="34" charset="-122"/>
            </a:endParaRPr>
          </a:p>
        </p:txBody>
      </p:sp>
      <p:sp>
        <p:nvSpPr>
          <p:cNvPr id="2" name="文本框 1"/>
          <p:cNvSpPr txBox="1"/>
          <p:nvPr/>
        </p:nvSpPr>
        <p:spPr>
          <a:xfrm>
            <a:off x="808355" y="4389755"/>
            <a:ext cx="5838825" cy="1371600"/>
          </a:xfrm>
          <a:prstGeom prst="rect">
            <a:avLst/>
          </a:prstGeom>
          <a:noFill/>
        </p:spPr>
        <p:txBody>
          <a:bodyPr wrap="square" rtlCol="0">
            <a:normAutofit/>
          </a:bodyPr>
          <a:lstStyle/>
          <a:p>
            <a:pPr algn="l">
              <a:lnSpc>
                <a:spcPct val="140000"/>
              </a:lnSpc>
            </a:pPr>
            <a:r>
              <a:rPr lang="zh-CN" altLang="en-US" sz="2000" b="1" kern="100" dirty="0">
                <a:solidFill>
                  <a:schemeClr val="bg2">
                    <a:lumMod val="75000"/>
                  </a:schemeClr>
                </a:solidFill>
                <a:effectLst/>
                <a:latin typeface="宋体" charset="0"/>
                <a:ea typeface="宋体" charset="0"/>
                <a:cs typeface="宋体" charset="0"/>
              </a:rPr>
              <a:t>汇报人：上海哈啰普惠科技有限公司</a:t>
            </a:r>
          </a:p>
          <a:p>
            <a:pPr algn="l">
              <a:lnSpc>
                <a:spcPct val="140000"/>
              </a:lnSpc>
            </a:pPr>
            <a:r>
              <a:rPr lang="zh-CN" altLang="en-US" sz="2000" b="1" kern="100" dirty="0">
                <a:solidFill>
                  <a:schemeClr val="bg2">
                    <a:lumMod val="75000"/>
                  </a:schemeClr>
                </a:solidFill>
                <a:effectLst/>
                <a:latin typeface="宋体" charset="0"/>
                <a:ea typeface="宋体" charset="0"/>
                <a:cs typeface="宋体" charset="0"/>
              </a:rPr>
              <a:t>时间：</a:t>
            </a:r>
            <a:r>
              <a:rPr lang="en-US" altLang="zh-CN" sz="2000" b="1" kern="100" dirty="0">
                <a:solidFill>
                  <a:schemeClr val="bg2">
                    <a:lumMod val="75000"/>
                  </a:schemeClr>
                </a:solidFill>
                <a:effectLst/>
                <a:latin typeface="宋体" charset="0"/>
                <a:ea typeface="宋体" charset="0"/>
                <a:cs typeface="宋体" charset="0"/>
              </a:rPr>
              <a:t>2026</a:t>
            </a:r>
            <a:r>
              <a:rPr lang="zh-CN" altLang="en-US" sz="2000" b="1" kern="100" dirty="0">
                <a:solidFill>
                  <a:schemeClr val="bg2">
                    <a:lumMod val="75000"/>
                  </a:schemeClr>
                </a:solidFill>
                <a:effectLst/>
                <a:latin typeface="宋体" charset="0"/>
                <a:ea typeface="宋体" charset="0"/>
                <a:cs typeface="宋体" charset="0"/>
              </a:rPr>
              <a:t>年</a:t>
            </a:r>
            <a:r>
              <a:rPr lang="en-US" altLang="zh-CN" sz="2000" b="1" kern="100" dirty="0">
                <a:solidFill>
                  <a:schemeClr val="bg2">
                    <a:lumMod val="75000"/>
                  </a:schemeClr>
                </a:solidFill>
                <a:effectLst/>
                <a:latin typeface="宋体" charset="0"/>
                <a:ea typeface="宋体" charset="0"/>
                <a:cs typeface="宋体" charset="0"/>
              </a:rPr>
              <a:t>6</a:t>
            </a:r>
            <a:r>
              <a:rPr lang="zh-CN" altLang="en-US" sz="2000" b="1" kern="100" dirty="0">
                <a:solidFill>
                  <a:schemeClr val="bg2">
                    <a:lumMod val="75000"/>
                  </a:schemeClr>
                </a:solidFill>
                <a:effectLst/>
                <a:latin typeface="宋体" charset="0"/>
                <a:ea typeface="宋体" charset="0"/>
                <a:cs typeface="宋体" charset="0"/>
              </a:rPr>
              <a:t>月</a:t>
            </a:r>
            <a:r>
              <a:rPr lang="en-US" altLang="zh-CN" sz="2000" b="1" kern="100" dirty="0">
                <a:solidFill>
                  <a:schemeClr val="bg2">
                    <a:lumMod val="75000"/>
                  </a:schemeClr>
                </a:solidFill>
                <a:effectLst/>
                <a:latin typeface="宋体" charset="0"/>
                <a:ea typeface="宋体" charset="0"/>
                <a:cs typeface="宋体" charset="0"/>
              </a:rPr>
              <a:t>10</a:t>
            </a:r>
            <a:r>
              <a:rPr lang="zh-CN" altLang="en-US" sz="2000" b="1" kern="100" dirty="0">
                <a:solidFill>
                  <a:schemeClr val="bg2">
                    <a:lumMod val="75000"/>
                  </a:schemeClr>
                </a:solidFill>
                <a:effectLst/>
                <a:latin typeface="宋体" charset="0"/>
                <a:ea typeface="宋体" charset="0"/>
                <a:cs typeface="宋体" charset="0"/>
              </a:rPr>
              <a:t>日</a:t>
            </a: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half" idx="1"/>
          </p:nvPr>
        </p:nvSpPr>
        <p:spPr>
          <a:xfrm>
            <a:off x="759460" y="1443990"/>
            <a:ext cx="5335905" cy="5002530"/>
          </a:xfrm>
        </p:spPr>
        <p:txBody>
          <a:bodyPr>
            <a:normAutofit/>
          </a:bodyPr>
          <a:lstStyle/>
          <a:p>
            <a:pPr marL="0" indent="0">
              <a:buNone/>
            </a:pPr>
            <a:r>
              <a:rPr lang="en-US" altLang="zh-CN" sz="1715" b="1">
                <a:latin typeface="宋体" charset="0"/>
                <a:ea typeface="宋体" charset="0"/>
                <a:cs typeface="宋体" charset="0"/>
              </a:rPr>
              <a:t>1.</a:t>
            </a:r>
            <a:r>
              <a:rPr lang="zh-CN" altLang="en-US" sz="1715" b="1">
                <a:latin typeface="宋体" charset="0"/>
                <a:ea typeface="宋体" charset="0"/>
                <a:cs typeface="宋体" charset="0"/>
              </a:rPr>
              <a:t>、车辆投放量</a:t>
            </a:r>
            <a:r>
              <a:rPr lang="en-US" altLang="zh-CN" sz="1715" b="1">
                <a:latin typeface="宋体" charset="0"/>
                <a:ea typeface="宋体" charset="0"/>
                <a:cs typeface="宋体" charset="0"/>
              </a:rPr>
              <a:t>​</a:t>
            </a:r>
          </a:p>
          <a:p>
            <a:r>
              <a:rPr lang="zh-CN" altLang="en-US" sz="1715" b="1">
                <a:latin typeface="宋体" charset="0"/>
                <a:ea typeface="宋体" charset="0"/>
                <a:cs typeface="宋体" charset="0"/>
              </a:rPr>
              <a:t>共享单车总量：</a:t>
            </a:r>
            <a:r>
              <a:rPr lang="en-US" altLang="zh-CN" sz="1715" b="1">
                <a:solidFill>
                  <a:schemeClr val="bg2">
                    <a:lumMod val="50000"/>
                  </a:schemeClr>
                </a:solidFill>
                <a:latin typeface="宋体" charset="0"/>
                <a:ea typeface="宋体" charset="0"/>
                <a:cs typeface="宋体" charset="0"/>
              </a:rPr>
              <a:t>4500</a:t>
            </a:r>
            <a:r>
              <a:rPr lang="zh-CN" altLang="en-US" sz="1715" b="1">
                <a:solidFill>
                  <a:schemeClr val="bg2">
                    <a:lumMod val="50000"/>
                  </a:schemeClr>
                </a:solidFill>
                <a:latin typeface="宋体" charset="0"/>
                <a:ea typeface="宋体" charset="0"/>
                <a:cs typeface="宋体" charset="0"/>
              </a:rPr>
              <a:t>辆</a:t>
            </a:r>
            <a:r>
              <a:rPr lang="zh-CN" altLang="en-US" sz="1715" b="1">
                <a:latin typeface="宋体" charset="0"/>
                <a:ea typeface="宋体" charset="0"/>
                <a:cs typeface="宋体" charset="0"/>
              </a:rPr>
              <a:t>（覆盖</a:t>
            </a:r>
            <a:r>
              <a:rPr lang="en-US" altLang="zh-CN" sz="1715" b="1">
                <a:latin typeface="宋体" charset="0"/>
                <a:ea typeface="宋体" charset="0"/>
                <a:cs typeface="宋体" charset="0"/>
              </a:rPr>
              <a:t>80%</a:t>
            </a:r>
            <a:r>
              <a:rPr lang="zh-CN" altLang="en-US" sz="1715" b="1">
                <a:latin typeface="宋体" charset="0"/>
                <a:ea typeface="宋体" charset="0"/>
                <a:cs typeface="宋体" charset="0"/>
              </a:rPr>
              <a:t>以上主要区域）；助力车总量：</a:t>
            </a:r>
            <a:r>
              <a:rPr lang="en-US" altLang="zh-CN" sz="1715" b="1">
                <a:solidFill>
                  <a:schemeClr val="bg2">
                    <a:lumMod val="50000"/>
                  </a:schemeClr>
                </a:solidFill>
                <a:latin typeface="宋体" charset="0"/>
                <a:ea typeface="宋体" charset="0"/>
                <a:cs typeface="宋体" charset="0"/>
              </a:rPr>
              <a:t>1000</a:t>
            </a:r>
            <a:r>
              <a:rPr lang="zh-CN" altLang="en-US" sz="1715" b="1">
                <a:solidFill>
                  <a:schemeClr val="bg2">
                    <a:lumMod val="50000"/>
                  </a:schemeClr>
                </a:solidFill>
                <a:latin typeface="宋体" charset="0"/>
                <a:ea typeface="宋体" charset="0"/>
                <a:cs typeface="宋体" charset="0"/>
              </a:rPr>
              <a:t>辆</a:t>
            </a:r>
            <a:r>
              <a:rPr lang="zh-CN" altLang="en-US" sz="1715" b="1">
                <a:latin typeface="宋体" charset="0"/>
                <a:ea typeface="宋体" charset="0"/>
                <a:cs typeface="宋体" charset="0"/>
              </a:rPr>
              <a:t>，全部定制东大专属车贴。</a:t>
            </a:r>
          </a:p>
          <a:p>
            <a:pPr marL="0" indent="0">
              <a:buNone/>
            </a:pPr>
            <a:r>
              <a:rPr lang="en-US" altLang="zh-CN" sz="1715" b="1">
                <a:latin typeface="宋体" charset="0"/>
                <a:ea typeface="宋体" charset="0"/>
                <a:cs typeface="宋体" charset="0"/>
              </a:rPr>
              <a:t>​2</a:t>
            </a:r>
            <a:r>
              <a:rPr lang="zh-CN" altLang="en-US" sz="1715" b="1">
                <a:latin typeface="宋体" charset="0"/>
                <a:ea typeface="宋体" charset="0"/>
                <a:cs typeface="宋体" charset="0"/>
              </a:rPr>
              <a:t>、区域分布</a:t>
            </a:r>
          </a:p>
          <a:p>
            <a:r>
              <a:rPr lang="en-US" altLang="zh-CN" sz="1715" b="1">
                <a:latin typeface="宋体" charset="0"/>
                <a:ea typeface="宋体" charset="0"/>
                <a:cs typeface="宋体" charset="0"/>
                <a:sym typeface="+mn-ea"/>
              </a:rPr>
              <a:t>​</a:t>
            </a:r>
            <a:r>
              <a:rPr lang="zh-CN" altLang="en-US" sz="1715" b="1">
                <a:latin typeface="宋体" charset="0"/>
                <a:ea typeface="宋体" charset="0"/>
                <a:cs typeface="宋体" charset="0"/>
                <a:sym typeface="+mn-ea"/>
              </a:rPr>
              <a:t>根据师生需求动态调整，重点覆盖教学区、宿舍区、食堂及交通枢纽（基于大数据热力分析）。</a:t>
            </a:r>
            <a:endParaRPr lang="en-US" altLang="zh-CN" sz="1715" b="1">
              <a:latin typeface="宋体" charset="0"/>
              <a:ea typeface="宋体" charset="0"/>
              <a:cs typeface="宋体" charset="0"/>
            </a:endParaRPr>
          </a:p>
          <a:p>
            <a:r>
              <a:rPr lang="en-US" altLang="zh-CN" sz="1715" b="1">
                <a:latin typeface="宋体" charset="0"/>
                <a:ea typeface="宋体" charset="0"/>
                <a:cs typeface="宋体" charset="0"/>
              </a:rPr>
              <a:t>​3</a:t>
            </a:r>
            <a:r>
              <a:rPr lang="zh-CN" altLang="en-US" sz="1715" b="1">
                <a:latin typeface="宋体" charset="0"/>
                <a:ea typeface="宋体" charset="0"/>
                <a:cs typeface="宋体" charset="0"/>
              </a:rPr>
              <a:t>、使用数据</a:t>
            </a:r>
            <a:r>
              <a:rPr lang="en-US" altLang="zh-CN" sz="1715" b="1">
                <a:latin typeface="宋体" charset="0"/>
                <a:ea typeface="宋体" charset="0"/>
                <a:cs typeface="宋体" charset="0"/>
              </a:rPr>
              <a:t>​</a:t>
            </a:r>
          </a:p>
          <a:p>
            <a:r>
              <a:rPr lang="zh-CN" altLang="en-US" sz="1715" b="1">
                <a:latin typeface="宋体" charset="0"/>
                <a:ea typeface="宋体" charset="0"/>
                <a:cs typeface="宋体" charset="0"/>
              </a:rPr>
              <a:t>日均订单量：单车</a:t>
            </a:r>
            <a:r>
              <a:rPr lang="en-US" altLang="zh-CN" sz="1715" b="1">
                <a:solidFill>
                  <a:schemeClr val="bg2">
                    <a:lumMod val="50000"/>
                  </a:schemeClr>
                </a:solidFill>
                <a:latin typeface="宋体" charset="0"/>
                <a:ea typeface="宋体" charset="0"/>
                <a:cs typeface="宋体" charset="0"/>
              </a:rPr>
              <a:t>7426</a:t>
            </a:r>
            <a:r>
              <a:rPr lang="zh-CN" altLang="en-US" sz="1715" b="1">
                <a:latin typeface="宋体" charset="0"/>
                <a:ea typeface="宋体" charset="0"/>
                <a:cs typeface="宋体" charset="0"/>
              </a:rPr>
              <a:t>单；助力车</a:t>
            </a:r>
            <a:r>
              <a:rPr lang="en-US" altLang="zh-CN" sz="1715" b="1">
                <a:solidFill>
                  <a:schemeClr val="bg2">
                    <a:lumMod val="50000"/>
                  </a:schemeClr>
                </a:solidFill>
                <a:latin typeface="宋体" charset="0"/>
                <a:ea typeface="宋体" charset="0"/>
                <a:cs typeface="宋体" charset="0"/>
              </a:rPr>
              <a:t>6778</a:t>
            </a:r>
            <a:r>
              <a:rPr lang="zh-CN" altLang="en-US" sz="1715" b="1">
                <a:latin typeface="宋体" charset="0"/>
                <a:ea typeface="宋体" charset="0"/>
                <a:cs typeface="宋体" charset="0"/>
              </a:rPr>
              <a:t>单，用户活跃度：</a:t>
            </a:r>
            <a:r>
              <a:rPr lang="en-US" altLang="zh-CN" sz="1715" b="1">
                <a:solidFill>
                  <a:schemeClr val="bg2">
                    <a:lumMod val="50000"/>
                  </a:schemeClr>
                </a:solidFill>
                <a:latin typeface="宋体" charset="0"/>
                <a:ea typeface="宋体" charset="0"/>
                <a:cs typeface="宋体" charset="0"/>
              </a:rPr>
              <a:t>90%</a:t>
            </a:r>
            <a:r>
              <a:rPr lang="zh-CN" altLang="en-US" sz="1715" b="1">
                <a:latin typeface="宋体" charset="0"/>
                <a:ea typeface="宋体" charset="0"/>
                <a:cs typeface="宋体" charset="0"/>
              </a:rPr>
              <a:t>以上。</a:t>
            </a:r>
          </a:p>
          <a:p>
            <a:r>
              <a:rPr lang="zh-CN" altLang="en-US" sz="1715" b="1">
                <a:latin typeface="宋体" charset="0"/>
                <a:ea typeface="宋体" charset="0"/>
                <a:cs typeface="宋体" charset="0"/>
              </a:rPr>
              <a:t>高峰期车辆调度响应时间：</a:t>
            </a:r>
            <a:r>
              <a:rPr lang="en-US" altLang="zh-CN" sz="1715" b="1">
                <a:solidFill>
                  <a:schemeClr val="bg2">
                    <a:lumMod val="50000"/>
                  </a:schemeClr>
                </a:solidFill>
                <a:latin typeface="宋体" charset="0"/>
                <a:ea typeface="宋体" charset="0"/>
                <a:cs typeface="宋体" charset="0"/>
              </a:rPr>
              <a:t>≤15</a:t>
            </a:r>
            <a:r>
              <a:rPr lang="zh-CN" altLang="en-US" sz="1715" b="1">
                <a:solidFill>
                  <a:schemeClr val="bg2">
                    <a:lumMod val="50000"/>
                  </a:schemeClr>
                </a:solidFill>
                <a:latin typeface="宋体" charset="0"/>
                <a:ea typeface="宋体" charset="0"/>
                <a:cs typeface="宋体" charset="0"/>
              </a:rPr>
              <a:t>分钟</a:t>
            </a:r>
            <a:r>
              <a:rPr lang="zh-CN" altLang="en-US" sz="1715" b="1">
                <a:latin typeface="宋体" charset="0"/>
                <a:ea typeface="宋体" charset="0"/>
                <a:cs typeface="宋体" charset="0"/>
              </a:rPr>
              <a:t>（通过物联网实时监测供需）</a:t>
            </a:r>
          </a:p>
        </p:txBody>
      </p:sp>
      <p:sp>
        <p:nvSpPr>
          <p:cNvPr id="4" name="标题 3"/>
          <p:cNvSpPr>
            <a:spLocks noGrp="1"/>
          </p:cNvSpPr>
          <p:nvPr>
            <p:ph type="title"/>
          </p:nvPr>
        </p:nvSpPr>
        <p:spPr>
          <a:xfrm>
            <a:off x="902335" y="549275"/>
            <a:ext cx="10593705" cy="681990"/>
          </a:xfrm>
        </p:spPr>
        <p:txBody>
          <a:bodyPr/>
          <a:lstStyle/>
          <a:p>
            <a:r>
              <a:rPr lang="zh-CN" altLang="en-US">
                <a:latin typeface="黑体" charset="0"/>
                <a:ea typeface="黑体" charset="0"/>
              </a:rPr>
              <a:t>哈啰服务规模与覆盖能力</a:t>
            </a:r>
          </a:p>
        </p:txBody>
      </p:sp>
      <p:pic>
        <p:nvPicPr>
          <p:cNvPr id="10" name="图片 9" descr="资源 2"/>
          <p:cNvPicPr>
            <a:picLocks noChangeAspect="1"/>
          </p:cNvPicPr>
          <p:nvPr>
            <p:custDataLst>
              <p:tags r:id="rId2"/>
            </p:custDataLst>
          </p:nvPr>
        </p:nvPicPr>
        <p:blipFill>
          <a:blip r:embed="rId4" cstate="screen">
            <a:extLst>
              <a:ext uri="{28A0092B-C50C-407E-A947-70E740481C1C}">
                <a14:useLocalDpi xmlns:a14="http://schemas.microsoft.com/office/drawing/2010/main"/>
              </a:ext>
            </a:extLst>
          </a:blip>
          <a:stretch>
            <a:fillRect/>
          </a:stretch>
        </p:blipFill>
        <p:spPr>
          <a:xfrm>
            <a:off x="165735" y="90805"/>
            <a:ext cx="1222375" cy="269240"/>
          </a:xfrm>
          <a:prstGeom prst="rect">
            <a:avLst/>
          </a:prstGeom>
        </p:spPr>
      </p:pic>
      <p:pic>
        <p:nvPicPr>
          <p:cNvPr id="3" name="图片 2" descr="f8bcbeb715af90e8a79c52dca353296f"/>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47255" y="1010920"/>
            <a:ext cx="3750310" cy="5002530"/>
          </a:xfrm>
          <a:prstGeom prst="rect">
            <a:avLst/>
          </a:prstGeom>
        </p:spPr>
      </p:pic>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half" idx="1"/>
          </p:nvPr>
        </p:nvSpPr>
        <p:spPr>
          <a:xfrm>
            <a:off x="695960" y="1744980"/>
            <a:ext cx="5323840" cy="4432935"/>
          </a:xfrm>
        </p:spPr>
        <p:txBody>
          <a:bodyPr>
            <a:normAutofit lnSpcReduction="10000"/>
          </a:bodyPr>
          <a:lstStyle/>
          <a:p>
            <a:pPr algn="l">
              <a:buClrTx/>
              <a:buSzTx/>
            </a:pPr>
            <a:r>
              <a:rPr lang="zh-CN" altLang="en-US" sz="1715" b="1">
                <a:latin typeface="宋体" charset="0"/>
                <a:ea typeface="宋体" charset="0"/>
                <a:cs typeface="宋体" charset="0"/>
              </a:rPr>
              <a:t>1、车辆维护机制​</a:t>
            </a:r>
          </a:p>
          <a:p>
            <a:pPr algn="l">
              <a:buClrTx/>
              <a:buSzTx/>
            </a:pPr>
            <a:r>
              <a:rPr lang="zh-CN" altLang="en-US" sz="1715" b="1">
                <a:latin typeface="宋体" charset="0"/>
                <a:ea typeface="宋体" charset="0"/>
                <a:cs typeface="宋体" charset="0"/>
              </a:rPr>
              <a:t>每日检修率</a:t>
            </a:r>
            <a:r>
              <a:rPr lang="zh-CN" altLang="en-US" sz="1715" b="1">
                <a:solidFill>
                  <a:schemeClr val="bg2">
                    <a:lumMod val="50000"/>
                  </a:schemeClr>
                </a:solidFill>
                <a:latin typeface="宋体" charset="0"/>
                <a:ea typeface="宋体" charset="0"/>
                <a:cs typeface="宋体" charset="0"/>
              </a:rPr>
              <a:t>100%</a:t>
            </a:r>
            <a:r>
              <a:rPr lang="zh-CN" altLang="en-US" sz="1715" b="1">
                <a:latin typeface="宋体" charset="0"/>
                <a:ea typeface="宋体" charset="0"/>
                <a:cs typeface="宋体" charset="0"/>
              </a:rPr>
              <a:t>，故障响应时间</a:t>
            </a:r>
            <a:r>
              <a:rPr lang="zh-CN" altLang="en-US" sz="1715" b="1">
                <a:solidFill>
                  <a:schemeClr val="bg2">
                    <a:lumMod val="50000"/>
                  </a:schemeClr>
                </a:solidFill>
                <a:latin typeface="宋体" charset="0"/>
                <a:ea typeface="宋体" charset="0"/>
                <a:cs typeface="宋体" charset="0"/>
              </a:rPr>
              <a:t>≤30</a:t>
            </a:r>
            <a:r>
              <a:rPr lang="zh-CN" altLang="en-US" sz="1715" b="1">
                <a:latin typeface="宋体" charset="0"/>
                <a:ea typeface="宋体" charset="0"/>
                <a:cs typeface="宋体" charset="0"/>
              </a:rPr>
              <a:t>分钟（依托物联网故障预警）。</a:t>
            </a:r>
          </a:p>
          <a:p>
            <a:pPr algn="l">
              <a:buClrTx/>
              <a:buSzTx/>
            </a:pPr>
            <a:r>
              <a:rPr lang="zh-CN" altLang="en-US" sz="1715" b="1">
                <a:latin typeface="宋体" charset="0"/>
                <a:ea typeface="宋体" charset="0"/>
                <a:cs typeface="宋体" charset="0"/>
              </a:rPr>
              <a:t>智能锁维护：定期升级加密算法，异常开锁率</a:t>
            </a:r>
            <a:r>
              <a:rPr lang="zh-CN" altLang="en-US" sz="1715" b="1">
                <a:solidFill>
                  <a:schemeClr val="bg2">
                    <a:lumMod val="50000"/>
                  </a:schemeClr>
                </a:solidFill>
                <a:latin typeface="宋体" charset="0"/>
                <a:ea typeface="宋体" charset="0"/>
                <a:cs typeface="宋体" charset="0"/>
              </a:rPr>
              <a:t>＜0.5%</a:t>
            </a:r>
            <a:r>
              <a:rPr lang="zh-CN" altLang="en-US" sz="1715" b="1">
                <a:latin typeface="宋体" charset="0"/>
                <a:ea typeface="宋体" charset="0"/>
                <a:cs typeface="宋体" charset="0"/>
              </a:rPr>
              <a:t>。</a:t>
            </a:r>
          </a:p>
          <a:p>
            <a:pPr algn="l">
              <a:buClrTx/>
              <a:buSzTx/>
            </a:pPr>
            <a:r>
              <a:rPr lang="zh-CN" altLang="en-US" sz="1715" b="1">
                <a:latin typeface="宋体" charset="0"/>
                <a:ea typeface="宋体" charset="0"/>
                <a:cs typeface="宋体" charset="0"/>
              </a:rPr>
              <a:t>2、​安全保障措施​</a:t>
            </a:r>
          </a:p>
          <a:p>
            <a:pPr algn="l">
              <a:buClrTx/>
              <a:buSzTx/>
            </a:pPr>
            <a:r>
              <a:rPr lang="zh-CN" altLang="en-US" sz="1715" b="1">
                <a:solidFill>
                  <a:schemeClr val="bg2">
                    <a:lumMod val="50000"/>
                  </a:schemeClr>
                </a:solidFill>
                <a:latin typeface="宋体" charset="0"/>
                <a:ea typeface="宋体" charset="0"/>
                <a:cs typeface="宋体" charset="0"/>
              </a:rPr>
              <a:t>骑行保险覆盖率100%</a:t>
            </a:r>
            <a:r>
              <a:rPr lang="zh-CN" altLang="en-US" sz="1715" b="1">
                <a:latin typeface="宋体" charset="0"/>
                <a:ea typeface="宋体" charset="0"/>
                <a:cs typeface="宋体" charset="0"/>
              </a:rPr>
              <a:t>（含意外险及第三者责任险）。</a:t>
            </a:r>
          </a:p>
          <a:p>
            <a:pPr algn="l">
              <a:buClrTx/>
              <a:buSzTx/>
            </a:pPr>
            <a:r>
              <a:rPr lang="zh-CN" altLang="en-US" sz="1715" b="1">
                <a:latin typeface="宋体" charset="0"/>
                <a:ea typeface="宋体" charset="0"/>
                <a:cs typeface="宋体" charset="0"/>
              </a:rPr>
              <a:t>安全提示：APP内嵌骑行规范指南，违规行为累计扣分制</a:t>
            </a:r>
          </a:p>
          <a:p>
            <a:pPr algn="l">
              <a:buClrTx/>
              <a:buSzTx/>
            </a:pPr>
            <a:r>
              <a:rPr lang="zh-CN" altLang="en-US" sz="1715" b="1">
                <a:latin typeface="宋体" charset="0"/>
                <a:ea typeface="宋体" charset="0"/>
                <a:cs typeface="宋体" charset="0"/>
              </a:rPr>
              <a:t>3、日常秩序维护</a:t>
            </a:r>
          </a:p>
          <a:p>
            <a:pPr algn="l">
              <a:buClrTx/>
              <a:buSzTx/>
            </a:pPr>
            <a:r>
              <a:rPr lang="zh-CN" altLang="en-US" sz="1715" b="1">
                <a:latin typeface="宋体" charset="0"/>
                <a:ea typeface="宋体" charset="0"/>
                <a:cs typeface="宋体" charset="0"/>
              </a:rPr>
              <a:t>哈啰运维人员配备</a:t>
            </a:r>
            <a:r>
              <a:rPr lang="zh-CN" altLang="en-US" sz="1715" b="1">
                <a:solidFill>
                  <a:schemeClr val="bg2">
                    <a:lumMod val="50000"/>
                  </a:schemeClr>
                </a:solidFill>
                <a:latin typeface="宋体" charset="0"/>
                <a:ea typeface="宋体" charset="0"/>
                <a:cs typeface="宋体" charset="0"/>
              </a:rPr>
              <a:t>15人</a:t>
            </a:r>
            <a:r>
              <a:rPr lang="zh-CN" altLang="en-US" sz="1715" b="1">
                <a:latin typeface="宋体" charset="0"/>
                <a:ea typeface="宋体" charset="0"/>
                <a:cs typeface="宋体" charset="0"/>
              </a:rPr>
              <a:t>，日常车辆秩序维护，学生自有车辆协助整理，</a:t>
            </a:r>
          </a:p>
        </p:txBody>
      </p:sp>
      <p:sp>
        <p:nvSpPr>
          <p:cNvPr id="4" name="标题 3"/>
          <p:cNvSpPr>
            <a:spLocks noGrp="1"/>
          </p:cNvSpPr>
          <p:nvPr>
            <p:ph type="title"/>
          </p:nvPr>
        </p:nvSpPr>
        <p:spPr>
          <a:xfrm>
            <a:off x="695960" y="360045"/>
            <a:ext cx="10800080" cy="815975"/>
          </a:xfrm>
        </p:spPr>
        <p:txBody>
          <a:bodyPr/>
          <a:lstStyle/>
          <a:p>
            <a:pPr algn="ctr"/>
            <a:r>
              <a:rPr lang="zh-CN" altLang="en-US">
                <a:latin typeface="黑体" charset="0"/>
                <a:ea typeface="黑体" charset="0"/>
              </a:rPr>
              <a:t>日常运营保障体系</a:t>
            </a:r>
            <a:endParaRPr lang="zh-CN" altLang="en-US"/>
          </a:p>
        </p:txBody>
      </p:sp>
      <p:pic>
        <p:nvPicPr>
          <p:cNvPr id="7" name="图片 6" descr="资源 2"/>
          <p:cNvPicPr>
            <a:picLocks noChangeAspect="1"/>
          </p:cNvPicPr>
          <p:nvPr>
            <p:custDataLst>
              <p:tags r:id="rId2"/>
            </p:custDataLst>
          </p:nvPr>
        </p:nvPicPr>
        <p:blipFill>
          <a:blip r:embed="rId4" cstate="screen">
            <a:extLst>
              <a:ext uri="{28A0092B-C50C-407E-A947-70E740481C1C}">
                <a14:useLocalDpi xmlns:a14="http://schemas.microsoft.com/office/drawing/2010/main"/>
              </a:ext>
            </a:extLst>
          </a:blip>
          <a:stretch>
            <a:fillRect/>
          </a:stretch>
        </p:blipFill>
        <p:spPr>
          <a:xfrm>
            <a:off x="229235" y="186055"/>
            <a:ext cx="1222375" cy="269240"/>
          </a:xfrm>
          <a:prstGeom prst="rect">
            <a:avLst/>
          </a:prstGeom>
        </p:spPr>
      </p:pic>
      <p:pic>
        <p:nvPicPr>
          <p:cNvPr id="5" name="图片 4" descr="63e9ebf0f228c304b85c596a24bfa5c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70625" y="1744345"/>
            <a:ext cx="2735580" cy="4433570"/>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01455" y="1744980"/>
            <a:ext cx="2599690" cy="4543425"/>
          </a:xfrm>
          <a:prstGeom prst="rect">
            <a:avLst/>
          </a:prstGeom>
        </p:spPr>
      </p:pic>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half" idx="1"/>
          </p:nvPr>
        </p:nvSpPr>
        <p:spPr>
          <a:xfrm>
            <a:off x="695960" y="1619250"/>
            <a:ext cx="5323840" cy="4558665"/>
          </a:xfrm>
        </p:spPr>
        <p:txBody>
          <a:bodyPr>
            <a:normAutofit/>
          </a:bodyPr>
          <a:lstStyle/>
          <a:p>
            <a:pPr algn="l" fontAlgn="auto">
              <a:lnSpc>
                <a:spcPct val="150000"/>
              </a:lnSpc>
              <a:buClrTx/>
              <a:buSzTx/>
            </a:pPr>
            <a:r>
              <a:rPr lang="en-US" altLang="zh-CN" sz="1900" b="1">
                <a:latin typeface="宋体" charset="0"/>
                <a:ea typeface="宋体" charset="0"/>
                <a:cs typeface="宋体" charset="0"/>
              </a:rPr>
              <a:t>1</a:t>
            </a:r>
            <a:r>
              <a:rPr lang="zh-CN" altLang="en-US" sz="1900" b="1">
                <a:latin typeface="宋体" charset="0"/>
                <a:ea typeface="宋体" charset="0"/>
                <a:cs typeface="宋体" charset="0"/>
              </a:rPr>
              <a:t>、</a:t>
            </a:r>
            <a:r>
              <a:rPr lang="zh-CN" altLang="en-US" sz="1715" b="1">
                <a:solidFill>
                  <a:schemeClr val="bg2">
                    <a:lumMod val="50000"/>
                  </a:schemeClr>
                </a:solidFill>
                <a:latin typeface="宋体" charset="0"/>
                <a:ea typeface="宋体" charset="0"/>
                <a:cs typeface="宋体" charset="0"/>
              </a:rPr>
              <a:t>电力保障</a:t>
            </a:r>
            <a:r>
              <a:rPr lang="zh-CN" altLang="en-US" sz="1715" b="1">
                <a:latin typeface="宋体" charset="0"/>
                <a:ea typeface="宋体" charset="0"/>
                <a:cs typeface="宋体" charset="0"/>
              </a:rPr>
              <a:t>：为了保障用户用车有电，换电人员分白班和夜班进行 24 小时电力保障，根据车辆管理后台 BOS 系统，监控区域里面的车辆欠压情况，进行人工换电，确保师生用车电力无异常。</a:t>
            </a:r>
          </a:p>
          <a:p>
            <a:pPr algn="l" fontAlgn="auto">
              <a:lnSpc>
                <a:spcPct val="150000"/>
              </a:lnSpc>
              <a:buClrTx/>
              <a:buSzTx/>
            </a:pPr>
            <a:r>
              <a:rPr lang="zh-CN" altLang="en-US" sz="1715" b="1">
                <a:latin typeface="宋体" charset="0"/>
                <a:ea typeface="宋体" charset="0"/>
                <a:cs typeface="宋体" charset="0"/>
              </a:rPr>
              <a:t>2、</a:t>
            </a:r>
            <a:r>
              <a:rPr lang="zh-CN" altLang="en-US" sz="1715" b="1">
                <a:solidFill>
                  <a:schemeClr val="bg2">
                    <a:lumMod val="50000"/>
                  </a:schemeClr>
                </a:solidFill>
                <a:latin typeface="宋体" charset="0"/>
                <a:ea typeface="宋体" charset="0"/>
                <a:cs typeface="宋体" charset="0"/>
              </a:rPr>
              <a:t>网格化管理</a:t>
            </a:r>
            <a:r>
              <a:rPr lang="zh-CN" altLang="en-US" sz="1715" b="1">
                <a:latin typeface="宋体" charset="0"/>
                <a:ea typeface="宋体" charset="0"/>
                <a:cs typeface="宋体" charset="0"/>
              </a:rPr>
              <a:t>：把每个人落实到网格里面进行管理区域里面的车辆，根据停车点和停车点上常驻车辆的数量进行划分区域，确保每个划分的区域合理。在运维中确保“5 分钟内响应、60 分钟内处理完成”。</a:t>
            </a:r>
          </a:p>
        </p:txBody>
      </p:sp>
      <p:sp>
        <p:nvSpPr>
          <p:cNvPr id="3" name="内容占位符 2"/>
          <p:cNvSpPr>
            <a:spLocks noGrp="1"/>
          </p:cNvSpPr>
          <p:nvPr>
            <p:ph sz="half" idx="2"/>
          </p:nvPr>
        </p:nvSpPr>
        <p:spPr>
          <a:xfrm>
            <a:off x="6172200" y="1490980"/>
            <a:ext cx="5323840" cy="4686935"/>
          </a:xfrm>
        </p:spPr>
        <p:txBody>
          <a:bodyPr>
            <a:normAutofit lnSpcReduction="10000"/>
          </a:bodyPr>
          <a:lstStyle/>
          <a:p>
            <a:pPr algn="l" fontAlgn="auto">
              <a:lnSpc>
                <a:spcPct val="150000"/>
              </a:lnSpc>
              <a:buClrTx/>
              <a:buSzTx/>
            </a:pPr>
            <a:r>
              <a:rPr lang="en-US" altLang="zh-CN" sz="1900" b="1">
                <a:latin typeface="宋体" charset="0"/>
                <a:ea typeface="宋体" charset="0"/>
                <a:cs typeface="宋体" charset="0"/>
              </a:rPr>
              <a:t>3、</a:t>
            </a:r>
            <a:r>
              <a:rPr lang="zh-CN" altLang="en-US" sz="1715" b="1">
                <a:solidFill>
                  <a:schemeClr val="bg2">
                    <a:lumMod val="50000"/>
                  </a:schemeClr>
                </a:solidFill>
                <a:latin typeface="宋体" charset="0"/>
                <a:ea typeface="宋体" charset="0"/>
                <a:cs typeface="宋体" charset="0"/>
              </a:rPr>
              <a:t>车辆及时调度</a:t>
            </a:r>
            <a:r>
              <a:rPr lang="zh-CN" altLang="en-US" sz="1715" b="1">
                <a:latin typeface="宋体" charset="0"/>
                <a:ea typeface="宋体" charset="0"/>
                <a:cs typeface="宋体" charset="0"/>
              </a:rPr>
              <a:t>：为保障当地交通减压运营，已投车辆高效使用，利用后台车辆闲置率指标，根据投放进度筹备调度运输车辆，对车辆挤压、闲置车辆及时调度到需求位置，同时对故障车辆进行回收。根据校内潮汐现象的区域，及时通过调度车辆快速调离疏导，避免加压和交通拥堵。</a:t>
            </a:r>
          </a:p>
          <a:p>
            <a:pPr algn="l" fontAlgn="auto">
              <a:lnSpc>
                <a:spcPct val="150000"/>
              </a:lnSpc>
              <a:buClrTx/>
              <a:buSzTx/>
            </a:pPr>
            <a:r>
              <a:rPr lang="zh-CN" altLang="en-US" sz="1715" b="1">
                <a:latin typeface="宋体" charset="0"/>
                <a:ea typeface="宋体" charset="0"/>
                <a:cs typeface="宋体" charset="0"/>
              </a:rPr>
              <a:t>4、</a:t>
            </a:r>
            <a:r>
              <a:rPr lang="zh-CN" altLang="en-US" sz="1715" b="1">
                <a:solidFill>
                  <a:schemeClr val="bg2">
                    <a:lumMod val="50000"/>
                  </a:schemeClr>
                </a:solidFill>
                <a:latin typeface="宋体" charset="0"/>
                <a:ea typeface="宋体" charset="0"/>
                <a:cs typeface="宋体" charset="0"/>
              </a:rPr>
              <a:t>故障车处理</a:t>
            </a:r>
            <a:r>
              <a:rPr lang="zh-CN" altLang="en-US" sz="1715" b="1">
                <a:latin typeface="宋体" charset="0"/>
                <a:ea typeface="宋体" charset="0"/>
                <a:cs typeface="宋体" charset="0"/>
              </a:rPr>
              <a:t>：找到能现场处理的车辆，先对用户的报障进行判断，再拍故障位置照片，然后记录车辆编码、故障情况；再对故障进行维护，修理；完成再次投放，现场无法修理的车辆进行聚拢，由回收司机进行统一回收至哈啰维修仓库，专业维修以后进行投放。</a:t>
            </a:r>
          </a:p>
        </p:txBody>
      </p:sp>
      <p:sp>
        <p:nvSpPr>
          <p:cNvPr id="4" name="标题 3"/>
          <p:cNvSpPr>
            <a:spLocks noGrp="1"/>
          </p:cNvSpPr>
          <p:nvPr>
            <p:ph type="title"/>
          </p:nvPr>
        </p:nvSpPr>
        <p:spPr>
          <a:xfrm>
            <a:off x="695960" y="771525"/>
            <a:ext cx="10800080" cy="546100"/>
          </a:xfrm>
        </p:spPr>
        <p:txBody>
          <a:bodyPr/>
          <a:lstStyle/>
          <a:p>
            <a:pPr algn="ctr">
              <a:buClrTx/>
              <a:buSzTx/>
              <a:buFontTx/>
            </a:pPr>
            <a:r>
              <a:rPr lang="zh-CN" altLang="en-US">
                <a:latin typeface="黑体" charset="0"/>
                <a:ea typeface="黑体" charset="0"/>
              </a:rPr>
              <a:t>用户服务与成效</a:t>
            </a:r>
          </a:p>
        </p:txBody>
      </p:sp>
      <p:pic>
        <p:nvPicPr>
          <p:cNvPr id="5" name="图片 4" descr="资源 2"/>
          <p:cNvPicPr>
            <a:picLocks noChangeAspect="1"/>
          </p:cNvPicPr>
          <p:nvPr>
            <p:custDataLst>
              <p:tags r:id="rId2"/>
            </p:custDataLst>
          </p:nvPr>
        </p:nvPicPr>
        <p:blipFill>
          <a:blip r:embed="rId4"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half" idx="1"/>
          </p:nvPr>
        </p:nvSpPr>
        <p:spPr>
          <a:xfrm>
            <a:off x="836930" y="1409700"/>
            <a:ext cx="5086350" cy="4876800"/>
          </a:xfrm>
        </p:spPr>
        <p:txBody>
          <a:bodyPr>
            <a:normAutofit lnSpcReduction="10000"/>
          </a:bodyPr>
          <a:lstStyle/>
          <a:p>
            <a:r>
              <a:rPr lang="zh-CN" altLang="en-US" sz="1800">
                <a:highlight>
                  <a:srgbClr val="FFFF00"/>
                </a:highlight>
                <a:sym typeface="+mn-ea"/>
              </a:rPr>
              <a:t>共享单车摔倒赔付案例与责任划分</a:t>
            </a:r>
          </a:p>
          <a:p>
            <a:pPr algn="l" fontAlgn="auto">
              <a:lnSpc>
                <a:spcPct val="150000"/>
              </a:lnSpc>
              <a:buClrTx/>
              <a:buSzTx/>
            </a:pPr>
            <a:r>
              <a:rPr lang="zh-CN" altLang="en-US" sz="1715" b="1">
                <a:latin typeface="宋体" charset="0"/>
                <a:ea typeface="宋体" charset="0"/>
                <a:cs typeface="宋体" charset="0"/>
                <a:sym typeface="+mn-ea"/>
              </a:rPr>
              <a:t>1、3.3日下雨，一学生骑行车辆刹车摔倒无受伤，哈啰校内运营负责人第一时间进行关怀，检车车辆状况无异常，给予学生骑行卡补偿，学生表示满意</a:t>
            </a:r>
            <a:endParaRPr lang="zh-CN" altLang="en-US" sz="1715" b="1">
              <a:latin typeface="宋体" charset="0"/>
              <a:ea typeface="宋体" charset="0"/>
              <a:cs typeface="宋体" charset="0"/>
            </a:endParaRPr>
          </a:p>
          <a:p>
            <a:pPr algn="l" fontAlgn="auto">
              <a:lnSpc>
                <a:spcPct val="150000"/>
              </a:lnSpc>
              <a:buClrTx/>
              <a:buSzTx/>
            </a:pPr>
            <a:r>
              <a:rPr lang="zh-CN" altLang="en-US" sz="1715" b="1">
                <a:latin typeface="宋体" charset="0"/>
                <a:ea typeface="宋体" charset="0"/>
                <a:cs typeface="宋体" charset="0"/>
              </a:rPr>
              <a:t>2、3.28日一校外参加研究生复试的同学骑行摔伤，哈啰校内运营负责人第一时间联系用户进行慰问，指导用户进行保险备案赔付</a:t>
            </a:r>
          </a:p>
          <a:p>
            <a:pPr algn="l" fontAlgn="auto">
              <a:lnSpc>
                <a:spcPct val="150000"/>
              </a:lnSpc>
              <a:buClrTx/>
              <a:buSzTx/>
            </a:pPr>
            <a:r>
              <a:rPr lang="zh-CN" altLang="en-US" sz="1715" b="1">
                <a:latin typeface="宋体" charset="0"/>
                <a:ea typeface="宋体" charset="0"/>
                <a:cs typeface="宋体" charset="0"/>
              </a:rPr>
              <a:t>3、</a:t>
            </a:r>
            <a:r>
              <a:rPr lang="en-US" altLang="zh-CN" sz="1715" b="1">
                <a:latin typeface="宋体" charset="0"/>
                <a:ea typeface="宋体" charset="0"/>
                <a:cs typeface="宋体" charset="0"/>
              </a:rPr>
              <a:t>2025.</a:t>
            </a:r>
            <a:r>
              <a:rPr lang="zh-CN" altLang="en-US" sz="1715" b="1">
                <a:latin typeface="宋体" charset="0"/>
                <a:ea typeface="宋体" charset="0"/>
                <a:cs typeface="宋体" charset="0"/>
              </a:rPr>
              <a:t>11.6日一学生骑行单车因单车刹车故障摔伤，哈啰校内负责人第一时间将同学送医检查，校园业务负责人第一时间进行关怀慰问，指导用户进行保险备案赔付，同时针对东南大学单车做全面维保。</a:t>
            </a:r>
          </a:p>
          <a:p>
            <a:pPr algn="l" fontAlgn="auto">
              <a:lnSpc>
                <a:spcPct val="150000"/>
              </a:lnSpc>
              <a:buClrTx/>
              <a:buSzTx/>
            </a:pPr>
            <a:endParaRPr lang="zh-CN" altLang="en-US" sz="1715" b="1">
              <a:latin typeface="宋体" charset="0"/>
              <a:ea typeface="宋体" charset="0"/>
              <a:cs typeface="宋体" charset="0"/>
            </a:endParaRPr>
          </a:p>
          <a:p>
            <a:pPr algn="l" fontAlgn="auto">
              <a:lnSpc>
                <a:spcPct val="150000"/>
              </a:lnSpc>
              <a:buClrTx/>
              <a:buSzTx/>
            </a:pPr>
            <a:endParaRPr lang="zh-CN" altLang="en-US" sz="1715" b="1">
              <a:latin typeface="宋体" charset="0"/>
              <a:ea typeface="宋体" charset="0"/>
              <a:cs typeface="宋体" charset="0"/>
            </a:endParaRPr>
          </a:p>
        </p:txBody>
      </p:sp>
      <p:sp>
        <p:nvSpPr>
          <p:cNvPr id="3" name="内容占位符 2"/>
          <p:cNvSpPr>
            <a:spLocks noGrp="1"/>
          </p:cNvSpPr>
          <p:nvPr>
            <p:ph sz="half" idx="2"/>
          </p:nvPr>
        </p:nvSpPr>
        <p:spPr>
          <a:xfrm>
            <a:off x="6631940" y="1410335"/>
            <a:ext cx="4864100" cy="4767580"/>
          </a:xfrm>
        </p:spPr>
        <p:txBody>
          <a:bodyPr>
            <a:normAutofit lnSpcReduction="10000"/>
          </a:bodyPr>
          <a:lstStyle/>
          <a:p>
            <a:pPr fontAlgn="auto">
              <a:lnSpc>
                <a:spcPct val="150000"/>
              </a:lnSpc>
            </a:pPr>
            <a:r>
              <a:rPr lang="zh-CN" altLang="en-US" sz="1800">
                <a:highlight>
                  <a:srgbClr val="FFFF00"/>
                </a:highlight>
              </a:rPr>
              <a:t>遗失物品</a:t>
            </a:r>
          </a:p>
          <a:p>
            <a:pPr algn="l" fontAlgn="auto">
              <a:lnSpc>
                <a:spcPct val="150000"/>
              </a:lnSpc>
              <a:buClrTx/>
              <a:buSzTx/>
            </a:pPr>
            <a:r>
              <a:rPr lang="zh-CN" altLang="en-US" sz="1715" b="1">
                <a:latin typeface="宋体" charset="0"/>
                <a:ea typeface="宋体" charset="0"/>
                <a:cs typeface="宋体" charset="0"/>
              </a:rPr>
              <a:t>1、运维拾到遗失物品第一时间上报并交至最近的门岗</a:t>
            </a:r>
          </a:p>
          <a:p>
            <a:pPr algn="l" fontAlgn="auto">
              <a:lnSpc>
                <a:spcPct val="150000"/>
              </a:lnSpc>
              <a:buClrTx/>
              <a:buSzTx/>
            </a:pPr>
            <a:r>
              <a:rPr lang="zh-CN" altLang="en-US" sz="1715" b="1">
                <a:latin typeface="宋体" charset="0"/>
                <a:ea typeface="宋体" charset="0"/>
                <a:cs typeface="宋体" charset="0"/>
              </a:rPr>
              <a:t>2、学生丢失物品寻求运营帮助，哈啰第一时间定位至相应车辆，后台查询后续用户进行询问并根据车辆骑行轨迹提供给学生调取监控查找</a:t>
            </a:r>
          </a:p>
          <a:p>
            <a:pPr algn="l" fontAlgn="auto">
              <a:lnSpc>
                <a:spcPct val="150000"/>
              </a:lnSpc>
              <a:buClrTx/>
              <a:buSzTx/>
            </a:pPr>
            <a:r>
              <a:rPr lang="zh-CN" altLang="en-US" sz="1715" b="1">
                <a:latin typeface="宋体" charset="0"/>
                <a:ea typeface="宋体" charset="0"/>
                <a:cs typeface="宋体" charset="0"/>
              </a:rPr>
              <a:t>东北门保障</a:t>
            </a:r>
          </a:p>
          <a:p>
            <a:pPr algn="l" fontAlgn="auto">
              <a:lnSpc>
                <a:spcPct val="150000"/>
              </a:lnSpc>
              <a:buClrTx/>
              <a:buSzTx/>
            </a:pPr>
            <a:r>
              <a:rPr lang="zh-CN" altLang="en-US" sz="1715" b="1">
                <a:latin typeface="宋体" charset="0"/>
                <a:ea typeface="宋体" charset="0"/>
                <a:cs typeface="宋体" charset="0"/>
              </a:rPr>
              <a:t>1、根据学生潮汐规律错峰分流和定时补车</a:t>
            </a:r>
          </a:p>
          <a:p>
            <a:pPr algn="l" fontAlgn="auto">
              <a:lnSpc>
                <a:spcPct val="150000"/>
              </a:lnSpc>
              <a:buClrTx/>
              <a:buSzTx/>
            </a:pPr>
            <a:r>
              <a:rPr lang="zh-CN" altLang="en-US" sz="1715" b="1">
                <a:latin typeface="宋体" charset="0"/>
                <a:ea typeface="宋体" charset="0"/>
                <a:cs typeface="宋体" charset="0"/>
              </a:rPr>
              <a:t>2、空间优化与交通疏导​，分区域设置​：校门口划分“单车停放区”“助力车停放区”，高峰期运维协助整理学生自有车辆，确保道路通畅</a:t>
            </a:r>
          </a:p>
          <a:p>
            <a:pPr fontAlgn="auto">
              <a:lnSpc>
                <a:spcPct val="150000"/>
              </a:lnSpc>
            </a:pPr>
            <a:endParaRPr lang="zh-CN" altLang="en-US" sz="1800"/>
          </a:p>
        </p:txBody>
      </p:sp>
      <p:sp>
        <p:nvSpPr>
          <p:cNvPr id="4" name="标题 3"/>
          <p:cNvSpPr>
            <a:spLocks noGrp="1"/>
          </p:cNvSpPr>
          <p:nvPr>
            <p:ph type="title"/>
          </p:nvPr>
        </p:nvSpPr>
        <p:spPr/>
        <p:txBody>
          <a:bodyPr/>
          <a:lstStyle/>
          <a:p>
            <a:pPr algn="ctr"/>
            <a:r>
              <a:rPr lang="zh-CN" altLang="en-US">
                <a:latin typeface="黑体" charset="0"/>
                <a:ea typeface="黑体" charset="0"/>
                <a:sym typeface="+mn-ea"/>
              </a:rPr>
              <a:t>用户服务与成效</a:t>
            </a:r>
            <a:endParaRPr lang="zh-CN" altLang="en-US">
              <a:latin typeface="黑体" charset="0"/>
              <a:ea typeface="黑体" charset="0"/>
            </a:endParaRPr>
          </a:p>
        </p:txBody>
      </p:sp>
      <p:pic>
        <p:nvPicPr>
          <p:cNvPr id="5" name="图片 4" descr="资源 2"/>
          <p:cNvPicPr>
            <a:picLocks noChangeAspect="1"/>
          </p:cNvPicPr>
          <p:nvPr>
            <p:custDataLst>
              <p:tags r:id="rId2"/>
            </p:custDataLst>
          </p:nvPr>
        </p:nvPicPr>
        <p:blipFill>
          <a:blip r:embed="rId4"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half" idx="1"/>
          </p:nvPr>
        </p:nvSpPr>
        <p:spPr/>
        <p:txBody>
          <a:bodyPr>
            <a:normAutofit/>
          </a:bodyPr>
          <a:lstStyle/>
          <a:p>
            <a:pPr algn="l" fontAlgn="auto">
              <a:lnSpc>
                <a:spcPct val="200000"/>
              </a:lnSpc>
              <a:buClrTx/>
              <a:buSzTx/>
            </a:pPr>
            <a:r>
              <a:rPr lang="zh-CN" altLang="en-US" sz="2000" b="1">
                <a:latin typeface="黑体" charset="0"/>
                <a:ea typeface="黑体" charset="0"/>
                <a:cs typeface="宋体" charset="0"/>
              </a:rPr>
              <a:t>定价</a:t>
            </a:r>
            <a:r>
              <a:rPr lang="zh-CN" altLang="en-US" sz="2000" b="1">
                <a:latin typeface="宋体" charset="0"/>
                <a:ea typeface="宋体" charset="0"/>
                <a:cs typeface="宋体" charset="0"/>
              </a:rPr>
              <a:t>:</a:t>
            </a:r>
            <a:endParaRPr lang="zh-CN" altLang="en-US" sz="1715" b="1">
              <a:latin typeface="宋体" charset="0"/>
              <a:ea typeface="宋体" charset="0"/>
              <a:cs typeface="宋体" charset="0"/>
            </a:endParaRPr>
          </a:p>
          <a:p>
            <a:pPr algn="l" fontAlgn="auto">
              <a:lnSpc>
                <a:spcPct val="200000"/>
              </a:lnSpc>
              <a:buClrTx/>
              <a:buSzTx/>
            </a:pPr>
            <a:r>
              <a:rPr lang="zh-CN" altLang="en-US" sz="1715" b="1">
                <a:latin typeface="宋体" charset="0"/>
                <a:ea typeface="宋体" charset="0"/>
                <a:cs typeface="宋体" charset="0"/>
              </a:rPr>
              <a:t>单车包月价格8元/月，助力车包月价格35.9元/月；未购卡用户单车单次骑行:单车0.7元/30分钟+1元/15分钟，未购卡用户助力车单次骑行:1元/20分钟+1元/10分钟</a:t>
            </a:r>
          </a:p>
          <a:p>
            <a:pPr algn="l" fontAlgn="auto">
              <a:lnSpc>
                <a:spcPct val="200000"/>
              </a:lnSpc>
              <a:buClrTx/>
              <a:buSzTx/>
            </a:pPr>
            <a:r>
              <a:rPr lang="zh-CN" altLang="en-US" sz="2000" b="1">
                <a:latin typeface="黑体" charset="0"/>
                <a:ea typeface="黑体" charset="0"/>
                <a:cs typeface="宋体" charset="0"/>
              </a:rPr>
              <a:t>学生认证</a:t>
            </a:r>
          </a:p>
          <a:p>
            <a:pPr algn="l" fontAlgn="auto">
              <a:lnSpc>
                <a:spcPct val="200000"/>
              </a:lnSpc>
              <a:buClrTx/>
              <a:buSzTx/>
            </a:pPr>
            <a:r>
              <a:rPr lang="zh-CN" altLang="en-US" sz="1715" b="1">
                <a:latin typeface="宋体" charset="0"/>
                <a:ea typeface="宋体" charset="0"/>
                <a:cs typeface="宋体" charset="0"/>
              </a:rPr>
              <a:t>通过哈啰App的学生中心进行学生认证，认证通过后可以享受三天免费骑行，在学生中心优惠购卡</a:t>
            </a:r>
          </a:p>
        </p:txBody>
      </p:sp>
      <p:pic>
        <p:nvPicPr>
          <p:cNvPr id="5" name="内容占位符 4" descr="mmexport1740800621450"/>
          <p:cNvPicPr>
            <a:picLocks noGrp="1" noChangeAspect="1"/>
          </p:cNvPicPr>
          <p:nvPr>
            <p:ph sz="half" idx="2"/>
          </p:nvPr>
        </p:nvPicPr>
        <p:blipFill>
          <a:blip r:embed="rId4" cstate="screen">
            <a:extLst>
              <a:ext uri="{28A0092B-C50C-407E-A947-70E740481C1C}">
                <a14:useLocalDpi xmlns:a14="http://schemas.microsoft.com/office/drawing/2010/main"/>
              </a:ext>
            </a:extLst>
          </a:blip>
          <a:stretch>
            <a:fillRect/>
          </a:stretch>
        </p:blipFill>
        <p:spPr>
          <a:xfrm>
            <a:off x="6960870" y="1490980"/>
            <a:ext cx="3902710" cy="4686935"/>
          </a:xfrm>
          <a:prstGeom prst="rect">
            <a:avLst/>
          </a:prstGeom>
        </p:spPr>
      </p:pic>
      <p:sp>
        <p:nvSpPr>
          <p:cNvPr id="4" name="标题 3"/>
          <p:cNvSpPr>
            <a:spLocks noGrp="1"/>
          </p:cNvSpPr>
          <p:nvPr>
            <p:ph type="title"/>
          </p:nvPr>
        </p:nvSpPr>
        <p:spPr/>
        <p:txBody>
          <a:bodyPr/>
          <a:lstStyle/>
          <a:p>
            <a:pPr algn="ctr">
              <a:buClrTx/>
              <a:buSzTx/>
              <a:buFontTx/>
            </a:pPr>
            <a:r>
              <a:rPr lang="zh-CN" altLang="en-US">
                <a:latin typeface="黑体" charset="0"/>
                <a:ea typeface="黑体" charset="0"/>
              </a:rPr>
              <a:t>骑行定价和优惠购卡链路</a:t>
            </a:r>
          </a:p>
        </p:txBody>
      </p:sp>
      <p:pic>
        <p:nvPicPr>
          <p:cNvPr id="3" name="图片 2" descr="资源 2"/>
          <p:cNvPicPr>
            <a:picLocks noChangeAspect="1"/>
          </p:cNvPicPr>
          <p:nvPr>
            <p:custDataLst>
              <p:tags r:id="rId2"/>
            </p:custDataLst>
          </p:nvPr>
        </p:nvPicPr>
        <p:blipFill>
          <a:blip r:embed="rId5"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half" idx="1"/>
          </p:nvPr>
        </p:nvSpPr>
        <p:spPr/>
        <p:txBody>
          <a:bodyPr>
            <a:normAutofit fontScale="87500" lnSpcReduction="10000"/>
          </a:bodyPr>
          <a:lstStyle/>
          <a:p>
            <a:r>
              <a:rPr lang="en-US" altLang="zh-CN">
                <a:solidFill>
                  <a:schemeClr val="bg2">
                    <a:lumMod val="50000"/>
                  </a:schemeClr>
                </a:solidFill>
              </a:rPr>
              <a:t>1.​</a:t>
            </a:r>
            <a:r>
              <a:rPr lang="zh-CN" altLang="en-US">
                <a:solidFill>
                  <a:schemeClr val="bg2">
                    <a:lumMod val="50000"/>
                  </a:schemeClr>
                </a:solidFill>
              </a:rPr>
              <a:t>电子围栏技术</a:t>
            </a:r>
            <a:r>
              <a:rPr lang="en-US" altLang="zh-CN"/>
              <a:t>​</a:t>
            </a:r>
          </a:p>
          <a:p>
            <a:r>
              <a:rPr lang="zh-CN" altLang="en-US"/>
              <a:t>校区全新上线</a:t>
            </a:r>
            <a:r>
              <a:rPr lang="en-US" altLang="zh-CN"/>
              <a:t>53</a:t>
            </a:r>
            <a:r>
              <a:rPr lang="zh-CN" altLang="en-US"/>
              <a:t>个电子围栏停车点，通过蓝牙</a:t>
            </a:r>
            <a:r>
              <a:rPr lang="en-US" altLang="zh-CN"/>
              <a:t>+GPS</a:t>
            </a:r>
            <a:r>
              <a:rPr lang="zh-CN" altLang="en-US"/>
              <a:t>双重定位判断停放合规性。</a:t>
            </a:r>
          </a:p>
          <a:p>
            <a:r>
              <a:rPr lang="zh-CN" altLang="en-US"/>
              <a:t>采用北斗高精度定位为核心技术，旨在实现规范停车、高效调度、智能管理的目标。</a:t>
            </a:r>
          </a:p>
          <a:p>
            <a:r>
              <a:rPr lang="en-US" altLang="zh-CN">
                <a:solidFill>
                  <a:schemeClr val="bg2">
                    <a:lumMod val="50000"/>
                  </a:schemeClr>
                </a:solidFill>
              </a:rPr>
              <a:t>​2.</a:t>
            </a:r>
            <a:r>
              <a:rPr lang="zh-CN" altLang="en-US">
                <a:solidFill>
                  <a:schemeClr val="bg2">
                    <a:lumMod val="50000"/>
                  </a:schemeClr>
                </a:solidFill>
              </a:rPr>
              <a:t>容量动态监控</a:t>
            </a:r>
            <a:r>
              <a:rPr lang="en-US" altLang="zh-CN">
                <a:solidFill>
                  <a:schemeClr val="bg2">
                    <a:lumMod val="50000"/>
                  </a:schemeClr>
                </a:solidFill>
              </a:rPr>
              <a:t>​</a:t>
            </a:r>
          </a:p>
          <a:p>
            <a:r>
              <a:rPr lang="zh-CN" altLang="en-US"/>
              <a:t>实时监控各停车点车辆数量，超容报警率</a:t>
            </a:r>
            <a:r>
              <a:rPr lang="en-US" altLang="zh-CN"/>
              <a:t>100%</a:t>
            </a:r>
            <a:r>
              <a:rPr lang="zh-CN" altLang="en-US"/>
              <a:t>，调度响应率</a:t>
            </a:r>
            <a:r>
              <a:rPr lang="en-US" altLang="zh-CN"/>
              <a:t>98%</a:t>
            </a:r>
            <a:r>
              <a:rPr lang="zh-CN" altLang="en-US"/>
              <a:t>。</a:t>
            </a:r>
          </a:p>
          <a:p>
            <a:r>
              <a:rPr lang="zh-CN" altLang="en-US">
                <a:solidFill>
                  <a:schemeClr val="bg2">
                    <a:lumMod val="50000"/>
                  </a:schemeClr>
                </a:solidFill>
              </a:rPr>
              <a:t>违规停放处理：语音提示</a:t>
            </a:r>
            <a:r>
              <a:rPr lang="en-US" altLang="zh-CN">
                <a:solidFill>
                  <a:schemeClr val="bg2">
                    <a:lumMod val="50000"/>
                  </a:schemeClr>
                </a:solidFill>
              </a:rPr>
              <a:t>+</a:t>
            </a:r>
            <a:r>
              <a:rPr lang="zh-CN" altLang="en-US">
                <a:solidFill>
                  <a:schemeClr val="bg2">
                    <a:lumMod val="50000"/>
                  </a:schemeClr>
                </a:solidFill>
              </a:rPr>
              <a:t>点外强制还车扣费，点位还车前三次可通过学习规范停车规则免罚</a:t>
            </a:r>
            <a:r>
              <a:rPr lang="zh-CN" altLang="en-US"/>
              <a:t>。</a:t>
            </a:r>
          </a:p>
        </p:txBody>
      </p:sp>
      <p:sp>
        <p:nvSpPr>
          <p:cNvPr id="4" name="标题 3"/>
          <p:cNvSpPr>
            <a:spLocks noGrp="1"/>
          </p:cNvSpPr>
          <p:nvPr>
            <p:ph type="title"/>
          </p:nvPr>
        </p:nvSpPr>
        <p:spPr/>
        <p:txBody>
          <a:bodyPr/>
          <a:lstStyle/>
          <a:p>
            <a:pPr algn="ctr">
              <a:buClrTx/>
              <a:buSzTx/>
              <a:buFontTx/>
            </a:pPr>
            <a:r>
              <a:rPr lang="zh-CN" altLang="en-US">
                <a:latin typeface="黑体" charset="0"/>
                <a:ea typeface="黑体" charset="0"/>
              </a:rPr>
              <a:t>定点还车与停放管理</a:t>
            </a:r>
          </a:p>
        </p:txBody>
      </p:sp>
      <p:pic>
        <p:nvPicPr>
          <p:cNvPr id="7" name="图片 6" descr="174844709627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26400" y="1301750"/>
            <a:ext cx="2877820" cy="4434840"/>
          </a:xfrm>
          <a:prstGeom prst="rect">
            <a:avLst/>
          </a:prstGeom>
        </p:spPr>
      </p:pic>
      <p:pic>
        <p:nvPicPr>
          <p:cNvPr id="5" name="图片 4" descr="资源 2"/>
          <p:cNvPicPr>
            <a:picLocks noChangeAspect="1"/>
          </p:cNvPicPr>
          <p:nvPr>
            <p:custDataLst>
              <p:tags r:id="rId2"/>
            </p:custDataLst>
          </p:nvPr>
        </p:nvPicPr>
        <p:blipFill>
          <a:blip r:embed="rId5"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p:cNvSpPr>
            <a:spLocks noGrp="1"/>
          </p:cNvSpPr>
          <p:nvPr>
            <p:ph type="ctrTitle"/>
            <p:custDataLst>
              <p:tags r:id="rId2"/>
            </p:custDataLst>
          </p:nvPr>
        </p:nvSpPr>
        <p:spPr>
          <a:xfrm>
            <a:off x="1068070" y="1295400"/>
            <a:ext cx="6217920" cy="914400"/>
          </a:xfrm>
        </p:spPr>
        <p:txBody>
          <a:bodyPr>
            <a:normAutofit/>
          </a:bodyPr>
          <a:lstStyle/>
          <a:p>
            <a:pPr algn="ctr"/>
            <a:r>
              <a:rPr sz="5400">
                <a:latin typeface="黑体" charset="0"/>
                <a:ea typeface="黑体" charset="0"/>
                <a:cs typeface="+mj-cs"/>
              </a:rPr>
              <a:t>校园巴士</a:t>
            </a:r>
          </a:p>
        </p:txBody>
      </p:sp>
      <p:sp>
        <p:nvSpPr>
          <p:cNvPr id="9" name="文本框 8"/>
          <p:cNvSpPr txBox="1"/>
          <p:nvPr/>
        </p:nvSpPr>
        <p:spPr>
          <a:xfrm>
            <a:off x="1080770" y="727075"/>
            <a:ext cx="4064000" cy="914400"/>
          </a:xfrm>
          <a:prstGeom prst="rect">
            <a:avLst/>
          </a:prstGeom>
          <a:noFill/>
        </p:spPr>
        <p:txBody>
          <a:bodyPr wrap="square" rtlCol="0">
            <a:normAutofit/>
          </a:bodyPr>
          <a:lstStyle/>
          <a:p>
            <a:pPr algn="l">
              <a:lnSpc>
                <a:spcPct val="140000"/>
              </a:lnSpc>
            </a:pPr>
            <a:endParaRPr lang="zh-CN" altLang="en-US" sz="2000" kern="100" dirty="0">
              <a:effectLst/>
              <a:latin typeface="+mn-ea"/>
              <a:cs typeface="江城圆体 400W" panose="020B0500000000000000" pitchFamily="34" charset="-122"/>
            </a:endParaRPr>
          </a:p>
        </p:txBody>
      </p:sp>
      <p:pic>
        <p:nvPicPr>
          <p:cNvPr id="5" name="图片 4" descr="资源 2"/>
          <p:cNvPicPr>
            <a:picLocks noChangeAspect="1"/>
          </p:cNvPicPr>
          <p:nvPr>
            <p:custDataLst>
              <p:tags r:id="rId3"/>
            </p:custDataLst>
          </p:nvPr>
        </p:nvPicPr>
        <p:blipFill>
          <a:blip r:embed="rId5" cstate="screen">
            <a:extLst>
              <a:ext uri="{28A0092B-C50C-407E-A947-70E740481C1C}">
                <a14:useLocalDpi xmlns:a14="http://schemas.microsoft.com/office/drawing/2010/main"/>
              </a:ext>
            </a:extLst>
          </a:blip>
          <a:stretch>
            <a:fillRect/>
          </a:stretch>
        </p:blipFill>
        <p:spPr>
          <a:xfrm>
            <a:off x="182245" y="201295"/>
            <a:ext cx="1222375" cy="269240"/>
          </a:xfrm>
          <a:prstGeom prst="rect">
            <a:avLst/>
          </a:prstGeom>
        </p:spPr>
      </p:pic>
      <p:sp>
        <p:nvSpPr>
          <p:cNvPr id="3" name="文本框 2"/>
          <p:cNvSpPr txBox="1"/>
          <p:nvPr/>
        </p:nvSpPr>
        <p:spPr>
          <a:xfrm>
            <a:off x="2710180" y="2420620"/>
            <a:ext cx="4502785" cy="3583940"/>
          </a:xfrm>
          <a:prstGeom prst="rect">
            <a:avLst/>
          </a:prstGeom>
          <a:noFill/>
        </p:spPr>
        <p:txBody>
          <a:bodyPr wrap="square" rtlCol="0">
            <a:normAutofit/>
          </a:bodyPr>
          <a:lstStyle/>
          <a:p>
            <a:pPr algn="l">
              <a:lnSpc>
                <a:spcPct val="140000"/>
              </a:lnSpc>
            </a:pPr>
            <a:r>
              <a:rPr lang="en-US" altLang="zh-CN" sz="2400" b="1" kern="100" dirty="0">
                <a:effectLst/>
                <a:latin typeface="宋体" charset="0"/>
                <a:ea typeface="宋体" charset="0"/>
                <a:cs typeface="宋体" charset="0"/>
              </a:rPr>
              <a:t>2026</a:t>
            </a:r>
            <a:r>
              <a:rPr lang="zh-CN" altLang="en-US" sz="2400" b="1" kern="100" dirty="0">
                <a:effectLst/>
                <a:latin typeface="宋体" charset="0"/>
                <a:ea typeface="宋体" charset="0"/>
                <a:cs typeface="宋体" charset="0"/>
              </a:rPr>
              <a:t>年</a:t>
            </a:r>
            <a:r>
              <a:rPr lang="en-US" altLang="zh-CN" sz="2400" b="1" kern="100" dirty="0">
                <a:effectLst/>
                <a:latin typeface="宋体" charset="0"/>
                <a:ea typeface="宋体" charset="0"/>
                <a:cs typeface="宋体" charset="0"/>
              </a:rPr>
              <a:t>1</a:t>
            </a:r>
            <a:r>
              <a:rPr lang="zh-CN" altLang="en-US" sz="2400" b="1" kern="100" dirty="0">
                <a:effectLst/>
                <a:latin typeface="宋体" charset="0"/>
                <a:ea typeface="宋体" charset="0"/>
                <a:cs typeface="宋体" charset="0"/>
              </a:rPr>
              <a:t>月</a:t>
            </a:r>
            <a:r>
              <a:rPr lang="en-US" altLang="zh-CN" sz="2400" b="1" kern="100" dirty="0">
                <a:effectLst/>
                <a:latin typeface="宋体" charset="0"/>
                <a:ea typeface="宋体" charset="0"/>
                <a:cs typeface="宋体" charset="0"/>
              </a:rPr>
              <a:t>-6</a:t>
            </a:r>
            <a:r>
              <a:rPr lang="zh-CN" altLang="en-US" sz="2400" b="1" kern="100" dirty="0">
                <a:effectLst/>
                <a:latin typeface="宋体" charset="0"/>
                <a:ea typeface="宋体" charset="0"/>
                <a:cs typeface="宋体" charset="0"/>
              </a:rPr>
              <a:t>月</a:t>
            </a:r>
            <a:r>
              <a:rPr lang="en-US" altLang="zh-CN" sz="2400" b="1" kern="100" dirty="0">
                <a:effectLst/>
                <a:latin typeface="宋体" charset="0"/>
                <a:ea typeface="宋体" charset="0"/>
                <a:cs typeface="宋体" charset="0"/>
              </a:rPr>
              <a:t>10</a:t>
            </a:r>
            <a:r>
              <a:rPr lang="zh-CN" altLang="en-US" sz="2400" b="1" kern="100" dirty="0">
                <a:effectLst/>
                <a:latin typeface="宋体" charset="0"/>
                <a:ea typeface="宋体" charset="0"/>
                <a:cs typeface="宋体" charset="0"/>
              </a:rPr>
              <a:t>日</a:t>
            </a:r>
          </a:p>
          <a:p>
            <a:pPr algn="l">
              <a:lnSpc>
                <a:spcPct val="140000"/>
              </a:lnSpc>
            </a:pPr>
            <a:r>
              <a:rPr lang="zh-CN" altLang="en-US" sz="2400" b="1" kern="100" dirty="0">
                <a:effectLst/>
                <a:latin typeface="宋体" charset="0"/>
                <a:ea typeface="宋体" charset="0"/>
                <a:cs typeface="宋体" charset="0"/>
              </a:rPr>
              <a:t>总趟次：</a:t>
            </a:r>
            <a:r>
              <a:rPr lang="en-US" altLang="zh-CN" sz="2400" b="1" kern="100" dirty="0">
                <a:effectLst/>
                <a:latin typeface="宋体" charset="0"/>
                <a:ea typeface="宋体" charset="0"/>
                <a:cs typeface="宋体" charset="0"/>
              </a:rPr>
              <a:t>8147</a:t>
            </a:r>
            <a:r>
              <a:rPr lang="zh-CN" altLang="en-US" sz="2400" b="1" kern="100" dirty="0">
                <a:effectLst/>
                <a:latin typeface="宋体" charset="0"/>
                <a:ea typeface="宋体" charset="0"/>
                <a:cs typeface="宋体" charset="0"/>
              </a:rPr>
              <a:t>趟</a:t>
            </a:r>
          </a:p>
          <a:p>
            <a:pPr algn="l">
              <a:lnSpc>
                <a:spcPct val="140000"/>
              </a:lnSpc>
            </a:pPr>
            <a:r>
              <a:rPr lang="zh-CN" altLang="en-US" sz="2400" b="1" kern="100" dirty="0">
                <a:effectLst/>
                <a:latin typeface="宋体" charset="0"/>
                <a:ea typeface="宋体" charset="0"/>
                <a:cs typeface="宋体" charset="0"/>
              </a:rPr>
              <a:t>服务总人次：</a:t>
            </a:r>
            <a:r>
              <a:rPr lang="en-US" altLang="zh-CN" sz="2400" b="1" kern="100" dirty="0">
                <a:effectLst/>
                <a:latin typeface="宋体" charset="0"/>
                <a:ea typeface="宋体" charset="0"/>
                <a:cs typeface="宋体" charset="0"/>
              </a:rPr>
              <a:t>99329</a:t>
            </a:r>
            <a:r>
              <a:rPr lang="zh-CN" altLang="en-US" sz="2400" b="1" kern="100" dirty="0">
                <a:effectLst/>
                <a:latin typeface="宋体" charset="0"/>
                <a:ea typeface="宋体" charset="0"/>
                <a:cs typeface="宋体" charset="0"/>
              </a:rPr>
              <a:t>人次</a:t>
            </a:r>
          </a:p>
          <a:p>
            <a:pPr algn="l">
              <a:lnSpc>
                <a:spcPct val="140000"/>
              </a:lnSpc>
            </a:pPr>
            <a:r>
              <a:rPr lang="zh-CN" altLang="en-US" sz="2400" b="1" kern="100" dirty="0">
                <a:effectLst/>
                <a:latin typeface="宋体" charset="0"/>
                <a:ea typeface="宋体" charset="0"/>
                <a:cs typeface="宋体" charset="0"/>
              </a:rPr>
              <a:t>学生丢失手机：</a:t>
            </a:r>
            <a:r>
              <a:rPr lang="en-US" altLang="zh-CN" sz="2400" b="1" kern="100" dirty="0">
                <a:effectLst/>
                <a:latin typeface="宋体" charset="0"/>
                <a:ea typeface="宋体" charset="0"/>
                <a:cs typeface="宋体" charset="0"/>
              </a:rPr>
              <a:t>7</a:t>
            </a:r>
            <a:r>
              <a:rPr lang="zh-CN" altLang="en-US" sz="2400" b="1" kern="100" dirty="0">
                <a:effectLst/>
                <a:latin typeface="宋体" charset="0"/>
                <a:ea typeface="宋体" charset="0"/>
                <a:cs typeface="宋体" charset="0"/>
              </a:rPr>
              <a:t>个</a:t>
            </a:r>
          </a:p>
          <a:p>
            <a:pPr algn="l">
              <a:lnSpc>
                <a:spcPct val="140000"/>
              </a:lnSpc>
            </a:pPr>
            <a:r>
              <a:rPr lang="zh-CN" altLang="en-US" sz="2400" b="1" kern="100" dirty="0">
                <a:effectLst/>
                <a:latin typeface="宋体" charset="0"/>
                <a:ea typeface="宋体" charset="0"/>
                <a:cs typeface="宋体" charset="0"/>
              </a:rPr>
              <a:t>学生丢失电脑：</a:t>
            </a:r>
            <a:r>
              <a:rPr lang="en-US" altLang="zh-CN" sz="2400" b="1" kern="100" dirty="0">
                <a:effectLst/>
                <a:latin typeface="宋体" charset="0"/>
                <a:ea typeface="宋体" charset="0"/>
                <a:cs typeface="宋体" charset="0"/>
              </a:rPr>
              <a:t>2</a:t>
            </a:r>
            <a:r>
              <a:rPr lang="zh-CN" altLang="en-US" sz="2400" b="1" kern="100" dirty="0">
                <a:effectLst/>
                <a:latin typeface="宋体" charset="0"/>
                <a:ea typeface="宋体" charset="0"/>
                <a:cs typeface="宋体" charset="0"/>
              </a:rPr>
              <a:t>台</a:t>
            </a:r>
          </a:p>
          <a:p>
            <a:pPr algn="l">
              <a:lnSpc>
                <a:spcPct val="140000"/>
              </a:lnSpc>
            </a:pPr>
            <a:r>
              <a:rPr lang="zh-CN" altLang="en-US" sz="2400" b="1" kern="100" dirty="0">
                <a:effectLst/>
                <a:latin typeface="宋体" charset="0"/>
                <a:ea typeface="宋体" charset="0"/>
                <a:cs typeface="宋体" charset="0"/>
              </a:rPr>
              <a:t>丢失其他物品：</a:t>
            </a:r>
            <a:r>
              <a:rPr lang="en-US" altLang="zh-CN" sz="2400" b="1" kern="100" dirty="0">
                <a:effectLst/>
                <a:latin typeface="宋体" charset="0"/>
                <a:ea typeface="宋体" charset="0"/>
                <a:cs typeface="宋体" charset="0"/>
              </a:rPr>
              <a:t>45</a:t>
            </a:r>
            <a:r>
              <a:rPr lang="zh-CN" altLang="en-US" sz="2400" b="1" kern="100" dirty="0">
                <a:effectLst/>
                <a:latin typeface="宋体" charset="0"/>
                <a:ea typeface="宋体" charset="0"/>
                <a:cs typeface="宋体" charset="0"/>
              </a:rPr>
              <a:t>件</a:t>
            </a:r>
          </a:p>
          <a:p>
            <a:pPr algn="l">
              <a:lnSpc>
                <a:spcPct val="140000"/>
              </a:lnSpc>
            </a:pPr>
            <a:endParaRPr lang="zh-CN" altLang="en-US" sz="2400" b="1" kern="100" dirty="0">
              <a:effectLst/>
              <a:latin typeface="宋体" charset="0"/>
              <a:ea typeface="宋体" charset="0"/>
              <a:cs typeface="宋体" charset="0"/>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custDataLst>
              <p:tags r:id="rId2"/>
            </p:custDataLst>
          </p:nvPr>
        </p:nvSpPr>
        <p:spPr>
          <a:xfrm>
            <a:off x="530225" y="3091180"/>
            <a:ext cx="11129010" cy="3237865"/>
          </a:xfrm>
          <a:prstGeom prst="roundRect">
            <a:avLst>
              <a:gd name="adj" fmla="val 9236"/>
            </a:avLst>
          </a:prstGeom>
          <a:solidFill>
            <a:schemeClr val="lt1">
              <a:lumMod val="100000"/>
            </a:schemeClr>
          </a:solidFill>
          <a:ln w="3175" cap="flat" cmpd="sng" algn="ctr">
            <a:solidFill>
              <a:schemeClr val="accent1">
                <a:lumMod val="100000"/>
                <a:alpha val="20000"/>
              </a:schemeClr>
            </a:solidFill>
            <a:prstDash val="solid"/>
            <a:round/>
            <a:headEnd type="none" w="med" len="med"/>
            <a:tailEnd type="none" w="med" len="med"/>
          </a:ln>
          <a:effectLst>
            <a:outerShdw blurRad="508000" dist="76200" dir="5399999" algn="bl" rotWithShape="0">
              <a:schemeClr val="accent1">
                <a:alpha val="20000"/>
              </a:schemeClr>
            </a:outerShdw>
          </a:effectLst>
        </p:spPr>
        <p:txBody>
          <a:bodyPr rtlCol="0" anchor="ctr"/>
          <a:lstStyle/>
          <a:p>
            <a:pPr algn="ctr"/>
            <a:endParaRPr kumimoji="1" lang="zh-CN" altLang="en-US" sz="3200">
              <a:latin typeface="+mj-ea"/>
              <a:ea typeface="+mj-ea"/>
              <a:sym typeface="微软雅黑" panose="020B0503020204020204" charset="-122"/>
            </a:endParaRPr>
          </a:p>
        </p:txBody>
      </p:sp>
      <p:sp>
        <p:nvSpPr>
          <p:cNvPr id="17" name="标题 16"/>
          <p:cNvSpPr>
            <a:spLocks noGrp="1"/>
          </p:cNvSpPr>
          <p:nvPr>
            <p:ph type="title"/>
            <p:custDataLst>
              <p:tags r:id="rId3"/>
            </p:custDataLst>
          </p:nvPr>
        </p:nvSpPr>
        <p:spPr>
          <a:xfrm>
            <a:off x="946150" y="3378835"/>
            <a:ext cx="9474200" cy="720090"/>
          </a:xfrm>
        </p:spPr>
        <p:txBody>
          <a:bodyPr anchor="ctr" anchorCtr="0"/>
          <a:lstStyle/>
          <a:p>
            <a:r>
              <a:rPr lang="zh-CN" altLang="en-US">
                <a:solidFill>
                  <a:srgbClr val="000000"/>
                </a:solidFill>
              </a:rPr>
              <a:t>准时准点发车</a:t>
            </a:r>
          </a:p>
        </p:txBody>
      </p:sp>
      <p:sp>
        <p:nvSpPr>
          <p:cNvPr id="4" name="矩形 3"/>
          <p:cNvSpPr/>
          <p:nvPr>
            <p:custDataLst>
              <p:tags r:id="rId4"/>
            </p:custDataLst>
          </p:nvPr>
        </p:nvSpPr>
        <p:spPr>
          <a:xfrm>
            <a:off x="1089660" y="5409566"/>
            <a:ext cx="3959860" cy="1218565"/>
          </a:xfrm>
          <a:prstGeom prst="rect">
            <a:avLst/>
          </a:prstGeom>
          <a:noFill/>
        </p:spPr>
        <p:txBody>
          <a:bodyPr wrap="square" lIns="0" tIns="0" rIns="0" bIns="0" rtlCol="0" anchor="t">
            <a:noAutofit/>
          </a:bodyPr>
          <a:lstStyle/>
          <a:p>
            <a:pPr>
              <a:lnSpc>
                <a:spcPct val="150000"/>
              </a:lnSpc>
              <a:spcBef>
                <a:spcPct val="0"/>
              </a:spcBef>
              <a:spcAft>
                <a:spcPct val="0"/>
              </a:spcAft>
            </a:pPr>
            <a:r>
              <a:rPr lang="zh-CN" altLang="en-US" sz="1400" dirty="0">
                <a:solidFill>
                  <a:srgbClr val="000000"/>
                </a:solidFill>
                <a:latin typeface="+mn-ea"/>
                <a:cs typeface="+mn-ea"/>
                <a:sym typeface="+mn-ea"/>
              </a:rPr>
              <a:t>准时发车是提升校园巴士服务质量的重要方面，建立贵校对我司服务的信任。</a:t>
            </a:r>
          </a:p>
        </p:txBody>
      </p:sp>
      <p:sp>
        <p:nvSpPr>
          <p:cNvPr id="6" name="矩形 5"/>
          <p:cNvSpPr/>
          <p:nvPr>
            <p:custDataLst>
              <p:tags r:id="rId5"/>
            </p:custDataLst>
          </p:nvPr>
        </p:nvSpPr>
        <p:spPr>
          <a:xfrm>
            <a:off x="1089660" y="5123181"/>
            <a:ext cx="3959860" cy="349250"/>
          </a:xfrm>
          <a:prstGeom prst="rect">
            <a:avLst/>
          </a:prstGeom>
          <a:noFill/>
        </p:spPr>
        <p:txBody>
          <a:bodyPr wrap="square" lIns="0" tIns="0" rIns="0" bIns="0" rtlCol="0" anchor="b" anchorCtr="0">
            <a:noAutofit/>
          </a:bodyPr>
          <a:lstStyle/>
          <a:p>
            <a:pPr>
              <a:spcBef>
                <a:spcPct val="0"/>
              </a:spcBef>
              <a:spcAft>
                <a:spcPct val="0"/>
              </a:spcAft>
            </a:pPr>
            <a:r>
              <a:rPr lang="zh-CN" altLang="en-US" sz="2000" b="1">
                <a:solidFill>
                  <a:schemeClr val="accent1"/>
                </a:solidFill>
                <a:latin typeface="+mn-ea"/>
                <a:cs typeface="+mn-ea"/>
                <a:sym typeface="+mn-ea"/>
              </a:rPr>
              <a:t>提高服务可靠性</a:t>
            </a:r>
          </a:p>
        </p:txBody>
      </p:sp>
      <p:sp>
        <p:nvSpPr>
          <p:cNvPr id="9" name="矩形 8"/>
          <p:cNvSpPr/>
          <p:nvPr>
            <p:custDataLst>
              <p:tags r:id="rId6"/>
            </p:custDataLst>
          </p:nvPr>
        </p:nvSpPr>
        <p:spPr>
          <a:xfrm>
            <a:off x="1089660" y="4387216"/>
            <a:ext cx="3959860" cy="1218565"/>
          </a:xfrm>
          <a:prstGeom prst="rect">
            <a:avLst/>
          </a:prstGeom>
          <a:noFill/>
        </p:spPr>
        <p:txBody>
          <a:bodyPr wrap="square" lIns="0" tIns="0" rIns="0" bIns="0" rtlCol="0" anchor="t">
            <a:noAutofit/>
          </a:bodyPr>
          <a:lstStyle/>
          <a:p>
            <a:pPr>
              <a:lnSpc>
                <a:spcPct val="150000"/>
              </a:lnSpc>
              <a:spcBef>
                <a:spcPct val="0"/>
              </a:spcBef>
              <a:spcAft>
                <a:spcPct val="0"/>
              </a:spcAft>
            </a:pPr>
            <a:r>
              <a:rPr lang="zh-CN" altLang="en-US" sz="1400" dirty="0">
                <a:solidFill>
                  <a:srgbClr val="000000"/>
                </a:solidFill>
                <a:latin typeface="+mn-ea"/>
                <a:cs typeface="+mn-ea"/>
                <a:sym typeface="+mn-ea"/>
              </a:rPr>
              <a:t>校园巴士共享业务确保每班车都准时发车，保证学生和教职工的出行计划不受影响。</a:t>
            </a:r>
          </a:p>
        </p:txBody>
      </p:sp>
      <p:sp>
        <p:nvSpPr>
          <p:cNvPr id="10" name="矩形 9"/>
          <p:cNvSpPr/>
          <p:nvPr>
            <p:custDataLst>
              <p:tags r:id="rId7"/>
            </p:custDataLst>
          </p:nvPr>
        </p:nvSpPr>
        <p:spPr>
          <a:xfrm>
            <a:off x="1089660" y="4081146"/>
            <a:ext cx="3959860" cy="349250"/>
          </a:xfrm>
          <a:prstGeom prst="rect">
            <a:avLst/>
          </a:prstGeom>
          <a:noFill/>
        </p:spPr>
        <p:txBody>
          <a:bodyPr wrap="square" lIns="0" tIns="0" rIns="0" bIns="0" rtlCol="0" anchor="b" anchorCtr="0">
            <a:noAutofit/>
          </a:bodyPr>
          <a:lstStyle/>
          <a:p>
            <a:pPr>
              <a:spcBef>
                <a:spcPct val="0"/>
              </a:spcBef>
              <a:spcAft>
                <a:spcPct val="0"/>
              </a:spcAft>
            </a:pPr>
            <a:r>
              <a:rPr lang="zh-CN" altLang="en-US" sz="2000" b="1" dirty="0">
                <a:solidFill>
                  <a:schemeClr val="accent1"/>
                </a:solidFill>
                <a:latin typeface="+mn-ea"/>
                <a:cs typeface="+mn-ea"/>
                <a:sym typeface="+mn-ea"/>
              </a:rPr>
              <a:t>严格遵守发车时间</a:t>
            </a:r>
          </a:p>
        </p:txBody>
      </p:sp>
      <p:pic>
        <p:nvPicPr>
          <p:cNvPr id="3" name="图片 2" descr="5b63bed42ca89fc2a1f26d3d55874f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0" y="0"/>
            <a:ext cx="5132705" cy="2851785"/>
          </a:xfrm>
          <a:prstGeom prst="rect">
            <a:avLst/>
          </a:prstGeom>
        </p:spPr>
      </p:pic>
      <p:pic>
        <p:nvPicPr>
          <p:cNvPr id="2" name="图片 1"/>
          <p:cNvPicPr>
            <a:picLocks noChangeAspect="1"/>
          </p:cNvPicPr>
          <p:nvPr>
            <p:custDataLst>
              <p:tags r:id="rId8"/>
            </p:custDataLst>
          </p:nvPr>
        </p:nvPicPr>
        <p:blipFill>
          <a:blip r:embed="rId11" cstate="screen">
            <a:extLst>
              <a:ext uri="{28A0092B-C50C-407E-A947-70E740481C1C}">
                <a14:useLocalDpi xmlns:a14="http://schemas.microsoft.com/office/drawing/2010/main"/>
              </a:ext>
            </a:extLst>
          </a:blip>
          <a:stretch>
            <a:fillRect/>
          </a:stretch>
        </p:blipFill>
        <p:spPr>
          <a:xfrm>
            <a:off x="5250815" y="3186430"/>
            <a:ext cx="6184900" cy="2852420"/>
          </a:xfrm>
          <a:prstGeom prst="rect">
            <a:avLst/>
          </a:prstGeom>
        </p:spPr>
      </p:pic>
      <p:pic>
        <p:nvPicPr>
          <p:cNvPr id="12" name="图片 11"/>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466455" y="0"/>
            <a:ext cx="3725545" cy="2794000"/>
          </a:xfrm>
          <a:prstGeom prst="rect">
            <a:avLst/>
          </a:prstGeom>
        </p:spPr>
      </p:pic>
      <p:pic>
        <p:nvPicPr>
          <p:cNvPr id="13" name="图片 12"/>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715510" y="0"/>
            <a:ext cx="3804285" cy="285305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19"/>
</p:tagLst>
</file>

<file path=ppt/tags/tag100.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xml><?xml version="1.0" encoding="utf-8"?>
<p:tagLst xmlns:a="http://schemas.openxmlformats.org/drawingml/2006/main" xmlns:r="http://schemas.openxmlformats.org/officeDocument/2006/relationships"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09.xml><?xml version="1.0" encoding="utf-8"?>
<p:tagLst xmlns:a="http://schemas.openxmlformats.org/drawingml/2006/main" xmlns:r="http://schemas.openxmlformats.org/officeDocument/2006/relationships"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a="http://schemas.openxmlformats.org/drawingml/2006/main" xmlns:r="http://schemas.openxmlformats.org/officeDocument/2006/relationships"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19"/>
</p:tagLst>
</file>

<file path=ppt/tags/tag110.xml><?xml version="1.0" encoding="utf-8"?>
<p:tagLst xmlns:a="http://schemas.openxmlformats.org/drawingml/2006/main" xmlns:r="http://schemas.openxmlformats.org/officeDocument/2006/relationships"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a="http://schemas.openxmlformats.org/drawingml/2006/main" xmlns:r="http://schemas.openxmlformats.org/officeDocument/2006/relationships" xmlns:p="http://schemas.openxmlformats.org/presentationml/2006/main">
  <p:tag name="KSO_WM_SLIDE_TYPE" val="title"/>
  <p:tag name="KSO_WM_TEMPLATE_SUBCATEGORY" val="29"/>
  <p:tag name="KSO_WM_TEMPLATE_COLOR_TYPE" val="0"/>
  <p:tag name="KSO_WM_TAG_VERSION" val="3.0"/>
  <p:tag name="KSO_WM_SLIDE_SUBTYPE" val="pureTxt"/>
  <p:tag name="KSO_WM_SLIDE_ITEM_CNT" val="0"/>
  <p:tag name="KSO_WM_TEMPLATE_THUMBS_INDEX" val="1、9"/>
  <p:tag name="KSO_WM_BEAUTIFY_FLAG" val="#wm#"/>
  <p:tag name="KSO_WM_TEMPLATE_INDEX" val="20235919"/>
  <p:tag name="KSO_WM_TEMPLATE_CATEGORY" val="custom"/>
  <p:tag name="KSO_WM_SLIDE_INDEX" val="1"/>
  <p:tag name="KSO_WM_SLIDE_ID" val="custom20235919_1"/>
  <p:tag name="KSO_WM_TEMPLATE_MASTER_TYPE" val="0"/>
  <p:tag name="KSO_WM_SLIDE_LAYOUT" val="a_f"/>
  <p:tag name="KSO_WM_SLIDE_LAYOUT_CNT" val="1_2"/>
  <p:tag name="KSO_WM_TEMPLATE_COLORSEQUENCE" val="1,2,3,1,2,3"/>
  <p:tag name="KSO_WM_SPECIAL_SOURCE" val="bdnull"/>
</p:tagLst>
</file>

<file path=ppt/tags/tag112.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10;添加文档标题内容"/>
  <p:tag name="KSO_WM_UNIT_ID" val="custom20235919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19"/>
  <p:tag name="KSO_WM_TEMPLATE_CATEGORY" val="custom"/>
  <p:tag name="KSO_WM_UNIT_ISCONTENTSTITLE" val="0"/>
  <p:tag name="KSO_WM_UNIT_TEXT_TYPE" val="1"/>
</p:tagLst>
</file>

<file path=ppt/tags/tag113.xml><?xml version="1.0" encoding="utf-8"?>
<p:tagLst xmlns:a="http://schemas.openxmlformats.org/drawingml/2006/main" xmlns:r="http://schemas.openxmlformats.org/officeDocument/2006/relationships" xmlns:p="http://schemas.openxmlformats.org/presentationml/2006/main">
  <p:tag name="KSO_WM_UNIT_TYPE" val="f"/>
  <p:tag name="KSO_WM_UNIT_SUBTYPE" val="b"/>
  <p:tag name="KSO_WM_UNIT_INDEX" val="1"/>
  <p:tag name="KSO_WM_BEAUTIFY_FLAG" val="#wm#"/>
  <p:tag name="KSO_WM_TAG_VERSION" val="3.0"/>
  <p:tag name="KSO_WM_UNIT_ID" val="custom20235919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19"/>
  <p:tag name="KSO_WM_TEMPLATE_CATEGORY" val="custom"/>
  <p:tag name="KSO_WM_UNIT_VALUE" val="11"/>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5919"/>
  <p:tag name="KSO_WM_SPECIAL_SOURCE" val="bdnul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5919"/>
  <p:tag name="KSO_WM_SPECIAL_SOURCE" val="bdnul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5919"/>
  <p:tag name="KSO_WM_SPECIAL_SOURCE" val="bdnull"/>
</p:tagLst>
</file>

<file path=ppt/tags/tag12.xml><?xml version="1.0" encoding="utf-8"?>
<p:tagLst xmlns:a="http://schemas.openxmlformats.org/drawingml/2006/main" xmlns:r="http://schemas.openxmlformats.org/officeDocument/2006/relationships"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19"/>
  <p:tag name="KSO_WM_TEMPLATE_CATEGORY" val="custom"/>
  <p:tag name="KSO_WM_TEMPLATE_MASTER_TYPE" val="0"/>
  <p:tag name="KSO_WM_TEMPLATE_COLORSEQUENCE" val="1,2,3,1,2,3"/>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5919"/>
  <p:tag name="KSO_WM_SPECIAL_SOURCE" val="bdnull"/>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5919"/>
  <p:tag name="KSO_WM_SPECIAL_SOURCE" val="bdnul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5919"/>
  <p:tag name="KSO_WM_SPECIAL_SOURCE" val="bdnul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SLIDE_TYPE" val="title"/>
  <p:tag name="KSO_WM_TEMPLATE_SUBCATEGORY" val="29"/>
  <p:tag name="KSO_WM_TEMPLATE_COLOR_TYPE" val="0"/>
  <p:tag name="KSO_WM_TAG_VERSION" val="3.0"/>
  <p:tag name="KSO_WM_SLIDE_SUBTYPE" val="pureTxt"/>
  <p:tag name="KSO_WM_SLIDE_ITEM_CNT" val="0"/>
  <p:tag name="KSO_WM_TEMPLATE_THUMBS_INDEX" val="1、9"/>
  <p:tag name="KSO_WM_BEAUTIFY_FLAG" val="#wm#"/>
  <p:tag name="KSO_WM_TEMPLATE_INDEX" val="20235919"/>
  <p:tag name="KSO_WM_TEMPLATE_CATEGORY" val="custom"/>
  <p:tag name="KSO_WM_SLIDE_INDEX" val="1"/>
  <p:tag name="KSO_WM_SLIDE_ID" val="custom20235919_1"/>
  <p:tag name="KSO_WM_TEMPLATE_MASTER_TYPE" val="0"/>
  <p:tag name="KSO_WM_SLIDE_LAYOUT" val="a_f"/>
  <p:tag name="KSO_WM_SLIDE_LAYOUT_CNT" val="1_2"/>
  <p:tag name="KSO_WM_TEMPLATE_COLORSEQUENCE" val="1,2,3,1,2,3"/>
  <p:tag name="KSO_WM_SPECIAL_SOURCE" val="bdnull"/>
</p:tagLst>
</file>

<file path=ppt/tags/tag128.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10;添加文档标题内容"/>
  <p:tag name="KSO_WM_UNIT_ID" val="custom20235919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19"/>
  <p:tag name="KSO_WM_TEMPLATE_CATEGORY" val="custom"/>
  <p:tag name="KSO_WM_UNIT_ISCONTENTSTITLE" val="0"/>
  <p:tag name="KSO_WM_UNIT_TEXT_TYPE" val="1"/>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xml><?xml version="1.0" encoding="utf-8"?>
<p:tagLst xmlns:a="http://schemas.openxmlformats.org/drawingml/2006/main" xmlns:r="http://schemas.openxmlformats.org/officeDocument/2006/relationships" xmlns:p="http://schemas.openxmlformats.org/presentationml/2006/main">
  <p:tag name="KSO_WM_SLIDE_ID" val="custom20232484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custom"/>
  <p:tag name="KSO_WM_TEMPLATE_INDEX" val="20233104"/>
  <p:tag name="KSO_WM_SLIDE_TYPE" val="text"/>
  <p:tag name="KSO_WM_SLIDE_SUBTYPE" val="picTxt"/>
  <p:tag name="KSO_WM_SLIDE_SIZE" val="746*95.95"/>
  <p:tag name="KSO_WM_SLIDE_POSITION" val="120.25*376.775"/>
  <p:tag name="KSO_WM_SLIDE_LAYOUT" val="a_d_l"/>
  <p:tag name="KSO_WM_SLIDE_LAYOUT_CNT" val="1_1_1"/>
  <p:tag name="KSO_WM_SPECIAL_SOURCE" val="bdnull"/>
  <p:tag name="KSO_WM_DIAGRAM_GROUP_CODE" val="l1-1"/>
  <p:tag name="KSO_WM_SLIDE_DIAGTYPE" val="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2484_1*i*1"/>
  <p:tag name="KSO_WM_TEMPLATE_CATEGORY" val="custom"/>
  <p:tag name="KSO_WM_TEMPLATE_INDEX" val="20232484"/>
  <p:tag name="KSO_WM_UNIT_LAYERLEVEL" val="1"/>
  <p:tag name="KSO_WM_TAG_VERSION" val="3.0"/>
  <p:tag name="KSO_WM_UNIT_FILL_FORE_SCHEMECOLOR_INDEX" val="2"/>
  <p:tag name="KSO_WM_UNIT_FILL_TYPE" val="1"/>
  <p:tag name="KSO_WM_UNIT_LINE_FORE_SCHEMECOLOR_INDEX" val="5"/>
  <p:tag name="KSO_WM_UNIT_LINE_FILL_TYPE" val="2"/>
  <p:tag name="KSO_WM_UNIT_SHADOW_SCHEMECOLOR_INDEX" val="5"/>
  <p:tag name="KSO_WM_UNIT_TEXT_FILL_FORE_SCHEMECOLOR_INDEX" val="13"/>
  <p:tag name="KSO_WM_UNIT_TEXT_FILL_TYPE" val="1"/>
  <p:tag name="KSO_WM_UNIT_USESOURCEFORMAT_APPLY" val="0"/>
</p:tagLst>
</file>

<file path=ppt/tags/tag13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2484_1*a*1"/>
  <p:tag name="KSO_WM_TEMPLATE_CATEGORY" val="custom"/>
  <p:tag name="KSO_WM_TEMPLATE_INDEX" val="20232484"/>
  <p:tag name="KSO_WM_UNIT_LAYERLEVEL" val="1"/>
  <p:tag name="KSO_WM_TAG_VERSION" val="3.0"/>
  <p:tag name="KSO_WM_BEAUTIFY_FLAG" val="#wm#"/>
  <p:tag name="KSO_WM_DIAGRAM_GROUP_CODE" val="l1-1"/>
  <p:tag name="KSO_WM_UNIT_USESOURCEFORMAT_APPLY" val="0"/>
  <p:tag name="KSO_WM_UNIT_PRESET_TEXT" val="单击此处添加标题"/>
  <p:tag name="KSO_WM_UNIT_TEXT_TYPE" val="1"/>
</p:tagLst>
</file>

<file path=ppt/tags/tag133.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2476_2*l_h_f*1_2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200.55,&quot;left&quot;:85.8,&quot;top&quot;:321.35007874015747,&quot;width&quot;:74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TEXT_TYPE" val="1"/>
  <p:tag name="KSO_WM_UNIT_TEXT_LAYER_COUNT" val="1"/>
  <p:tag name="KSO_WM_UNIT_PRESET_TEXT" val="单击此处输入你的项正文，请尽量言简意赅的阐述观点，单击此处输入你的项正文。单击此处输入你的项正文，请尽量言简意赅的阐述观点。"/>
  <p:tag name="KSO_WM_UNIT_USESOURCEFORMAT_APPLY" val="0"/>
</p:tagLst>
</file>

<file path=ppt/tags/tag134.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VALUE" val="41"/>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2476_2*l_h_a*1_2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200.55,&quot;left&quot;:85.8,&quot;top&quot;:321.35007874015747,&quot;width&quot;:74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项标题"/>
  <p:tag name="KSO_WM_UNIT_TEXT_FILL_FORE_SCHEMECOLOR_INDEX" val="1"/>
  <p:tag name="KSO_WM_UNIT_TEXT_FILL_TYPE" val="1"/>
  <p:tag name="KSO_WM_UNIT_USESOURCEFORMAT_APPLY" val="0"/>
</p:tagLst>
</file>

<file path=ppt/tags/tag135.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2*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200.55,&quot;left&quot;:85.8,&quot;top&quot;:321.35007874015747,&quot;width&quot;:74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TEXT_TYPE" val="1"/>
  <p:tag name="KSO_WM_UNIT_TEXT_LAYER_COUNT" val="1"/>
  <p:tag name="KSO_WM_UNIT_PRESET_TEXT" val="单击此处输入你的项正文，请尽量言简意赅的阐述观点，单击此处输入你的项正文。单击此处输入你的项正文，请尽量言简意赅的阐述观点。"/>
  <p:tag name="KSO_WM_UNIT_USESOURCEFORMAT_APPLY" val="0"/>
</p:tagLst>
</file>

<file path=ppt/tags/tag136.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VALUE" val="41"/>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2476_2*l_h_a*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200.55,&quot;left&quot;:85.8,&quot;top&quot;:321.35007874015747,&quot;width&quot;:74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项标题"/>
  <p:tag name="KSO_WM_UNIT_TEXT_FILL_FORE_SCHEMECOLOR_INDEX" val="1"/>
  <p:tag name="KSO_WM_UNIT_TEXT_FILL_TYPE" val="1"/>
  <p:tag name="KSO_WM_UNIT_USESOURCEFORMAT_APPLY" val="0"/>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3104"/>
  <p:tag name="KSO_WM_SPECIAL_SOURCE" val="bdnull"/>
</p:tagLst>
</file>

<file path=ppt/tags/tag139.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233_1*l_h_f*1_1_1"/>
  <p:tag name="KSO_WM_TEMPLATE_CATEGORY" val="diagram"/>
  <p:tag name="KSO_WM_TEMPLATE_INDEX" val="20233233"/>
  <p:tag name="KSO_WM_UNIT_LAYERLEVEL" val="1_1_1"/>
  <p:tag name="KSO_WM_TAG_VERSION" val="3.0"/>
  <p:tag name="KSO_WM_DIAGRAM_MAX_ITEMCNT" val="2"/>
  <p:tag name="KSO_WM_DIAGRAM_MIN_ITEMCNT" val="2"/>
  <p:tag name="KSO_WM_DIAGRAM_VIRTUALLY_FRAME" val="{&quot;height&quot;:348.5748031496063,&quot;left&quot;:54.750078740157484,&quot;top&quot;:124.98299212598424,&quot;width&quot;:850.437480314960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文本具体内容，简明扼要地阐述您的观点。根据需要可酌情增减正文内容文字，以便观者准确地理解您传达的思想。单击此处添加你的文本具体内容，可酌情增减正文内容"/>
  <p:tag name="KSO_WM_UNIT_TEXT_FILL_FORE_SCHEMECOLOR_INDEX" val="1"/>
  <p:tag name="KSO_WM_UNIT_TEXT_FILL_TYPE" val="1"/>
  <p:tag name="KSO_WM_UNIT_TEXT_LAYER_COUNT" val="1"/>
  <p:tag name="KSO_WM_UNIT_USESOURCEFORMAT_APPLY" val="0"/>
</p:tagLst>
</file>

<file path=ppt/tags/tag14.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3104"/>
  <p:tag name="KSO_WM_SLIDE_ID" val="diagram20233233_1"/>
  <p:tag name="KSO_WM_TEMPLATE_SUBCATEGORY" val="0"/>
  <p:tag name="KSO_WM_TEMPLATE_MASTER_TYPE" val="0"/>
  <p:tag name="KSO_WM_TEMPLATE_COLOR_TYPE" val="0"/>
  <p:tag name="KSO_WM_SLIDE_ITEM_CNT" val="2"/>
  <p:tag name="KSO_WM_SLIDE_INDEX" val="1"/>
  <p:tag name="KSO_WM_DIAGRAM_GROUP_CODE" val="l1-1"/>
  <p:tag name="KSO_WM_SLIDE_DIAGTYPE" val="l"/>
  <p:tag name="KSO_WM_TAG_VERSION" val="3.0"/>
  <p:tag name="KSO_WM_SLIDE_LAYOUT" val="a_l"/>
  <p:tag name="KSO_WM_SLIDE_LAYOUT_CNT" val="1_1"/>
  <p:tag name="KSO_WM_SLIDE_TYPE" val="text"/>
  <p:tag name="KSO_WM_SLIDE_SUBTYPE" val="diag"/>
  <p:tag name="KSO_WM_SLIDE_SIZE" val="850.394*348.539"/>
  <p:tag name="KSO_WM_SLIDE_POSITION" val="54.7501*124.973"/>
  <p:tag name="KSO_WM_SPECIAL_SOURCE" val="bdnull"/>
</p:tagLst>
</file>

<file path=ppt/tags/tag14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6"/>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3233_1*a*1"/>
  <p:tag name="KSO_WM_TEMPLATE_CATEGORY" val="diagram"/>
  <p:tag name="KSO_WM_TEMPLATE_INDEX" val="20233233"/>
  <p:tag name="KSO_WM_UNIT_LAYERLEVEL" val="1"/>
  <p:tag name="KSO_WM_TAG_VERSION" val="3.0"/>
  <p:tag name="KSO_WM_BEAUTIFY_FLAG" val="#wm#"/>
  <p:tag name="KSO_WM_UNIT_TEXT_TYPE" val="1"/>
  <p:tag name="KSO_WM_UNIT_PRESET_TEXT" val="单击此处添加标题内容"/>
  <p:tag name="KSO_WM_UNIT_TEXT_FILL_FORE_SCHEMECOLOR_INDEX" val="5"/>
  <p:tag name="KSO_WM_UNIT_TEXT_FILL_TYPE" val="1"/>
  <p:tag name="KSO_WM_UNIT_USESOURCEFORMAT_APPLY" val="0"/>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746*95.95"/>
  <p:tag name="KSO_WM_SLIDE_POSITION" val="54.8*410.65"/>
  <p:tag name="KSO_WM_SLIDE_LAYOUT" val="a_d_l"/>
  <p:tag name="KSO_WM_SLIDE_LAYOUT_CNT" val="1_1_1"/>
  <p:tag name="KSO_WM_SPECIAL_SOURCE" val="bdnull"/>
  <p:tag name="KSO_WM_TEMPLATE_INDEX" val="20233104"/>
  <p:tag name="KSO_WM_TEMPLATE_SUBCATEGORY" val="0"/>
  <p:tag name="KSO_WM_SLIDE_INDEX" val="1"/>
  <p:tag name="KSO_WM_TAG_VERSION" val="3.0"/>
  <p:tag name="KSO_WM_SLIDE_ID" val="custom20231930_1"/>
  <p:tag name="KSO_WM_SLIDE_ITEM_CNT" val="2"/>
  <p:tag name="KSO_WM_DIAGRAM_GROUP_CODE" val="l1-1"/>
  <p:tag name="KSO_WM_SLIDE_DIAGTYPE" val="l"/>
</p:tagLst>
</file>

<file path=ppt/tags/tag145.xml><?xml version="1.0" encoding="utf-8"?>
<p:tagLst xmlns:a="http://schemas.openxmlformats.org/drawingml/2006/main" xmlns:r="http://schemas.openxmlformats.org/officeDocument/2006/relationships" xmlns:p="http://schemas.openxmlformats.org/presentationml/2006/main">
  <p:tag name="KSO_WM_UNIT_VALUE" val="831*2998"/>
  <p:tag name="KSO_WM_UNIT_HIGHLIGHT" val="0"/>
  <p:tag name="KSO_WM_UNIT_COMPATIBLE" val="0"/>
  <p:tag name="KSO_WM_UNIT_DIAGRAM_ISNUMVISUAL" val="0"/>
  <p:tag name="KSO_WM_UNIT_DIAGRAM_ISREFERUNIT" val="0"/>
  <p:tag name="KSO_WM_UNIT_TYPE" val="d"/>
  <p:tag name="KSO_WM_UNIT_INDEX" val="1"/>
  <p:tag name="KSO_WM_UNIT_ID" val="custom20231930_1*d*1"/>
  <p:tag name="KSO_WM_TEMPLATE_CATEGORY" val="custom"/>
  <p:tag name="KSO_WM_TEMPLATE_INDEX" val="20231930"/>
  <p:tag name="KSO_WM_UNIT_LAYERLEVEL" val="1"/>
  <p:tag name="KSO_WM_TAG_VERSION" val="3.0"/>
  <p:tag name="KSO_WM_BEAUTIFY_FLAG" val="#wm#"/>
  <p:tag name="KSO_WM_UNIT_PICTURE_SUBTYPE" val="b"/>
  <p:tag name="KSO_WM_DIAGRAM_GROUP_CODE" val="l1-1"/>
  <p:tag name="MH_PIC_SOURCE_TYPE" val="generate_slide_ai*{&quot;ai_type&quot;:&quot;generate_ppt&quot;,&quot;id&quot;:&quot;&quot;}*auto_ai_ai_v2.1.1_ONLINE*1748419319587_101.245_abe5a86003bb-slide-2"/>
  <p:tag name="KSO_WM_UNIT_FILL_FORE_SCHEMECOLOR_INDEX" val="5"/>
  <p:tag name="KSO_WM_UNIT_FILL_TYPE" val="1"/>
  <p:tag name="KSO_WM_UNIT_LINE_FORE_SCHEMECOLOR_INDEX" val="1"/>
  <p:tag name="KSO_WM_UNIT_LINE_FILL_TYPE" val="2"/>
  <p:tag name="KSO_WM_UNIT_USESOURCEFORMAT_APPLY" val="0"/>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1930_1*i*1"/>
  <p:tag name="KSO_WM_TEMPLATE_CATEGORY" val="custom"/>
  <p:tag name="KSO_WM_TEMPLATE_INDEX" val="20231930"/>
  <p:tag name="KSO_WM_UNIT_LAYERLEVEL" val="1"/>
  <p:tag name="KSO_WM_TAG_VERSION" val="3.0"/>
  <p:tag name="KSO_WM_BEAUTIFY_FLAG" val="#wm#"/>
  <p:tag name="KSO_WM_DIAGRAM_GROUP_CODE" val="l1-1"/>
  <p:tag name="KSO_WM_UNIT_FILL_FORE_SCHEMECOLOR_INDEX" val="5"/>
  <p:tag name="KSO_WM_UNIT_FILL_TYPE" val="1"/>
  <p:tag name="KSO_WM_UNIT_TEXT_FILL_FORE_SCHEMECOLOR_INDEX" val="2"/>
  <p:tag name="KSO_WM_UNIT_TEXT_FILL_TYPE" val="1"/>
  <p:tag name="KSO_WM_UNIT_USESOURCEFORMAT_APPLY" val="0"/>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custom20231930_1*i*2"/>
  <p:tag name="KSO_WM_TEMPLATE_CATEGORY" val="custom"/>
  <p:tag name="KSO_WM_TEMPLATE_INDEX" val="20231930"/>
  <p:tag name="KSO_WM_UNIT_LAYERLEVEL" val="1"/>
  <p:tag name="KSO_WM_TAG_VERSION" val="3.0"/>
  <p:tag name="KSO_WM_DIAGRAM_GROUP_CODE" val="l1-1"/>
  <p:tag name="KSO_WM_UNIT_FILL_FORE_SCHEMECOLOR_INDEX" val="2"/>
  <p:tag name="KSO_WM_UNIT_FILL_TYPE" val="1"/>
  <p:tag name="KSO_WM_UNIT_TEXT_FILL_FORE_SCHEMECOLOR_INDEX" val="14"/>
  <p:tag name="KSO_WM_UNIT_TEXT_FILL_TYPE" val="1"/>
  <p:tag name="KSO_WM_UNIT_USESOURCEFORMAT_APPLY" val="0"/>
</p:tagLst>
</file>

<file path=ppt/tags/tag14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UNIT_TYPE" val="a"/>
  <p:tag name="KSO_WM_UNIT_INDEX" val="1"/>
  <p:tag name="KSO_WM_TEMPLATE_CATEGORY" val="custom"/>
  <p:tag name="KSO_WM_UNIT_LAYERLEVEL" val="1"/>
  <p:tag name="KSO_WM_TAG_VERSION" val="3.0"/>
  <p:tag name="KSO_WM_BEAUTIFY_FLAG" val="#wm#"/>
  <p:tag name="KSO_WM_TEMPLATE_INDEX" val="20231930"/>
  <p:tag name="KSO_WM_UNIT_ID" val="custom20231930_1*a*1"/>
  <p:tag name="KSO_WM_UNIT_TEXT_TYPE" val="1"/>
  <p:tag name="KSO_WM_DIAGRAM_GROUP_CODE" val="l1-1"/>
  <p:tag name="KSO_WM_UNIT_PRESET_TEXT" val="单击此处添加标题"/>
  <p:tag name="KSO_WM_UNIT_TEXT_FILL_FORE_SCHEMECOLOR_INDEX" val="5"/>
  <p:tag name="KSO_WM_UNIT_TEXT_FILL_TYPE" val="1"/>
  <p:tag name="KSO_WM_UNIT_USESOURCEFORMAT_APPLY" val="0"/>
</p:tagLst>
</file>

<file path=ppt/tags/tag149.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2476_2*l_h_f*1_2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149.15000000000003,&quot;left&quot;:54.8,&quot;top&quot;:374.4750393700787,&quot;width&quot;:8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TEXT_TYPE" val="1"/>
  <p:tag name="KSO_WM_UNIT_TEXT_LAYER_COUNT" val="1"/>
  <p:tag name="KSO_WM_UNIT_PRESET_TEXT" val="单击此处输入你的项正文，请尽量言简意赅的阐述观点，单击此处输入你的项正文。单击此处输入你的项正文，请尽量言简意赅的阐述观点。"/>
  <p:tag name="KSO_WM_UNIT_USESOURCEFORMAT_APPLY" val="0"/>
</p:tagLst>
</file>

<file path=ppt/tags/tag15.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VALUE" val="41"/>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2476_2*l_h_a*1_2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149.15000000000003,&quot;left&quot;:54.8,&quot;top&quot;:374.4750393700787,&quot;width&quot;:8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项标题"/>
  <p:tag name="KSO_WM_UNIT_TEXT_FILL_FORE_SCHEMECOLOR_INDEX" val="1"/>
  <p:tag name="KSO_WM_UNIT_TEXT_FILL_TYPE" val="1"/>
  <p:tag name="KSO_WM_UNIT_USESOURCEFORMAT_APPLY" val="0"/>
</p:tagLst>
</file>

<file path=ppt/tags/tag151.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2476_2*l_h_f*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149.15000000000003,&quot;left&quot;:54.8,&quot;top&quot;:374.4750393700787,&quot;width&quot;:8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TEXT_TYPE" val="1"/>
  <p:tag name="KSO_WM_UNIT_TEXT_LAYER_COUNT" val="1"/>
  <p:tag name="KSO_WM_UNIT_PRESET_TEXT" val="单击此处输入你的项正文，请尽量言简意赅的阐述观点，单击此处输入你的项正文。单击此处输入你的项正文，请尽量言简意赅的阐述观点。"/>
  <p:tag name="KSO_WM_UNIT_USESOURCEFORMAT_APPLY" val="0"/>
</p:tagLst>
</file>

<file path=ppt/tags/tag152.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VALUE" val="41"/>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2476_2*l_h_a*1_1_1"/>
  <p:tag name="KSO_WM_TEMPLATE_CATEGORY" val="diagram"/>
  <p:tag name="KSO_WM_TEMPLATE_INDEX" val="20232476"/>
  <p:tag name="KSO_WM_UNIT_LAYERLEVEL" val="1_1_1"/>
  <p:tag name="KSO_WM_TAG_VERSION" val="3.0"/>
  <p:tag name="KSO_WM_BEAUTIFY_FLAG" val="#wm#"/>
  <p:tag name="KSO_WM_DIAGRAM_MAX_ITEMCNT" val="3"/>
  <p:tag name="KSO_WM_DIAGRAM_MIN_ITEMCNT" val="1"/>
  <p:tag name="KSO_WM_DIAGRAM_VIRTUALLY_FRAME" val="{&quot;height&quot;:149.15000000000003,&quot;left&quot;:54.8,&quot;top&quot;:374.4750393700787,&quot;width&quot;:8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项标题"/>
  <p:tag name="KSO_WM_UNIT_TEXT_FILL_FORE_SCHEMECOLOR_INDEX" val="1"/>
  <p:tag name="KSO_WM_UNIT_TEXT_FILL_TYPE" val="1"/>
  <p:tag name="KSO_WM_UNIT_USESOURCEFORMAT_APPLY" val="0"/>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SLIDE_ID" val="diagram20233147_3"/>
  <p:tag name="KSO_WM_TEMPLATE_SUBCATEGORY" val="0"/>
  <p:tag name="KSO_WM_TEMPLATE_MASTER_TYPE" val="0"/>
  <p:tag name="KSO_WM_TEMPLATE_COLOR_TYPE" val="0"/>
  <p:tag name="KSO_WM_SLIDE_ITEM_CNT" val="4"/>
  <p:tag name="KSO_WM_SLIDE_INDEX" val="3"/>
  <p:tag name="KSO_WM_TAG_VERSION" val="3.0"/>
  <p:tag name="KSO_WM_BEAUTIFY_FLAG" val="#wm#"/>
  <p:tag name="KSO_WM_TEMPLATE_CATEGORY" val="custom"/>
  <p:tag name="KSO_WM_TEMPLATE_INDEX" val="20233104"/>
  <p:tag name="KSO_WM_SLIDE_TYPE" val="text"/>
  <p:tag name="KSO_WM_SLIDE_SUBTYPE" val="diag"/>
  <p:tag name="KSO_WM_SLIDE_SIZE" val="812.941*336.878"/>
  <p:tag name="KSO_WM_SLIDE_POSITION" val="73.3256*155.822"/>
  <p:tag name="KSO_WM_SLIDE_LAYOUT" val="a_l"/>
  <p:tag name="KSO_WM_SLIDE_LAYOUT_CNT" val="1_1"/>
  <p:tag name="KSO_WM_SPECIAL_SOURCE" val="bdnull"/>
  <p:tag name="KSO_WM_DIAGRAM_GROUP_CODE" val="l1-1"/>
  <p:tag name="KSO_WM_SLIDE_DIAGTYPE" val="l"/>
</p:tagLst>
</file>

<file path=ppt/tags/tag15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3147_3*a*1"/>
  <p:tag name="KSO_WM_TEMPLATE_CATEGORY" val="diagram"/>
  <p:tag name="KSO_WM_TEMPLATE_INDEX" val="20233147"/>
  <p:tag name="KSO_WM_UNIT_LAYERLEVEL" val="1"/>
  <p:tag name="KSO_WM_TAG_VERSION" val="3.0"/>
  <p:tag name="KSO_WM_BEAUTIFY_FLAG" val="#wm#"/>
  <p:tag name="KSO_WM_UNIT_TEXT_TYPE" val="1"/>
  <p:tag name="KSO_WM_UNIT_PRESET_TEXT" val="单击此处添加标题"/>
  <p:tag name="KSO_WM_UNIT_TEXT_FILL_FORE_SCHEMECOLOR_INDEX" val="5"/>
  <p:tag name="KSO_WM_UNIT_TEXT_FILL_TYPE" val="1"/>
  <p:tag name="KSO_WM_UNIT_USESOURCEFORMAT_APPLY" val="0"/>
</p:tagLst>
</file>

<file path=ppt/tags/tag156.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147_1*l_h_f*1_1_1"/>
  <p:tag name="KSO_WM_TEMPLATE_CATEGORY" val="diagram"/>
  <p:tag name="KSO_WM_TEMPLATE_INDEX" val="20233147"/>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65.1413385826772,&quot;left&quot;:73.35057745024915,&quot;top&quot;:141.69007874015747,&quot;width&quot;:812.9407348632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添加文本内容，简明扼要地阐述您的观点。根据需要可酌情增减文字"/>
  <p:tag name="KSO_WM_UNIT_TEXT_FILL_FORE_SCHEMECOLOR_INDEX" val="1"/>
  <p:tag name="KSO_WM_UNIT_TEXT_FILL_TYPE" val="1"/>
  <p:tag name="KSO_WM_UNIT_USESOURCEFORMAT_APPLY" val="0"/>
</p:tagLst>
</file>

<file path=ppt/tags/tag15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147_1*l_h_a*1_1_1"/>
  <p:tag name="KSO_WM_TEMPLATE_CATEGORY" val="diagram"/>
  <p:tag name="KSO_WM_TEMPLATE_INDEX" val="20233147"/>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65.1413385826772,&quot;left&quot;:73.35057745024915,&quot;top&quot;:141.69007874015747,&quot;width&quot;:812.9407348632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 name="KSO_WM_UNIT_USESOURCEFORMAT_APPLY" val="0"/>
</p:tagLst>
</file>

<file path=ppt/tags/tag158.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147_1*l_h_f*1_2_1"/>
  <p:tag name="KSO_WM_TEMPLATE_CATEGORY" val="diagram"/>
  <p:tag name="KSO_WM_TEMPLATE_INDEX" val="20233147"/>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65.1413385826772,&quot;left&quot;:73.35057745024915,&quot;top&quot;:141.69007874015747,&quot;width&quot;:812.9407348632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添加文本内容，简明扼要地阐述您的观点。根据需要可酌情增减文字"/>
  <p:tag name="KSO_WM_UNIT_TEXT_FILL_FORE_SCHEMECOLOR_INDEX" val="1"/>
  <p:tag name="KSO_WM_UNIT_TEXT_FILL_TYPE" val="1"/>
  <p:tag name="KSO_WM_UNIT_USESOURCEFORMAT_APPLY" val="0"/>
</p:tagLst>
</file>

<file path=ppt/tags/tag15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147_1*l_h_a*1_2_1"/>
  <p:tag name="KSO_WM_TEMPLATE_CATEGORY" val="diagram"/>
  <p:tag name="KSO_WM_TEMPLATE_INDEX" val="20233147"/>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65.1413385826772,&quot;left&quot;:73.35057745024915,&quot;top&quot;:141.69007874015747,&quot;width&quot;:812.9407348632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 name="KSO_WM_UNIT_USESOURCEFORMAT_APPLY" val="0"/>
</p:tagLst>
</file>

<file path=ppt/tags/tag16.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SLIDE_ID" val="diagram20231973_1"/>
  <p:tag name="KSO_WM_TEMPLATE_SUBCATEGORY" val="0"/>
  <p:tag name="KSO_WM_TEMPLATE_MASTER_TYPE" val="0"/>
  <p:tag name="KSO_WM_TEMPLATE_COLOR_TYPE" val="0"/>
  <p:tag name="KSO_WM_SLIDE_TYPE" val="text"/>
  <p:tag name="KSO_WM_SLIDE_SUBTYPE" val="diag"/>
  <p:tag name="KSO_WM_SLIDE_ITEM_CNT" val="2"/>
  <p:tag name="KSO_WM_SLIDE_INDEX" val="1"/>
  <p:tag name="KSO_WM_SLIDE_SIZE" val="850.35*326.55"/>
  <p:tag name="KSO_WM_SLIDE_POSITION" val="54.85*131.9"/>
  <p:tag name="KSO_WM_DIAGRAM_GROUP_CODE" val="l1-1"/>
  <p:tag name="KSO_WM_SLIDE_DIAGTYPE" val="l"/>
  <p:tag name="KSO_WM_TAG_VERSION" val="3.0"/>
  <p:tag name="KSO_WM_BEAUTIFY_FLAG" val="#wm#"/>
  <p:tag name="KSO_WM_TEMPLATE_CATEGORY" val="custom"/>
  <p:tag name="KSO_WM_TEMPLATE_INDEX" val="20233104"/>
  <p:tag name="KSO_WM_SLIDE_LAYOUT" val="a_l"/>
  <p:tag name="KSO_WM_SLIDE_LAYOUT_CNT" val="1_1"/>
  <p:tag name="KSO_WM_SPECIAL_SOURCE" val="bdnull"/>
</p:tagLst>
</file>

<file path=ppt/tags/tag16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973_1*a*1"/>
  <p:tag name="KSO_WM_TEMPLATE_CATEGORY" val="diagram"/>
  <p:tag name="KSO_WM_TEMPLATE_INDEX" val="20231973"/>
  <p:tag name="KSO_WM_UNIT_LAYERLEVEL" val="1"/>
  <p:tag name="KSO_WM_TAG_VERSION" val="3.0"/>
  <p:tag name="KSO_WM_BEAUTIFY_FLAG" val="#wm#"/>
  <p:tag name="KSO_WM_UNIT_TEXT_TYPE" val="1"/>
  <p:tag name="KSO_WM_UNIT_PRESET_TEXT" val="单击此处添加标题"/>
  <p:tag name="KSO_WM_UNIT_TEXT_FILL_FORE_SCHEMECOLOR_INDEX" val="5"/>
  <p:tag name="KSO_WM_UNIT_TEXT_FILL_TYPE" val="1"/>
  <p:tag name="KSO_WM_UNIT_USESOURCEFORMAT_APPLY" val="0"/>
</p:tagLst>
</file>

<file path=ppt/tags/tag165.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973_1*l_h_i*1_1_3"/>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58.9035627884238,&quot;left&quot;:57.8,&quot;top&quot;:67.08100414071005,&quot;width&quot;:503.2}"/>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UNIT_TEXT_FILL_FORE_SCHEMECOLOR_INDEX" val="14"/>
  <p:tag name="KSO_WM_UNIT_TEXT_FILL_TYPE" val="1"/>
  <p:tag name="KSO_WM_UNIT_USESOURCEFORMAT_APPLY" val="0"/>
</p:tagLst>
</file>

<file path=ppt/tags/tag166.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973_1*l_h_f*1_1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58.9035627884238,&quot;left&quot;:57.8,&quot;top&quot;:67.08100414071005,&quot;width&quot;:503.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32"/>
  <p:tag name="KSO_WM_UNIT_TEXT_TYPE" val="1"/>
  <p:tag name="KSO_WM_UNIT_TEXT_LAYER_COUNT" val="1"/>
  <p:tag name="KSO_WM_UNIT_PRESET_TEXT" val="单击此处添加正文，文字是您思想的提炼，请言简意赅的阐述您的观点。单击此处添加正文，文字是您思想的提炼，请言简意赅的阐述您的观点。单击此处添加正文，文字是您思想的提炼，请言简意赅的阐述您的观点"/>
  <p:tag name="KSO_WM_UNIT_TEXT_FILL_FORE_SCHEMECOLOR_INDEX" val="1"/>
  <p:tag name="KSO_WM_UNIT_TEXT_FILL_TYPE" val="1"/>
  <p:tag name="KSO_WM_UNIT_USESOURCEFORMAT_APPLY" val="0"/>
</p:tagLst>
</file>

<file path=ppt/tags/tag167.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973_1*l_h_i*1_1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58.9035627884238,&quot;left&quot;:57.8,&quot;top&quot;:67.08100414071005,&quot;width&quot;:503.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1"/>
  <p:tag name="KSO_WM_UNIT_FILL_TYPE" val="1"/>
  <p:tag name="KSO_WM_UNIT_FILL_FORE_SCHEMECOLOR_INDEX" val="5"/>
  <p:tag name="KSO_WM_UNIT_FILL_FORE_SCHEMECOLOR_INDEX_BRIGHTNESS" val="0"/>
  <p:tag name="KSO_WM_UNIT_USESOURCEFORMAT_APPLY" val="0"/>
</p:tagLst>
</file>

<file path=ppt/tags/tag168.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973_1*l_h_i*1_1_2"/>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58.9035627884238,&quot;left&quot;:57.8,&quot;top&quot;:67.08100414071005,&quot;width&quot;:503.2}"/>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0"/>
</p:tagLst>
</file>

<file path=ppt/tags/tag169.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973_1*l_h_a*1_1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58.9035627884238,&quot;left&quot;:57.8,&quot;top&quot;:67.08100414071005,&quot;width&quot;:503.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标题"/>
  <p:tag name="KSO_WM_UNIT_TEXT_FILL_FORE_SCHEMECOLOR_INDEX" val="1"/>
  <p:tag name="KSO_WM_UNIT_TEXT_FILL_TYPE" val="1"/>
  <p:tag name="KSO_WM_UNIT_USESOURCEFORMAT_APPLY" val="0"/>
</p:tagLst>
</file>

<file path=ppt/tags/tag17.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973_1*l_h_i*1_2_3"/>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58.9035627884238,&quot;left&quot;:57.8,&quot;top&quot;:67.08100414071005,&quot;width&quot;:503.2}"/>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UNIT_TEXT_FILL_FORE_SCHEMECOLOR_INDEX" val="14"/>
  <p:tag name="KSO_WM_UNIT_TEXT_FILL_TYPE" val="1"/>
  <p:tag name="KSO_WM_UNIT_USESOURCEFORMAT_APPLY" val="0"/>
</p:tagLst>
</file>

<file path=ppt/tags/tag171.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973_1*l_h_f*1_2_1"/>
  <p:tag name="KSO_WM_TEMPLATE_CATEGORY" val="diagram"/>
  <p:tag name="KSO_WM_TEMPLATE_INDEX" val="20231973"/>
  <p:tag name="KSO_WM_UNIT_LAYERLEVEL" val="1_1_1"/>
  <p:tag name="KSO_WM_TAG_VERSION" val="3.0"/>
  <p:tag name="KSO_WM_BEAUTIFY_FLAG" val=""/>
  <p:tag name="KSO_WM_DIAGRAM_MAX_ITEMCNT" val="5"/>
  <p:tag name="KSO_WM_DIAGRAM_MIN_ITEMCNT" val="2"/>
  <p:tag name="KSO_WM_DIAGRAM_VIRTUALLY_FRAME" val="{&quot;height&quot;:326.5691338582677,&quot;left&quot;:57.8,&quot;top&quot;:99.41543307086611,&quot;width&quot;:503.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32"/>
  <p:tag name="KSO_WM_UNIT_TEXT_TYPE" val="1"/>
  <p:tag name="KSO_WM_UNIT_TEXT_LAYER_COUNT" val="1"/>
  <p:tag name="KSO_WM_UNIT_PRESET_TEXT" val="单击此处添加正文，文字是您思想的提炼，请言简意赅的阐述您的观点。单击此处添加正文，文字是您思想的提炼，请言简意赅的阐述您的观点。单击此处添加正文，文字是您思想的提炼，请言简意赅的阐述您的观点"/>
  <p:tag name="KSO_WM_UNIT_TEXT_FILL_FORE_SCHEMECOLOR_INDEX" val="1"/>
  <p:tag name="KSO_WM_UNIT_TEXT_FILL_TYPE" val="1"/>
  <p:tag name="KSO_WM_UNIT_USESOURCEFORMAT_APPLY" val="0"/>
</p:tagLst>
</file>

<file path=ppt/tags/tag172.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973_1*l_h_i*1_2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58.9035627884238,&quot;left&quot;:57.8,&quot;top&quot;:67.08100414071005,&quot;width&quot;:503.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2"/>
  <p:tag name="KSO_WM_UNIT_FILL_TYPE" val="1"/>
  <p:tag name="KSO_WM_UNIT_FILL_FORE_SCHEMECOLOR_INDEX" val="5"/>
  <p:tag name="KSO_WM_UNIT_FILL_FORE_SCHEMECOLOR_INDEX_BRIGHTNESS" val="0"/>
  <p:tag name="KSO_WM_UNIT_USESOURCEFORMAT_APPLY" val="0"/>
</p:tagLst>
</file>

<file path=ppt/tags/tag173.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973_1*l_h_i*1_2_2"/>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58.9035627884238,&quot;left&quot;:57.8,&quot;top&quot;:67.08100414071005,&quot;width&quot;:503.2}"/>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0"/>
</p:tagLst>
</file>

<file path=ppt/tags/tag174.xml><?xml version="1.0" encoding="utf-8"?>
<p:tagLst xmlns:a="http://schemas.openxmlformats.org/drawingml/2006/main" xmlns:r="http://schemas.openxmlformats.org/officeDocument/2006/relationships"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973_1*l_h_a*1_2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58.9035627884238,&quot;left&quot;:57.8,&quot;top&quot;:67.08100414071005,&quot;width&quot;:503.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标题"/>
  <p:tag name="KSO_WM_UNIT_TEXT_FILL_FORE_SCHEMECOLOR_INDEX" val="1"/>
  <p:tag name="KSO_WM_UNIT_TEXT_FILL_TYPE" val="1"/>
  <p:tag name="KSO_WM_UNIT_USESOURCEFORMAT_APPLY" val="0"/>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7.xml><?xml version="1.0" encoding="utf-8"?>
<p:tagLst xmlns:a="http://schemas.openxmlformats.org/drawingml/2006/main" xmlns:r="http://schemas.openxmlformats.org/officeDocument/2006/relationships" xmlns:p="http://schemas.openxmlformats.org/presentationml/2006/main">
  <p:tag name="KSO_WM_SLIDE_ID" val="diagram20231973_1"/>
  <p:tag name="KSO_WM_TEMPLATE_SUBCATEGORY" val="0"/>
  <p:tag name="KSO_WM_TEMPLATE_MASTER_TYPE" val="0"/>
  <p:tag name="KSO_WM_TEMPLATE_COLOR_TYPE" val="0"/>
  <p:tag name="KSO_WM_SLIDE_TYPE" val="text"/>
  <p:tag name="KSO_WM_SLIDE_SUBTYPE" val="diag"/>
  <p:tag name="KSO_WM_SLIDE_ITEM_CNT" val="2"/>
  <p:tag name="KSO_WM_SLIDE_INDEX" val="1"/>
  <p:tag name="KSO_WM_SLIDE_SIZE" val="850.35*326.55"/>
  <p:tag name="KSO_WM_SLIDE_POSITION" val="54.85*131.9"/>
  <p:tag name="KSO_WM_DIAGRAM_GROUP_CODE" val="l1-1"/>
  <p:tag name="KSO_WM_SLIDE_DIAGTYPE" val="l"/>
  <p:tag name="KSO_WM_TAG_VERSION" val="3.0"/>
  <p:tag name="KSO_WM_BEAUTIFY_FLAG" val="#wm#"/>
  <p:tag name="KSO_WM_TEMPLATE_CATEGORY" val="custom"/>
  <p:tag name="KSO_WM_TEMPLATE_INDEX" val="20233104"/>
  <p:tag name="KSO_WM_SLIDE_LAYOUT" val="a_l"/>
  <p:tag name="KSO_WM_SLIDE_LAYOUT_CNT" val="1_1"/>
  <p:tag name="KSO_WM_SPECIAL_SOURCE" val="bdnull"/>
</p:tagLst>
</file>

<file path=ppt/tags/tag17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973_1*a*1"/>
  <p:tag name="KSO_WM_TEMPLATE_CATEGORY" val="diagram"/>
  <p:tag name="KSO_WM_TEMPLATE_INDEX" val="20231973"/>
  <p:tag name="KSO_WM_UNIT_LAYERLEVEL" val="1"/>
  <p:tag name="KSO_WM_TAG_VERSION" val="3.0"/>
  <p:tag name="KSO_WM_BEAUTIFY_FLAG" val="#wm#"/>
  <p:tag name="KSO_WM_UNIT_TEXT_TYPE" val="1"/>
  <p:tag name="KSO_WM_UNIT_PRESET_TEXT" val="单击此处添加标题"/>
  <p:tag name="KSO_WM_UNIT_TEXT_FILL_FORE_SCHEMECOLOR_INDEX" val="5"/>
  <p:tag name="KSO_WM_UNIT_TEXT_FILL_TYPE" val="1"/>
  <p:tag name="KSO_WM_UNIT_USESOURCEFORMAT_APPLY" val="0"/>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xml><?xml version="1.0" encoding="utf-8"?>
<p:tagLst xmlns:a="http://schemas.openxmlformats.org/drawingml/2006/main" xmlns:r="http://schemas.openxmlformats.org/officeDocument/2006/relationships" xmlns:p="http://schemas.openxmlformats.org/presentationml/2006/main">
  <p:tag name="KSO_WM_SLIDE_ID" val="diagram20231973_1"/>
  <p:tag name="KSO_WM_TEMPLATE_SUBCATEGORY" val="0"/>
  <p:tag name="KSO_WM_TEMPLATE_MASTER_TYPE" val="0"/>
  <p:tag name="KSO_WM_TEMPLATE_COLOR_TYPE" val="0"/>
  <p:tag name="KSO_WM_SLIDE_TYPE" val="text"/>
  <p:tag name="KSO_WM_SLIDE_SUBTYPE" val="diag"/>
  <p:tag name="KSO_WM_SLIDE_ITEM_CNT" val="2"/>
  <p:tag name="KSO_WM_SLIDE_INDEX" val="1"/>
  <p:tag name="KSO_WM_SLIDE_SIZE" val="850.35*326.55"/>
  <p:tag name="KSO_WM_SLIDE_POSITION" val="54.85*131.9"/>
  <p:tag name="KSO_WM_DIAGRAM_GROUP_CODE" val="l1-1"/>
  <p:tag name="KSO_WM_SLIDE_DIAGTYPE" val="l"/>
  <p:tag name="KSO_WM_TAG_VERSION" val="3.0"/>
  <p:tag name="KSO_WM_BEAUTIFY_FLAG" val="#wm#"/>
  <p:tag name="KSO_WM_TEMPLATE_CATEGORY" val="custom"/>
  <p:tag name="KSO_WM_TEMPLATE_INDEX" val="20233104"/>
  <p:tag name="KSO_WM_SLIDE_LAYOUT" val="a_l"/>
  <p:tag name="KSO_WM_SLIDE_LAYOUT_CNT" val="1_1"/>
  <p:tag name="KSO_WM_SPECIAL_SOURCE" val="bdnull"/>
</p:tagLst>
</file>

<file path=ppt/tags/tag18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973_1*a*1"/>
  <p:tag name="KSO_WM_TEMPLATE_CATEGORY" val="diagram"/>
  <p:tag name="KSO_WM_TEMPLATE_INDEX" val="20231973"/>
  <p:tag name="KSO_WM_UNIT_LAYERLEVEL" val="1"/>
  <p:tag name="KSO_WM_TAG_VERSION" val="3.0"/>
  <p:tag name="KSO_WM_BEAUTIFY_FLAG" val="#wm#"/>
  <p:tag name="KSO_WM_UNIT_TEXT_TYPE" val="1"/>
  <p:tag name="KSO_WM_UNIT_PRESET_TEXT" val="单击此处添加标题"/>
  <p:tag name="KSO_WM_UNIT_TEXT_FILL_FORE_SCHEMECOLOR_INDEX" val="5"/>
  <p:tag name="KSO_WM_UNIT_TEXT_FILL_TYPE" val="1"/>
  <p:tag name="KSO_WM_UNIT_USESOURCEFORMAT_APPLY" val="0"/>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KSO_WM_SLIDE_TYPE" val="title"/>
  <p:tag name="KSO_WM_TEMPLATE_SUBCATEGORY" val="29"/>
  <p:tag name="KSO_WM_TEMPLATE_COLOR_TYPE" val="0"/>
  <p:tag name="KSO_WM_TAG_VERSION" val="3.0"/>
  <p:tag name="KSO_WM_SLIDE_SUBTYPE" val="pureTxt"/>
  <p:tag name="KSO_WM_SLIDE_ITEM_CNT" val="0"/>
  <p:tag name="KSO_WM_TEMPLATE_THUMBS_INDEX" val="1、9"/>
  <p:tag name="KSO_WM_BEAUTIFY_FLAG" val="#wm#"/>
  <p:tag name="KSO_WM_TEMPLATE_INDEX" val="20235919"/>
  <p:tag name="KSO_WM_TEMPLATE_CATEGORY" val="custom"/>
  <p:tag name="KSO_WM_SLIDE_INDEX" val="1"/>
  <p:tag name="KSO_WM_SLIDE_ID" val="custom20235919_1"/>
  <p:tag name="KSO_WM_TEMPLATE_MASTER_TYPE" val="0"/>
  <p:tag name="KSO_WM_SLIDE_LAYOUT" val="a_f"/>
  <p:tag name="KSO_WM_SLIDE_LAYOUT_CNT" val="1_2"/>
  <p:tag name="KSO_WM_TEMPLATE_COLORSEQUENCE" val="1,2,3,1,2,3"/>
  <p:tag name="KSO_WM_SPECIAL_SOURCE" val="bdnull"/>
</p:tagLst>
</file>

<file path=ppt/tags/tag184.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10;添加文档标题内容"/>
  <p:tag name="KSO_WM_UNIT_ID" val="custom20235919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19"/>
  <p:tag name="KSO_WM_TEMPLATE_CATEGORY" val="custom"/>
  <p:tag name="KSO_WM_UNIT_ISCONTENTSTITLE" val="0"/>
  <p:tag name="KSO_WM_UNIT_TEXT_TYPE" val="1"/>
</p:tagLst>
</file>

<file path=ppt/tags/tag19.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10;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5.xml><?xml version="1.0" encoding="utf-8"?>
<p:tagLst xmlns:a="http://schemas.openxmlformats.org/drawingml/2006/main" xmlns:r="http://schemas.openxmlformats.org/officeDocument/2006/relationships"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a="http://schemas.openxmlformats.org/drawingml/2006/main" xmlns:r="http://schemas.openxmlformats.org/officeDocument/2006/relationships"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a="http://schemas.openxmlformats.org/drawingml/2006/main" xmlns:r="http://schemas.openxmlformats.org/officeDocument/2006/relationships"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a="http://schemas.openxmlformats.org/drawingml/2006/main" xmlns:r="http://schemas.openxmlformats.org/officeDocument/2006/relationships"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a="http://schemas.openxmlformats.org/drawingml/2006/main" xmlns:r="http://schemas.openxmlformats.org/officeDocument/2006/relationships"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1.xml><?xml version="1.0" encoding="utf-8"?>
<p:tagLst xmlns:a="http://schemas.openxmlformats.org/drawingml/2006/main" xmlns:r="http://schemas.openxmlformats.org/officeDocument/2006/relationships"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a="http://schemas.openxmlformats.org/drawingml/2006/main" xmlns:r="http://schemas.openxmlformats.org/officeDocument/2006/relationships"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a="http://schemas.openxmlformats.org/drawingml/2006/main" xmlns:r="http://schemas.openxmlformats.org/officeDocument/2006/relationships"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a="http://schemas.openxmlformats.org/drawingml/2006/main" xmlns:r="http://schemas.openxmlformats.org/officeDocument/2006/relationships"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xml><?xml version="1.0" encoding="utf-8"?>
<p:tagLst xmlns:a="http://schemas.openxmlformats.org/drawingml/2006/main" xmlns:r="http://schemas.openxmlformats.org/officeDocument/2006/relationships"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xml><?xml version="1.0" encoding="utf-8"?>
<p:tagLst xmlns:a="http://schemas.openxmlformats.org/drawingml/2006/main" xmlns:r="http://schemas.openxmlformats.org/officeDocument/2006/relationships"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a="http://schemas.openxmlformats.org/drawingml/2006/main" xmlns:r="http://schemas.openxmlformats.org/officeDocument/2006/relationships"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46.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9.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0*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a="http://schemas.openxmlformats.org/drawingml/2006/main" xmlns:r="http://schemas.openxmlformats.org/officeDocument/2006/relationships"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a="http://schemas.openxmlformats.org/drawingml/2006/main" xmlns:r="http://schemas.openxmlformats.org/officeDocument/2006/relationships"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a="http://schemas.openxmlformats.org/drawingml/2006/main" xmlns:r="http://schemas.openxmlformats.org/officeDocument/2006/relationships"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0*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a="http://schemas.openxmlformats.org/drawingml/2006/main" xmlns:r="http://schemas.openxmlformats.org/officeDocument/2006/relationships"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2.xml><?xml version="1.0" encoding="utf-8"?>
<p:tagLst xmlns:a="http://schemas.openxmlformats.org/drawingml/2006/main" xmlns:r="http://schemas.openxmlformats.org/officeDocument/2006/relationships"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a="http://schemas.openxmlformats.org/drawingml/2006/main" xmlns:r="http://schemas.openxmlformats.org/officeDocument/2006/relationships"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a="http://schemas.openxmlformats.org/drawingml/2006/main" xmlns:r="http://schemas.openxmlformats.org/officeDocument/2006/relationships"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a="http://schemas.openxmlformats.org/drawingml/2006/main" xmlns:r="http://schemas.openxmlformats.org/officeDocument/2006/relationships"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a="http://schemas.openxmlformats.org/drawingml/2006/main" xmlns:r="http://schemas.openxmlformats.org/officeDocument/2006/relationships"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a="http://schemas.openxmlformats.org/drawingml/2006/main" xmlns:r="http://schemas.openxmlformats.org/officeDocument/2006/relationships"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9.xml><?xml version="1.0" encoding="utf-8"?>
<p:tagLst xmlns:a="http://schemas.openxmlformats.org/drawingml/2006/main" xmlns:r="http://schemas.openxmlformats.org/officeDocument/2006/relationships"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7.xml><?xml version="1.0" encoding="utf-8"?>
<p:tagLst xmlns:a="http://schemas.openxmlformats.org/drawingml/2006/main" xmlns:r="http://schemas.openxmlformats.org/officeDocument/2006/relationships"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a="http://schemas.openxmlformats.org/drawingml/2006/main" xmlns:r="http://schemas.openxmlformats.org/officeDocument/2006/relationships"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71.xml><?xml version="1.0" encoding="utf-8"?>
<p:tagLst xmlns:a="http://schemas.openxmlformats.org/drawingml/2006/main" xmlns:r="http://schemas.openxmlformats.org/officeDocument/2006/relationships"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72.xml><?xml version="1.0" encoding="utf-8"?>
<p:tagLst xmlns:a="http://schemas.openxmlformats.org/drawingml/2006/main" xmlns:r="http://schemas.openxmlformats.org/officeDocument/2006/relationships"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73.xml><?xml version="1.0" encoding="utf-8"?>
<p:tagLst xmlns:a="http://schemas.openxmlformats.org/drawingml/2006/main" xmlns:r="http://schemas.openxmlformats.org/officeDocument/2006/relationships"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a="http://schemas.openxmlformats.org/drawingml/2006/main" xmlns:r="http://schemas.openxmlformats.org/officeDocument/2006/relationships"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a="http://schemas.openxmlformats.org/drawingml/2006/main" xmlns:r="http://schemas.openxmlformats.org/officeDocument/2006/relationships"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7.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8.xml><?xml version="1.0" encoding="utf-8"?>
<p:tagLst xmlns:a="http://schemas.openxmlformats.org/drawingml/2006/main" xmlns:r="http://schemas.openxmlformats.org/officeDocument/2006/relationships"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a="http://schemas.openxmlformats.org/drawingml/2006/main" xmlns:r="http://schemas.openxmlformats.org/officeDocument/2006/relationships"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a="http://schemas.openxmlformats.org/drawingml/2006/main" xmlns:r="http://schemas.openxmlformats.org/officeDocument/2006/relationships"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0.xml><?xml version="1.0" encoding="utf-8"?>
<p:tagLst xmlns:a="http://schemas.openxmlformats.org/drawingml/2006/main" xmlns:r="http://schemas.openxmlformats.org/officeDocument/2006/relationships"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a="http://schemas.openxmlformats.org/drawingml/2006/main" xmlns:r="http://schemas.openxmlformats.org/officeDocument/2006/relationships"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xml><?xml version="1.0" encoding="utf-8"?>
<p:tagLst xmlns:a="http://schemas.openxmlformats.org/drawingml/2006/main" xmlns:r="http://schemas.openxmlformats.org/officeDocument/2006/relationships"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xml><?xml version="1.0" encoding="utf-8"?>
<p:tagLst xmlns:a="http://schemas.openxmlformats.org/drawingml/2006/main" xmlns:r="http://schemas.openxmlformats.org/officeDocument/2006/relationships"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a="http://schemas.openxmlformats.org/drawingml/2006/main" xmlns:r="http://schemas.openxmlformats.org/officeDocument/2006/relationships"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a="http://schemas.openxmlformats.org/drawingml/2006/main" xmlns:r="http://schemas.openxmlformats.org/officeDocument/2006/relationships"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a="http://schemas.openxmlformats.org/drawingml/2006/main" xmlns:r="http://schemas.openxmlformats.org/officeDocument/2006/relationships"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a="http://schemas.openxmlformats.org/drawingml/2006/main" xmlns:r="http://schemas.openxmlformats.org/officeDocument/2006/relationships"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xml><?xml version="1.0" encoding="utf-8"?>
<p:tagLst xmlns:a="http://schemas.openxmlformats.org/drawingml/2006/main" xmlns:r="http://schemas.openxmlformats.org/officeDocument/2006/relationships"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9.xml><?xml version="1.0" encoding="utf-8"?>
<p:tagLst xmlns:a="http://schemas.openxmlformats.org/drawingml/2006/main" xmlns:r="http://schemas.openxmlformats.org/officeDocument/2006/relationships"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a="http://schemas.openxmlformats.org/drawingml/2006/main" xmlns:r="http://schemas.openxmlformats.org/officeDocument/2006/relationships"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a="http://schemas.openxmlformats.org/drawingml/2006/main" xmlns:r="http://schemas.openxmlformats.org/officeDocument/2006/relationships"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a="http://schemas.openxmlformats.org/drawingml/2006/main" xmlns:r="http://schemas.openxmlformats.org/officeDocument/2006/relationships"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93.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Office 主题​​">
  <a:themeElements>
    <a:clrScheme name="2024.3.8【NO.09】-几何简约风主题模板">
      <a:dk1>
        <a:srgbClr val="333333"/>
      </a:dk1>
      <a:lt1>
        <a:sysClr val="window" lastClr="FFFFFF"/>
      </a:lt1>
      <a:dk2>
        <a:srgbClr val="001A3A"/>
      </a:dk2>
      <a:lt2>
        <a:srgbClr val="F7FAFF"/>
      </a:lt2>
      <a:accent1>
        <a:srgbClr val="016EFF"/>
      </a:accent1>
      <a:accent2>
        <a:srgbClr val="624AF0"/>
      </a:accent2>
      <a:accent3>
        <a:srgbClr val="9618F4"/>
      </a:accent3>
      <a:accent4>
        <a:srgbClr val="F7219B"/>
      </a:accent4>
      <a:accent5>
        <a:srgbClr val="F02836"/>
      </a:accent5>
      <a:accent6>
        <a:srgbClr val="EE672A"/>
      </a:accent6>
      <a:hlink>
        <a:srgbClr val="0026E5"/>
      </a:hlink>
      <a:folHlink>
        <a:srgbClr val="7E1FAD"/>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chemeClr val="accent1">
                <a:lumMod val="40000"/>
                <a:lumOff val="60000"/>
              </a:schemeClr>
            </a:gs>
            <a:gs pos="93000">
              <a:schemeClr val="accent3"/>
            </a:gs>
            <a:gs pos="52000">
              <a:schemeClr val="accent1"/>
            </a:gs>
          </a:gsLst>
          <a:path path="circle">
            <a:fillToRect r="100000" b="100000"/>
          </a:path>
          <a:tileRect l="-100000" t="-100000"/>
        </a:gradFill>
        <a:ln>
          <a:noFill/>
        </a:ln>
      </a:spPr>
      <a:bodyPr rot="0" spcFirstLastPara="0" vertOverflow="overflow" horzOverflow="overflow" vert="horz" wrap="square" lIns="91440" tIns="45720" rIns="91440" bIns="45720" numCol="1" spcCol="0" rtlCol="0" fromWordArt="0" anchor="ctr" anchorCtr="0" forceAA="0" compatLnSpc="1">
        <a:noAutofit/>
      </a:bodyPr>
      <a:lstStyle>
        <a:defPPr algn="ctr">
          <a:buClrTx/>
          <a:buSzTx/>
          <a:buFontTx/>
          <a:defRPr>
            <a:solidFill>
              <a:schemeClr val="lt1"/>
            </a:solidFill>
            <a:sym typeface="+mn-ea"/>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000" kern="100" dirty="0">
            <a:effectLst/>
            <a:latin typeface="+mn-ea"/>
            <a:cs typeface="江城圆体 400W" panose="020B0500000000000000"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1444</Words>
  <Application>Microsoft Office PowerPoint</Application>
  <PresentationFormat>宽屏</PresentationFormat>
  <Paragraphs>97</Paragraphs>
  <Slides>17</Slides>
  <Notes>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17</vt:i4>
      </vt:variant>
    </vt:vector>
  </HeadingPairs>
  <TitlesOfParts>
    <vt:vector size="24" baseType="lpstr">
      <vt:lpstr>黑体</vt:lpstr>
      <vt:lpstr>江城圆体 400W</vt:lpstr>
      <vt:lpstr>宋体</vt:lpstr>
      <vt:lpstr>微软雅黑</vt:lpstr>
      <vt:lpstr>Arial</vt:lpstr>
      <vt:lpstr>Calibri</vt:lpstr>
      <vt:lpstr>Office 主题​​</vt:lpstr>
      <vt:lpstr>东南大学校园交通一体化服务汇报</vt:lpstr>
      <vt:lpstr>哈啰服务规模与覆盖能力</vt:lpstr>
      <vt:lpstr>日常运营保障体系</vt:lpstr>
      <vt:lpstr>用户服务与成效</vt:lpstr>
      <vt:lpstr>用户服务与成效</vt:lpstr>
      <vt:lpstr>骑行定价和优惠购卡链路</vt:lpstr>
      <vt:lpstr>定点还车与停放管理</vt:lpstr>
      <vt:lpstr>校园巴士</vt:lpstr>
      <vt:lpstr>准时准点发车</vt:lpstr>
      <vt:lpstr>   1. 准时准点，高效通勤 数据支撑： 准点率≥98%（近 3 个月统计数据图表） 高峰时段发车间隔≤10 分钟，平峰期≤15 分钟 保障机制： GPS 实时监控调度系统 驾驶员提前 10 分钟到岗检查车辆 2. 安全驾驶，文明礼让 斑马线礼让行动： 全员培训 “一停二看三通过” 准则 安装车内监控记录礼让行为，纳入驾驶员考核 安全管理体系： 每日出车前 “三检”（刹车、灯光、轮胎） 定期开展防御性驾驶培训 </vt:lpstr>
      <vt:lpstr>路口礼让行人</vt:lpstr>
      <vt:lpstr>根据温度调节空调</vt:lpstr>
      <vt:lpstr>环绕环岛行驶</vt:lpstr>
      <vt:lpstr>每个站点均停车</vt:lpstr>
      <vt:lpstr>问题与不足</vt:lpstr>
      <vt:lpstr>整改措施</vt:lpstr>
      <vt:lpstr>感谢</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东南大学校园交通一体化服务汇报</dc:title>
  <dc:creator>陈毅</dc:creator>
  <cp:lastModifiedBy>user</cp:lastModifiedBy>
  <cp:revision>14</cp:revision>
  <dcterms:created xsi:type="dcterms:W3CDTF">2026-06-05T06:05:30Z</dcterms:created>
  <dcterms:modified xsi:type="dcterms:W3CDTF">2026-06-08T08:56:44Z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C6EFA95427CCDC402A67226A1704DF4E_43</vt:lpwstr>
  </property>
  <property fmtid="{D5CDD505-2E9C-101B-9397-08002B2CF9AE}" pid="3" name="KSOProductBuildVer">
    <vt:lpwstr>2052-6.1.0.8274</vt:lpwstr>
  </property>
  <property fmtid="{D5CDD505-2E9C-101B-9397-08002B2CF9AE}" pid="4" name="CWMfd9581903bd211f08000753100007431">
    <vt:lpwstr>CWMsqN7aFx+wdbJtQjJ9nX6V6BjUkG7QhRE9dKk/mNdWOWIS9fLVAmpg7zLC+0iHSuABQLiwr2bP7YiZyOxSnOUWQ==</vt:lpwstr>
  </property>
  <property fmtid="{D5CDD505-2E9C-101B-9397-08002B2CF9AE}" pid="5" name="CWM6c4936603d2f11f0926273d0126273d0">
    <vt:lpwstr>CWMpc9f9HRHeZgkcr6ISiUzLnMLElfE77wmdJjK0klbNMd2PSc7gF5reSmfiPxR1ES1E3yvZPPAMAZRpDj6jyCwSQ==</vt:lpwstr>
  </property>
</Properties>
</file>