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heme/theme2.xml" ContentType="application/vnd.openxmlformats-officedocument.them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421" r:id="rId2"/>
    <p:sldId id="524" r:id="rId3"/>
    <p:sldId id="495" r:id="rId4"/>
    <p:sldId id="555" r:id="rId5"/>
    <p:sldId id="554" r:id="rId6"/>
    <p:sldId id="569" r:id="rId7"/>
    <p:sldId id="494" r:id="rId8"/>
    <p:sldId id="500" r:id="rId9"/>
    <p:sldId id="547" r:id="rId10"/>
    <p:sldId id="544" r:id="rId11"/>
    <p:sldId id="534" r:id="rId12"/>
    <p:sldId id="538" r:id="rId13"/>
    <p:sldId id="537" r:id="rId14"/>
    <p:sldId id="552" r:id="rId15"/>
    <p:sldId id="567" r:id="rId16"/>
    <p:sldId id="497" r:id="rId17"/>
    <p:sldId id="566" r:id="rId18"/>
    <p:sldId id="512" r:id="rId19"/>
    <p:sldId id="529" r:id="rId20"/>
    <p:sldId id="531" r:id="rId21"/>
  </p:sldIdLst>
  <p:sldSz cx="12801600" cy="9601200" type="A3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2" userDrawn="1">
          <p15:clr>
            <a:srgbClr val="A4A3A4"/>
          </p15:clr>
        </p15:guide>
        <p15:guide id="2" pos="41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49BF2"/>
    <a:srgbClr val="6BA79F"/>
    <a:srgbClr val="C6DDD9"/>
    <a:srgbClr val="7FB3AB"/>
    <a:srgbClr val="9BC3BD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1428" y="60"/>
      </p:cViewPr>
      <p:guideLst>
        <p:guide orient="horz" pos="2852"/>
        <p:guide pos="416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tags" Target="../tags/tag26.xml"/><Relationship Id="rId2" Type="http://schemas.openxmlformats.org/officeDocument/2006/relationships/tags" Target="../tags/tag11.xml"/><Relationship Id="rId16" Type="http://schemas.openxmlformats.org/officeDocument/2006/relationships/tags" Target="../tags/tag25.xml"/><Relationship Id="rId20" Type="http://schemas.openxmlformats.org/officeDocument/2006/relationships/image" Target="../media/image3.png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tags" Target="../tags/tag24.xml"/><Relationship Id="rId10" Type="http://schemas.openxmlformats.org/officeDocument/2006/relationships/tags" Target="../tags/tag19.xml"/><Relationship Id="rId19" Type="http://schemas.openxmlformats.org/officeDocument/2006/relationships/image" Target="../media/image2.png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20" Type="http://schemas.openxmlformats.org/officeDocument/2006/relationships/image" Target="../media/image6.png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19" Type="http://schemas.openxmlformats.org/officeDocument/2006/relationships/image" Target="../media/image2.png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image" Target="../media/image4.png"/><Relationship Id="rId5" Type="http://schemas.openxmlformats.org/officeDocument/2006/relationships/tags" Target="../tags/tag36.xml"/><Relationship Id="rId10" Type="http://schemas.openxmlformats.org/officeDocument/2006/relationships/image" Target="../media/image2.png"/><Relationship Id="rId4" Type="http://schemas.openxmlformats.org/officeDocument/2006/relationships/tags" Target="../tags/tag35.xml"/><Relationship Id="rId9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5.pn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 userDrawn="1">
            <p:custDataLst>
              <p:tags r:id="rId1"/>
            </p:custDataLst>
          </p:nvPr>
        </p:nvSpPr>
        <p:spPr>
          <a:xfrm>
            <a:off x="667" y="1200150"/>
            <a:ext cx="12800933" cy="7200900"/>
          </a:xfrm>
          <a:prstGeom prst="rect">
            <a:avLst/>
          </a:prstGeom>
          <a:gradFill>
            <a:gsLst>
              <a:gs pos="11000">
                <a:schemeClr val="bg2"/>
              </a:gs>
              <a:gs pos="64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 dirty="0"/>
          </a:p>
        </p:txBody>
      </p:sp>
      <p:pic>
        <p:nvPicPr>
          <p:cNvPr id="8" name="图片 7" descr="组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1200150"/>
            <a:ext cx="12801600" cy="1718215"/>
          </a:xfrm>
          <a:prstGeom prst="rect">
            <a:avLst/>
          </a:prstGeom>
        </p:spPr>
      </p:pic>
      <p:pic>
        <p:nvPicPr>
          <p:cNvPr id="7" name="图片 6" descr="图层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0" y="4785932"/>
            <a:ext cx="12801600" cy="3615119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9041130" y="7874318"/>
            <a:ext cx="2880360" cy="383381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7"/>
            </p:custDataLst>
          </p:nvPr>
        </p:nvSpPr>
        <p:spPr>
          <a:xfrm>
            <a:off x="4591241" y="5192649"/>
            <a:ext cx="3619119" cy="529400"/>
          </a:xfrm>
          <a:prstGeom prst="roundRect">
            <a:avLst/>
          </a:prstGeom>
          <a:solidFill>
            <a:schemeClr val="accent5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8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880110" y="2517648"/>
            <a:ext cx="11041380" cy="1365504"/>
          </a:xfr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6300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单击编辑母版标题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880110" y="4042505"/>
            <a:ext cx="11041380" cy="692087"/>
          </a:xfrm>
        </p:spPr>
        <p:txBody>
          <a:bodyPr wrap="square">
            <a:normAutofit/>
          </a:bodyPr>
          <a:lstStyle>
            <a:lvl1pPr marL="0" indent="0" algn="ctr">
              <a:lnSpc>
                <a:spcPct val="100000"/>
              </a:lnSpc>
              <a:buNone/>
              <a:defRPr sz="2940">
                <a:solidFill>
                  <a:schemeClr val="accent5"/>
                </a:solidFill>
              </a:defRPr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cxnSp>
        <p:nvCxnSpPr>
          <p:cNvPr id="31" name="直接连接符 30"/>
          <p:cNvCxnSpPr/>
          <p:nvPr userDrawn="1">
            <p:custDataLst>
              <p:tags r:id="rId10"/>
            </p:custDataLst>
          </p:nvPr>
        </p:nvCxnSpPr>
        <p:spPr>
          <a:xfrm>
            <a:off x="1822895" y="4786598"/>
            <a:ext cx="9160478" cy="0"/>
          </a:xfrm>
          <a:prstGeom prst="line">
            <a:avLst/>
          </a:prstGeom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" name="联系方式占位符 9"/>
          <p:cNvSpPr>
            <a:spLocks noGrp="1"/>
          </p:cNvSpPr>
          <p:nvPr>
            <p:ph type="body" sz="quarter" idx="16" hasCustomPrompt="1"/>
            <p:custDataLst>
              <p:tags r:id="rId11"/>
            </p:custDataLst>
          </p:nvPr>
        </p:nvSpPr>
        <p:spPr>
          <a:xfrm>
            <a:off x="6748177" y="1795558"/>
            <a:ext cx="2226278" cy="5294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68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联系方式</a:t>
            </a:r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4133850" y="1795558"/>
            <a:ext cx="2267617" cy="5294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68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公司名</a:t>
            </a:r>
          </a:p>
        </p:txBody>
      </p:sp>
      <p:cxnSp>
        <p:nvCxnSpPr>
          <p:cNvPr id="25" name="直接连接符 24"/>
          <p:cNvCxnSpPr/>
          <p:nvPr userDrawn="1">
            <p:custDataLst>
              <p:tags r:id="rId13"/>
            </p:custDataLst>
          </p:nvPr>
        </p:nvCxnSpPr>
        <p:spPr>
          <a:xfrm>
            <a:off x="9321165" y="1982915"/>
            <a:ext cx="636746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14"/>
            </p:custDataLst>
          </p:nvPr>
        </p:nvCxnSpPr>
        <p:spPr>
          <a:xfrm>
            <a:off x="9541859" y="2087594"/>
            <a:ext cx="416052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>
            <p:custDataLst>
              <p:tags r:id="rId15"/>
            </p:custDataLst>
          </p:nvPr>
        </p:nvCxnSpPr>
        <p:spPr>
          <a:xfrm>
            <a:off x="2577656" y="1982915"/>
            <a:ext cx="636746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16"/>
            </p:custDataLst>
          </p:nvPr>
        </p:nvCxnSpPr>
        <p:spPr>
          <a:xfrm>
            <a:off x="2577656" y="2087594"/>
            <a:ext cx="416052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0" name="椭圆 29"/>
          <p:cNvSpPr/>
          <p:nvPr userDrawn="1">
            <p:custDataLst>
              <p:tags r:id="rId17"/>
            </p:custDataLst>
          </p:nvPr>
        </p:nvSpPr>
        <p:spPr>
          <a:xfrm>
            <a:off x="6457474" y="1996916"/>
            <a:ext cx="96012" cy="960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730758" y="2566988"/>
            <a:ext cx="11339042" cy="425831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520" b="0">
                <a:solidFill>
                  <a:schemeClr val="tx1"/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667" y="1200150"/>
            <a:ext cx="12800933" cy="7200900"/>
          </a:xfrm>
          <a:prstGeom prst="rect">
            <a:avLst/>
          </a:prstGeom>
          <a:gradFill>
            <a:gsLst>
              <a:gs pos="11000">
                <a:schemeClr val="bg2"/>
              </a:gs>
              <a:gs pos="64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 dirty="0"/>
          </a:p>
        </p:txBody>
      </p:sp>
      <p:pic>
        <p:nvPicPr>
          <p:cNvPr id="11" name="图片 10" descr="组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1200150"/>
            <a:ext cx="12801600" cy="1718215"/>
          </a:xfrm>
          <a:prstGeom prst="rect">
            <a:avLst/>
          </a:prstGeom>
        </p:spPr>
      </p:pic>
      <p:pic>
        <p:nvPicPr>
          <p:cNvPr id="7" name="图片 6" descr="图层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0" y="5948744"/>
            <a:ext cx="12801600" cy="2452307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880110" y="4085844"/>
            <a:ext cx="11040713" cy="632746"/>
          </a:xfrm>
        </p:spPr>
        <p:txBody>
          <a:bodyPr wrap="square">
            <a:normAutofit/>
          </a:bodyPr>
          <a:lstStyle>
            <a:lvl1pPr marL="0" indent="0" algn="ctr">
              <a:lnSpc>
                <a:spcPct val="100000"/>
              </a:lnSpc>
              <a:buNone/>
              <a:defRPr sz="3360" b="1">
                <a:solidFill>
                  <a:schemeClr val="accent5"/>
                </a:solidFill>
              </a:defRPr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4133850" y="1796225"/>
            <a:ext cx="2422970" cy="5294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68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公司名</a:t>
            </a:r>
          </a:p>
        </p:txBody>
      </p:sp>
      <p:sp>
        <p:nvSpPr>
          <p:cNvPr id="20" name="联系方式占位符 9"/>
          <p:cNvSpPr>
            <a:spLocks noGrp="1"/>
          </p:cNvSpPr>
          <p:nvPr>
            <p:ph type="body" sz="quarter" idx="16" hasCustomPrompt="1"/>
            <p:custDataLst>
              <p:tags r:id="rId6"/>
            </p:custDataLst>
          </p:nvPr>
        </p:nvSpPr>
        <p:spPr>
          <a:xfrm>
            <a:off x="6748177" y="1796225"/>
            <a:ext cx="2148935" cy="5294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68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联系方式</a:t>
            </a:r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7"/>
            </p:custDataLst>
          </p:nvPr>
        </p:nvSpPr>
        <p:spPr>
          <a:xfrm>
            <a:off x="4922329" y="5391813"/>
            <a:ext cx="3024000" cy="529200"/>
          </a:xfrm>
          <a:prstGeom prst="roundRect">
            <a:avLst/>
          </a:prstGeom>
          <a:solidFill>
            <a:schemeClr val="accent5"/>
          </a:solidFill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8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</a:p>
        </p:txBody>
      </p:sp>
      <p:cxnSp>
        <p:nvCxnSpPr>
          <p:cNvPr id="25" name="直接连接符 24"/>
          <p:cNvCxnSpPr/>
          <p:nvPr userDrawn="1">
            <p:custDataLst>
              <p:tags r:id="rId8"/>
            </p:custDataLst>
          </p:nvPr>
        </p:nvCxnSpPr>
        <p:spPr>
          <a:xfrm>
            <a:off x="9321165" y="1982915"/>
            <a:ext cx="636746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>
            <p:custDataLst>
              <p:tags r:id="rId9"/>
            </p:custDataLst>
          </p:nvPr>
        </p:nvCxnSpPr>
        <p:spPr>
          <a:xfrm>
            <a:off x="9541859" y="2087594"/>
            <a:ext cx="416052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>
            <p:custDataLst>
              <p:tags r:id="rId10"/>
            </p:custDataLst>
          </p:nvPr>
        </p:nvCxnSpPr>
        <p:spPr>
          <a:xfrm>
            <a:off x="2577656" y="1982915"/>
            <a:ext cx="636746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11"/>
            </p:custDataLst>
          </p:nvPr>
        </p:nvCxnSpPr>
        <p:spPr>
          <a:xfrm>
            <a:off x="2577656" y="2087594"/>
            <a:ext cx="416052" cy="0"/>
          </a:xfrm>
          <a:prstGeom prst="line">
            <a:avLst/>
          </a:prstGeom>
          <a:ln>
            <a:solidFill>
              <a:schemeClr val="accent2">
                <a:alpha val="31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0" name="椭圆 29"/>
          <p:cNvSpPr/>
          <p:nvPr userDrawn="1">
            <p:custDataLst>
              <p:tags r:id="rId12"/>
            </p:custDataLst>
          </p:nvPr>
        </p:nvSpPr>
        <p:spPr>
          <a:xfrm>
            <a:off x="6501479" y="1996916"/>
            <a:ext cx="96012" cy="960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直接连接符 30"/>
          <p:cNvCxnSpPr/>
          <p:nvPr userDrawn="1">
            <p:custDataLst>
              <p:tags r:id="rId13"/>
            </p:custDataLst>
          </p:nvPr>
        </p:nvCxnSpPr>
        <p:spPr>
          <a:xfrm>
            <a:off x="1822895" y="5067967"/>
            <a:ext cx="9160478" cy="0"/>
          </a:xfrm>
          <a:prstGeom prst="line">
            <a:avLst/>
          </a:prstGeom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9041130" y="7874318"/>
            <a:ext cx="2880360" cy="383381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7"/>
            </p:custDataLst>
          </p:nvPr>
        </p:nvSpPr>
        <p:spPr>
          <a:xfrm>
            <a:off x="880110" y="2583656"/>
            <a:ext cx="11040713" cy="1424178"/>
          </a:xfr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7560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编辑母版标题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667" y="1200150"/>
            <a:ext cx="12800933" cy="7200900"/>
          </a:xfrm>
          <a:prstGeom prst="rect">
            <a:avLst/>
          </a:prstGeom>
          <a:gradFill>
            <a:gsLst>
              <a:gs pos="11000">
                <a:schemeClr val="bg2"/>
              </a:gs>
              <a:gs pos="100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 dirty="0"/>
          </a:p>
        </p:txBody>
      </p:sp>
      <p:pic>
        <p:nvPicPr>
          <p:cNvPr id="6" name="图片 5" descr="组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0" y="1200150"/>
            <a:ext cx="12801600" cy="1718215"/>
          </a:xfrm>
          <a:prstGeom prst="rect">
            <a:avLst/>
          </a:prstGeom>
        </p:spPr>
      </p:pic>
      <p:pic>
        <p:nvPicPr>
          <p:cNvPr id="4" name="图片 3" descr="图层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7415594"/>
            <a:ext cx="12801600" cy="98545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077718" y="1735550"/>
            <a:ext cx="1780223" cy="1135475"/>
          </a:xfrm>
        </p:spPr>
        <p:txBody>
          <a:bodyPr wrap="square" anchor="b">
            <a:normAutofit/>
          </a:bodyPr>
          <a:lstStyle>
            <a:lvl1pPr>
              <a:defRPr sz="6300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标题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5" name="直接连接符 4"/>
          <p:cNvCxnSpPr/>
          <p:nvPr userDrawn="1">
            <p:custDataLst>
              <p:tags r:id="rId8"/>
            </p:custDataLst>
          </p:nvPr>
        </p:nvCxnSpPr>
        <p:spPr>
          <a:xfrm>
            <a:off x="990791" y="3137059"/>
            <a:ext cx="10819352" cy="0"/>
          </a:xfrm>
          <a:prstGeom prst="line">
            <a:avLst/>
          </a:prstGeom>
          <a:ln>
            <a:solidFill>
              <a:schemeClr val="accent2">
                <a:alpha val="1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667" y="1200150"/>
            <a:ext cx="12800933" cy="7200900"/>
          </a:xfrm>
          <a:prstGeom prst="rect">
            <a:avLst/>
          </a:prstGeom>
          <a:gradFill>
            <a:gsLst>
              <a:gs pos="11000">
                <a:schemeClr val="bg2"/>
              </a:gs>
              <a:gs pos="64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 dirty="0"/>
          </a:p>
        </p:txBody>
      </p:sp>
      <p:pic>
        <p:nvPicPr>
          <p:cNvPr id="11" name="图片 10" descr="组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00150"/>
            <a:ext cx="12801600" cy="1718215"/>
          </a:xfrm>
          <a:prstGeom prst="rect">
            <a:avLst/>
          </a:prstGeom>
        </p:spPr>
      </p:pic>
      <p:pic>
        <p:nvPicPr>
          <p:cNvPr id="9" name="图片 8" descr="图层 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3"/>
          <a:srcRect t="42030"/>
          <a:stretch>
            <a:fillRect/>
          </a:stretch>
        </p:blipFill>
        <p:spPr>
          <a:xfrm>
            <a:off x="0" y="4931283"/>
            <a:ext cx="12801600" cy="3469767"/>
          </a:xfrm>
          <a:prstGeom prst="rect">
            <a:avLst/>
          </a:prstGeom>
        </p:spPr>
      </p:pic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1600200" y="2365629"/>
            <a:ext cx="9601200" cy="1013460"/>
          </a:xfrm>
        </p:spPr>
        <p:txBody>
          <a:bodyPr wrap="none" anchor="b" anchorCtr="0">
            <a:normAutofit/>
          </a:bodyPr>
          <a:lstStyle>
            <a:lvl1pPr marL="0" indent="0" algn="ctr">
              <a:buNone/>
              <a:defRPr sz="378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zh-CN" altLang="en-US" dirty="0"/>
              <a:t>节编号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602867" y="3469100"/>
            <a:ext cx="9601200" cy="1202817"/>
          </a:xfrm>
        </p:spPr>
        <p:txBody>
          <a:bodyPr wrap="square" anchor="b">
            <a:normAutofit/>
          </a:bodyPr>
          <a:lstStyle>
            <a:lvl1pPr algn="ctr">
              <a:defRPr sz="6930">
                <a:solidFill>
                  <a:schemeClr val="accent2"/>
                </a:solidFill>
              </a:defRPr>
            </a:lvl1pPr>
          </a:lstStyle>
          <a:p>
            <a:r>
              <a:rPr lang="zh-CN" altLang="en-US" dirty="0"/>
              <a:t>编辑母版标题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1602867" y="5015960"/>
            <a:ext cx="9601200" cy="628079"/>
          </a:xfrm>
        </p:spPr>
        <p:txBody>
          <a:bodyPr wrap="square">
            <a:normAutofit/>
          </a:bodyPr>
          <a:lstStyle>
            <a:lvl1pPr marL="0" indent="0" algn="ctr">
              <a:buNone/>
              <a:defRPr sz="2940">
                <a:solidFill>
                  <a:schemeClr val="accent5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cxnSp>
        <p:nvCxnSpPr>
          <p:cNvPr id="31" name="直接连接符 30"/>
          <p:cNvCxnSpPr/>
          <p:nvPr userDrawn="1">
            <p:custDataLst>
              <p:tags r:id="rId10"/>
            </p:custDataLst>
          </p:nvPr>
        </p:nvCxnSpPr>
        <p:spPr>
          <a:xfrm>
            <a:off x="3126391" y="4847939"/>
            <a:ext cx="6548152" cy="0"/>
          </a:xfrm>
          <a:prstGeom prst="line">
            <a:avLst/>
          </a:prstGeom>
          <a:ln>
            <a:solidFill>
              <a:schemeClr val="accent2">
                <a:alpha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730758" y="2566988"/>
            <a:ext cx="5590032" cy="5119643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6480810" y="2566988"/>
            <a:ext cx="5590032" cy="5119643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"/>
            </p:custDataLst>
          </p:nvPr>
        </p:nvSpPr>
        <p:spPr>
          <a:xfrm>
            <a:off x="730758" y="2566988"/>
            <a:ext cx="5590032" cy="431868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520" b="1">
                <a:solidFill>
                  <a:schemeClr val="tx1"/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730758" y="3169004"/>
            <a:ext cx="5590032" cy="4515290"/>
          </a:xfrm>
        </p:spPr>
        <p:txBody>
          <a:bodyPr wrap="square">
            <a:normAutofit/>
          </a:bodyPr>
          <a:lstStyle>
            <a:lvl1pPr>
              <a:defRPr sz="231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3"/>
            </p:custDataLst>
          </p:nvPr>
        </p:nvSpPr>
        <p:spPr>
          <a:xfrm>
            <a:off x="6480810" y="2566988"/>
            <a:ext cx="5590032" cy="431868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520" b="1">
                <a:solidFill>
                  <a:schemeClr val="tx1"/>
                </a:solidFill>
              </a:defRPr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4"/>
            </p:custDataLst>
          </p:nvPr>
        </p:nvSpPr>
        <p:spPr>
          <a:xfrm>
            <a:off x="6480810" y="3169004"/>
            <a:ext cx="5590032" cy="4515290"/>
          </a:xfrm>
        </p:spPr>
        <p:txBody>
          <a:bodyPr wrap="square">
            <a:normAutofit/>
          </a:bodyPr>
          <a:lstStyle>
            <a:lvl1pPr>
              <a:defRPr sz="231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730758" y="1578197"/>
            <a:ext cx="11342084" cy="6108764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20" Type="http://schemas.openxmlformats.org/officeDocument/2006/relationships/tags" Target="../tags/tag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3"/>
            </p:custDataLst>
          </p:nvPr>
        </p:nvSpPr>
        <p:spPr>
          <a:xfrm>
            <a:off x="667" y="1200150"/>
            <a:ext cx="12800933" cy="7200900"/>
          </a:xfrm>
          <a:prstGeom prst="rect">
            <a:avLst/>
          </a:prstGeom>
          <a:gradFill>
            <a:gsLst>
              <a:gs pos="11000">
                <a:schemeClr val="bg2"/>
              </a:gs>
              <a:gs pos="64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730758" y="1578150"/>
            <a:ext cx="11340000" cy="756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730758" y="2566986"/>
            <a:ext cx="11340000" cy="5117306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730758" y="7874318"/>
            <a:ext cx="2880360" cy="3833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  <a:t>2026-6-8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240530" y="7874318"/>
            <a:ext cx="4320540" cy="383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9191682" y="7874318"/>
            <a:ext cx="2880360" cy="38338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 descr="2222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0" y="7136225"/>
            <a:ext cx="12801600" cy="1264825"/>
          </a:xfrm>
          <a:prstGeom prst="rect">
            <a:avLst/>
          </a:prstGeom>
        </p:spPr>
      </p:pic>
      <p:sp>
        <p:nvSpPr>
          <p:cNvPr id="9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12001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latinLnBrk="0" hangingPunct="1">
        <a:lnSpc>
          <a:spcPct val="100000"/>
        </a:lnSpc>
        <a:spcBef>
          <a:spcPct val="0"/>
        </a:spcBef>
        <a:buNone/>
        <a:defRPr sz="336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130000"/>
        </a:lnSpc>
        <a:spcBef>
          <a:spcPts val="105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565150" indent="-216535" algn="l" defTabSz="96012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38835" indent="-170180" algn="l" defTabSz="96012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082040" indent="-156845" algn="l" defTabSz="96012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296670" indent="-133350" algn="l" defTabSz="96012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96.xml"/><Relationship Id="rId13" Type="http://schemas.openxmlformats.org/officeDocument/2006/relationships/image" Target="../media/image49.jpeg"/><Relationship Id="rId3" Type="http://schemas.openxmlformats.org/officeDocument/2006/relationships/tags" Target="../tags/tag191.xml"/><Relationship Id="rId7" Type="http://schemas.openxmlformats.org/officeDocument/2006/relationships/tags" Target="../tags/tag195.xml"/><Relationship Id="rId12" Type="http://schemas.openxmlformats.org/officeDocument/2006/relationships/image" Target="../media/image48.jpeg"/><Relationship Id="rId2" Type="http://schemas.openxmlformats.org/officeDocument/2006/relationships/tags" Target="../tags/tag190.xml"/><Relationship Id="rId1" Type="http://schemas.openxmlformats.org/officeDocument/2006/relationships/tags" Target="../tags/tag189.xml"/><Relationship Id="rId6" Type="http://schemas.openxmlformats.org/officeDocument/2006/relationships/tags" Target="../tags/tag194.xml"/><Relationship Id="rId11" Type="http://schemas.openxmlformats.org/officeDocument/2006/relationships/image" Target="../media/image47.jpeg"/><Relationship Id="rId5" Type="http://schemas.openxmlformats.org/officeDocument/2006/relationships/tags" Target="../tags/tag193.xml"/><Relationship Id="rId10" Type="http://schemas.openxmlformats.org/officeDocument/2006/relationships/image" Target="../media/image46.jpeg"/><Relationship Id="rId4" Type="http://schemas.openxmlformats.org/officeDocument/2006/relationships/tags" Target="../tags/tag19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12" Type="http://schemas.openxmlformats.org/officeDocument/2006/relationships/image" Target="../media/image54.jpeg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11" Type="http://schemas.openxmlformats.org/officeDocument/2006/relationships/image" Target="../media/image53.jpeg"/><Relationship Id="rId5" Type="http://schemas.openxmlformats.org/officeDocument/2006/relationships/tags" Target="../tags/tag201.xml"/><Relationship Id="rId10" Type="http://schemas.openxmlformats.org/officeDocument/2006/relationships/image" Target="../media/image52.jpeg"/><Relationship Id="rId4" Type="http://schemas.openxmlformats.org/officeDocument/2006/relationships/tags" Target="../tags/tag200.xml"/><Relationship Id="rId9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11.xml"/><Relationship Id="rId13" Type="http://schemas.openxmlformats.org/officeDocument/2006/relationships/image" Target="../media/image57.jpeg"/><Relationship Id="rId18" Type="http://schemas.openxmlformats.org/officeDocument/2006/relationships/image" Target="../media/image62.jpeg"/><Relationship Id="rId3" Type="http://schemas.openxmlformats.org/officeDocument/2006/relationships/tags" Target="../tags/tag206.xml"/><Relationship Id="rId7" Type="http://schemas.openxmlformats.org/officeDocument/2006/relationships/tags" Target="../tags/tag210.xml"/><Relationship Id="rId12" Type="http://schemas.openxmlformats.org/officeDocument/2006/relationships/image" Target="../media/image56.jpeg"/><Relationship Id="rId17" Type="http://schemas.openxmlformats.org/officeDocument/2006/relationships/image" Target="../media/image61.jpeg"/><Relationship Id="rId2" Type="http://schemas.openxmlformats.org/officeDocument/2006/relationships/tags" Target="../tags/tag205.xml"/><Relationship Id="rId16" Type="http://schemas.openxmlformats.org/officeDocument/2006/relationships/image" Target="../media/image60.jpeg"/><Relationship Id="rId1" Type="http://schemas.openxmlformats.org/officeDocument/2006/relationships/tags" Target="../tags/tag204.xml"/><Relationship Id="rId6" Type="http://schemas.openxmlformats.org/officeDocument/2006/relationships/tags" Target="../tags/tag209.xml"/><Relationship Id="rId11" Type="http://schemas.openxmlformats.org/officeDocument/2006/relationships/image" Target="../media/image55.jpeg"/><Relationship Id="rId5" Type="http://schemas.openxmlformats.org/officeDocument/2006/relationships/tags" Target="../tags/tag208.xml"/><Relationship Id="rId15" Type="http://schemas.openxmlformats.org/officeDocument/2006/relationships/image" Target="../media/image59.jpeg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207.xml"/><Relationship Id="rId9" Type="http://schemas.openxmlformats.org/officeDocument/2006/relationships/tags" Target="../tags/tag212.xml"/><Relationship Id="rId14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20.xml"/><Relationship Id="rId13" Type="http://schemas.openxmlformats.org/officeDocument/2006/relationships/image" Target="../media/image66.jpeg"/><Relationship Id="rId3" Type="http://schemas.openxmlformats.org/officeDocument/2006/relationships/tags" Target="../tags/tag215.xml"/><Relationship Id="rId7" Type="http://schemas.openxmlformats.org/officeDocument/2006/relationships/tags" Target="../tags/tag219.xml"/><Relationship Id="rId12" Type="http://schemas.openxmlformats.org/officeDocument/2006/relationships/image" Target="../media/image65.jpeg"/><Relationship Id="rId2" Type="http://schemas.openxmlformats.org/officeDocument/2006/relationships/tags" Target="../tags/tag214.xml"/><Relationship Id="rId1" Type="http://schemas.openxmlformats.org/officeDocument/2006/relationships/tags" Target="../tags/tag213.xml"/><Relationship Id="rId6" Type="http://schemas.openxmlformats.org/officeDocument/2006/relationships/tags" Target="../tags/tag218.xml"/><Relationship Id="rId11" Type="http://schemas.openxmlformats.org/officeDocument/2006/relationships/image" Target="../media/image64.jpeg"/><Relationship Id="rId5" Type="http://schemas.openxmlformats.org/officeDocument/2006/relationships/tags" Target="../tags/tag217.xml"/><Relationship Id="rId15" Type="http://schemas.openxmlformats.org/officeDocument/2006/relationships/image" Target="../media/image68.jpeg"/><Relationship Id="rId10" Type="http://schemas.openxmlformats.org/officeDocument/2006/relationships/image" Target="../media/image63.jpeg"/><Relationship Id="rId4" Type="http://schemas.openxmlformats.org/officeDocument/2006/relationships/tags" Target="../tags/tag216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6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28.xml"/><Relationship Id="rId13" Type="http://schemas.openxmlformats.org/officeDocument/2006/relationships/image" Target="../media/image70.jpeg"/><Relationship Id="rId3" Type="http://schemas.openxmlformats.org/officeDocument/2006/relationships/tags" Target="../tags/tag223.xml"/><Relationship Id="rId7" Type="http://schemas.openxmlformats.org/officeDocument/2006/relationships/tags" Target="../tags/tag227.xml"/><Relationship Id="rId12" Type="http://schemas.openxmlformats.org/officeDocument/2006/relationships/image" Target="../media/image69.jpeg"/><Relationship Id="rId17" Type="http://schemas.openxmlformats.org/officeDocument/2006/relationships/image" Target="../media/image74.jpeg"/><Relationship Id="rId2" Type="http://schemas.openxmlformats.org/officeDocument/2006/relationships/tags" Target="../tags/tag222.xml"/><Relationship Id="rId16" Type="http://schemas.openxmlformats.org/officeDocument/2006/relationships/image" Target="../media/image73.jpeg"/><Relationship Id="rId1" Type="http://schemas.openxmlformats.org/officeDocument/2006/relationships/tags" Target="../tags/tag221.xml"/><Relationship Id="rId6" Type="http://schemas.openxmlformats.org/officeDocument/2006/relationships/tags" Target="../tags/tag226.xml"/><Relationship Id="rId11" Type="http://schemas.openxmlformats.org/officeDocument/2006/relationships/slideLayout" Target="../slideLayouts/slideLayout8.xml"/><Relationship Id="rId5" Type="http://schemas.openxmlformats.org/officeDocument/2006/relationships/tags" Target="../tags/tag225.xml"/><Relationship Id="rId15" Type="http://schemas.openxmlformats.org/officeDocument/2006/relationships/image" Target="../media/image72.jpeg"/><Relationship Id="rId10" Type="http://schemas.openxmlformats.org/officeDocument/2006/relationships/tags" Target="../tags/tag230.xml"/><Relationship Id="rId4" Type="http://schemas.openxmlformats.org/officeDocument/2006/relationships/tags" Target="../tags/tag224.xml"/><Relationship Id="rId9" Type="http://schemas.openxmlformats.org/officeDocument/2006/relationships/tags" Target="../tags/tag229.xml"/><Relationship Id="rId14" Type="http://schemas.openxmlformats.org/officeDocument/2006/relationships/image" Target="../media/image7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38.xml"/><Relationship Id="rId13" Type="http://schemas.openxmlformats.org/officeDocument/2006/relationships/image" Target="../media/image78.jpeg"/><Relationship Id="rId3" Type="http://schemas.openxmlformats.org/officeDocument/2006/relationships/tags" Target="../tags/tag233.xml"/><Relationship Id="rId7" Type="http://schemas.openxmlformats.org/officeDocument/2006/relationships/tags" Target="../tags/tag237.xml"/><Relationship Id="rId12" Type="http://schemas.openxmlformats.org/officeDocument/2006/relationships/image" Target="../media/image77.jpeg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tags" Target="../tags/tag236.xml"/><Relationship Id="rId11" Type="http://schemas.openxmlformats.org/officeDocument/2006/relationships/image" Target="../media/image76.jpeg"/><Relationship Id="rId5" Type="http://schemas.openxmlformats.org/officeDocument/2006/relationships/tags" Target="../tags/tag235.xml"/><Relationship Id="rId10" Type="http://schemas.openxmlformats.org/officeDocument/2006/relationships/image" Target="../media/image75.jpeg"/><Relationship Id="rId4" Type="http://schemas.openxmlformats.org/officeDocument/2006/relationships/tags" Target="../tags/tag234.xml"/><Relationship Id="rId9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46.xml"/><Relationship Id="rId13" Type="http://schemas.openxmlformats.org/officeDocument/2006/relationships/image" Target="../media/image81.jpeg"/><Relationship Id="rId3" Type="http://schemas.openxmlformats.org/officeDocument/2006/relationships/tags" Target="../tags/tag241.xml"/><Relationship Id="rId7" Type="http://schemas.openxmlformats.org/officeDocument/2006/relationships/tags" Target="../tags/tag245.xml"/><Relationship Id="rId12" Type="http://schemas.openxmlformats.org/officeDocument/2006/relationships/image" Target="../media/image80.jpeg"/><Relationship Id="rId2" Type="http://schemas.openxmlformats.org/officeDocument/2006/relationships/tags" Target="../tags/tag240.xml"/><Relationship Id="rId16" Type="http://schemas.openxmlformats.org/officeDocument/2006/relationships/image" Target="../media/image84.jpeg"/><Relationship Id="rId1" Type="http://schemas.openxmlformats.org/officeDocument/2006/relationships/tags" Target="../tags/tag239.xml"/><Relationship Id="rId6" Type="http://schemas.openxmlformats.org/officeDocument/2006/relationships/tags" Target="../tags/tag244.xml"/><Relationship Id="rId11" Type="http://schemas.openxmlformats.org/officeDocument/2006/relationships/image" Target="../media/image79.jpeg"/><Relationship Id="rId5" Type="http://schemas.openxmlformats.org/officeDocument/2006/relationships/tags" Target="../tags/tag243.xml"/><Relationship Id="rId15" Type="http://schemas.openxmlformats.org/officeDocument/2006/relationships/image" Target="../media/image83.jpeg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242.xml"/><Relationship Id="rId9" Type="http://schemas.openxmlformats.org/officeDocument/2006/relationships/tags" Target="../tags/tag247.xml"/><Relationship Id="rId14" Type="http://schemas.openxmlformats.org/officeDocument/2006/relationships/image" Target="../media/image8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tags" Target="../tags/tag250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10" Type="http://schemas.openxmlformats.org/officeDocument/2006/relationships/image" Target="../media/image87.png"/><Relationship Id="rId4" Type="http://schemas.openxmlformats.org/officeDocument/2006/relationships/tags" Target="../tags/tag251.xml"/><Relationship Id="rId9" Type="http://schemas.openxmlformats.org/officeDocument/2006/relationships/image" Target="../media/image8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56.xml"/><Relationship Id="rId7" Type="http://schemas.openxmlformats.org/officeDocument/2006/relationships/tags" Target="../tags/tag260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image" Target="../media/image90.png"/><Relationship Id="rId5" Type="http://schemas.openxmlformats.org/officeDocument/2006/relationships/tags" Target="../tags/tag258.xml"/><Relationship Id="rId10" Type="http://schemas.openxmlformats.org/officeDocument/2006/relationships/image" Target="../media/image89.png"/><Relationship Id="rId4" Type="http://schemas.openxmlformats.org/officeDocument/2006/relationships/tags" Target="../tags/tag257.xml"/><Relationship Id="rId9" Type="http://schemas.openxmlformats.org/officeDocument/2006/relationships/image" Target="../media/image8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4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10" Type="http://schemas.openxmlformats.org/officeDocument/2006/relationships/image" Target="../media/image8.jpeg"/><Relationship Id="rId4" Type="http://schemas.openxmlformats.org/officeDocument/2006/relationships/tags" Target="../tags/tag103.xml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13" Type="http://schemas.openxmlformats.org/officeDocument/2006/relationships/tags" Target="../tags/tag119.xml"/><Relationship Id="rId18" Type="http://schemas.openxmlformats.org/officeDocument/2006/relationships/image" Target="../media/image12.jpeg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12" Type="http://schemas.openxmlformats.org/officeDocument/2006/relationships/tags" Target="../tags/tag118.xml"/><Relationship Id="rId17" Type="http://schemas.openxmlformats.org/officeDocument/2006/relationships/image" Target="../media/image11.jpeg"/><Relationship Id="rId2" Type="http://schemas.openxmlformats.org/officeDocument/2006/relationships/tags" Target="../tags/tag108.xml"/><Relationship Id="rId16" Type="http://schemas.openxmlformats.org/officeDocument/2006/relationships/image" Target="../media/image10.jpeg"/><Relationship Id="rId20" Type="http://schemas.openxmlformats.org/officeDocument/2006/relationships/image" Target="../media/image14.jpeg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tags" Target="../tags/tag117.xml"/><Relationship Id="rId5" Type="http://schemas.openxmlformats.org/officeDocument/2006/relationships/tags" Target="../tags/tag111.xml"/><Relationship Id="rId15" Type="http://schemas.openxmlformats.org/officeDocument/2006/relationships/image" Target="../media/image9.jpeg"/><Relationship Id="rId10" Type="http://schemas.openxmlformats.org/officeDocument/2006/relationships/tags" Target="../tags/tag116.xml"/><Relationship Id="rId19" Type="http://schemas.openxmlformats.org/officeDocument/2006/relationships/image" Target="../media/image13.jpeg"/><Relationship Id="rId4" Type="http://schemas.openxmlformats.org/officeDocument/2006/relationships/tags" Target="../tags/tag110.xml"/><Relationship Id="rId9" Type="http://schemas.openxmlformats.org/officeDocument/2006/relationships/tags" Target="../tags/tag115.xml"/><Relationship Id="rId14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18" Type="http://schemas.openxmlformats.org/officeDocument/2006/relationships/image" Target="../media/image18.jpeg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image" Target="../media/image17.jpeg"/><Relationship Id="rId2" Type="http://schemas.openxmlformats.org/officeDocument/2006/relationships/tags" Target="../tags/tag121.xml"/><Relationship Id="rId16" Type="http://schemas.openxmlformats.org/officeDocument/2006/relationships/image" Target="../media/image16.jpeg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5" Type="http://schemas.openxmlformats.org/officeDocument/2006/relationships/tags" Target="../tags/tag124.xml"/><Relationship Id="rId15" Type="http://schemas.openxmlformats.org/officeDocument/2006/relationships/image" Target="../media/image15.jpeg"/><Relationship Id="rId10" Type="http://schemas.openxmlformats.org/officeDocument/2006/relationships/tags" Target="../tags/tag129.xml"/><Relationship Id="rId19" Type="http://schemas.openxmlformats.org/officeDocument/2006/relationships/image" Target="../media/image19.jpeg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tags" Target="../tags/tag145.xml"/><Relationship Id="rId18" Type="http://schemas.openxmlformats.org/officeDocument/2006/relationships/image" Target="../media/image23.jpeg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tags" Target="../tags/tag144.xml"/><Relationship Id="rId17" Type="http://schemas.openxmlformats.org/officeDocument/2006/relationships/image" Target="../media/image22.jpeg"/><Relationship Id="rId2" Type="http://schemas.openxmlformats.org/officeDocument/2006/relationships/tags" Target="../tags/tag134.xml"/><Relationship Id="rId16" Type="http://schemas.openxmlformats.org/officeDocument/2006/relationships/image" Target="../media/image21.jpeg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5" Type="http://schemas.openxmlformats.org/officeDocument/2006/relationships/image" Target="../media/image20.jpeg"/><Relationship Id="rId10" Type="http://schemas.openxmlformats.org/officeDocument/2006/relationships/tags" Target="../tags/tag142.xml"/><Relationship Id="rId19" Type="http://schemas.openxmlformats.org/officeDocument/2006/relationships/image" Target="../media/image24.jpeg"/><Relationship Id="rId4" Type="http://schemas.openxmlformats.org/officeDocument/2006/relationships/tags" Target="../tags/tag136.xml"/><Relationship Id="rId9" Type="http://schemas.openxmlformats.org/officeDocument/2006/relationships/tags" Target="../tags/tag141.xml"/><Relationship Id="rId1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53.xml"/><Relationship Id="rId13" Type="http://schemas.openxmlformats.org/officeDocument/2006/relationships/tags" Target="../tags/tag158.xml"/><Relationship Id="rId18" Type="http://schemas.openxmlformats.org/officeDocument/2006/relationships/image" Target="../media/image26.jpeg"/><Relationship Id="rId3" Type="http://schemas.openxmlformats.org/officeDocument/2006/relationships/tags" Target="../tags/tag148.xml"/><Relationship Id="rId21" Type="http://schemas.openxmlformats.org/officeDocument/2006/relationships/image" Target="../media/image29.jpeg"/><Relationship Id="rId7" Type="http://schemas.openxmlformats.org/officeDocument/2006/relationships/tags" Target="../tags/tag152.xml"/><Relationship Id="rId12" Type="http://schemas.openxmlformats.org/officeDocument/2006/relationships/tags" Target="../tags/tag157.xml"/><Relationship Id="rId17" Type="http://schemas.openxmlformats.org/officeDocument/2006/relationships/image" Target="../media/image25.jpeg"/><Relationship Id="rId2" Type="http://schemas.openxmlformats.org/officeDocument/2006/relationships/tags" Target="../tags/tag147.xml"/><Relationship Id="rId16" Type="http://schemas.openxmlformats.org/officeDocument/2006/relationships/slideLayout" Target="../slideLayouts/slideLayout8.xml"/><Relationship Id="rId20" Type="http://schemas.openxmlformats.org/officeDocument/2006/relationships/image" Target="../media/image28.jpeg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11" Type="http://schemas.openxmlformats.org/officeDocument/2006/relationships/tags" Target="../tags/tag156.xml"/><Relationship Id="rId5" Type="http://schemas.openxmlformats.org/officeDocument/2006/relationships/tags" Target="../tags/tag150.xml"/><Relationship Id="rId15" Type="http://schemas.openxmlformats.org/officeDocument/2006/relationships/tags" Target="../tags/tag160.xml"/><Relationship Id="rId10" Type="http://schemas.openxmlformats.org/officeDocument/2006/relationships/tags" Target="../tags/tag155.xml"/><Relationship Id="rId19" Type="http://schemas.openxmlformats.org/officeDocument/2006/relationships/image" Target="../media/image27.jpeg"/><Relationship Id="rId4" Type="http://schemas.openxmlformats.org/officeDocument/2006/relationships/tags" Target="../tags/tag149.xml"/><Relationship Id="rId9" Type="http://schemas.openxmlformats.org/officeDocument/2006/relationships/tags" Target="../tags/tag154.xml"/><Relationship Id="rId14" Type="http://schemas.openxmlformats.org/officeDocument/2006/relationships/tags" Target="../tags/tag159.xml"/><Relationship Id="rId22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68.xml"/><Relationship Id="rId13" Type="http://schemas.openxmlformats.org/officeDocument/2006/relationships/image" Target="../media/image31.jpeg"/><Relationship Id="rId3" Type="http://schemas.openxmlformats.org/officeDocument/2006/relationships/tags" Target="../tags/tag163.xml"/><Relationship Id="rId7" Type="http://schemas.openxmlformats.org/officeDocument/2006/relationships/tags" Target="../tags/tag16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62.xml"/><Relationship Id="rId16" Type="http://schemas.openxmlformats.org/officeDocument/2006/relationships/image" Target="../media/image34.jpeg"/><Relationship Id="rId1" Type="http://schemas.openxmlformats.org/officeDocument/2006/relationships/tags" Target="../tags/tag161.xml"/><Relationship Id="rId6" Type="http://schemas.openxmlformats.org/officeDocument/2006/relationships/tags" Target="../tags/tag166.xml"/><Relationship Id="rId11" Type="http://schemas.openxmlformats.org/officeDocument/2006/relationships/tags" Target="../tags/tag171.xml"/><Relationship Id="rId5" Type="http://schemas.openxmlformats.org/officeDocument/2006/relationships/tags" Target="../tags/tag165.xml"/><Relationship Id="rId15" Type="http://schemas.openxmlformats.org/officeDocument/2006/relationships/image" Target="../media/image33.jpeg"/><Relationship Id="rId10" Type="http://schemas.openxmlformats.org/officeDocument/2006/relationships/tags" Target="../tags/tag170.xml"/><Relationship Id="rId4" Type="http://schemas.openxmlformats.org/officeDocument/2006/relationships/tags" Target="../tags/tag164.xml"/><Relationship Id="rId9" Type="http://schemas.openxmlformats.org/officeDocument/2006/relationships/tags" Target="../tags/tag169.xml"/><Relationship Id="rId1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79.xml"/><Relationship Id="rId13" Type="http://schemas.openxmlformats.org/officeDocument/2006/relationships/image" Target="../media/image38.jpeg"/><Relationship Id="rId3" Type="http://schemas.openxmlformats.org/officeDocument/2006/relationships/tags" Target="../tags/tag174.xml"/><Relationship Id="rId7" Type="http://schemas.openxmlformats.org/officeDocument/2006/relationships/tags" Target="../tags/tag178.xml"/><Relationship Id="rId12" Type="http://schemas.openxmlformats.org/officeDocument/2006/relationships/image" Target="../media/image37.jpeg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tags" Target="../tags/tag177.xml"/><Relationship Id="rId11" Type="http://schemas.openxmlformats.org/officeDocument/2006/relationships/image" Target="../media/image36.jpeg"/><Relationship Id="rId5" Type="http://schemas.openxmlformats.org/officeDocument/2006/relationships/tags" Target="../tags/tag176.xml"/><Relationship Id="rId10" Type="http://schemas.openxmlformats.org/officeDocument/2006/relationships/image" Target="../media/image35.jpeg"/><Relationship Id="rId4" Type="http://schemas.openxmlformats.org/officeDocument/2006/relationships/tags" Target="../tags/tag17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87.xml"/><Relationship Id="rId13" Type="http://schemas.openxmlformats.org/officeDocument/2006/relationships/image" Target="../media/image42.jpeg"/><Relationship Id="rId3" Type="http://schemas.openxmlformats.org/officeDocument/2006/relationships/tags" Target="../tags/tag182.xml"/><Relationship Id="rId7" Type="http://schemas.openxmlformats.org/officeDocument/2006/relationships/tags" Target="../tags/tag186.xml"/><Relationship Id="rId12" Type="http://schemas.openxmlformats.org/officeDocument/2006/relationships/image" Target="../media/image41.jpeg"/><Relationship Id="rId2" Type="http://schemas.openxmlformats.org/officeDocument/2006/relationships/tags" Target="../tags/tag181.xml"/><Relationship Id="rId16" Type="http://schemas.openxmlformats.org/officeDocument/2006/relationships/image" Target="../media/image45.jpeg"/><Relationship Id="rId1" Type="http://schemas.openxmlformats.org/officeDocument/2006/relationships/tags" Target="../tags/tag180.xml"/><Relationship Id="rId6" Type="http://schemas.openxmlformats.org/officeDocument/2006/relationships/tags" Target="../tags/tag185.xml"/><Relationship Id="rId11" Type="http://schemas.openxmlformats.org/officeDocument/2006/relationships/image" Target="../media/image40.jpeg"/><Relationship Id="rId5" Type="http://schemas.openxmlformats.org/officeDocument/2006/relationships/tags" Target="../tags/tag184.xml"/><Relationship Id="rId15" Type="http://schemas.openxmlformats.org/officeDocument/2006/relationships/image" Target="../media/image44.jpeg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183.xml"/><Relationship Id="rId9" Type="http://schemas.openxmlformats.org/officeDocument/2006/relationships/tags" Target="../tags/tag188.xml"/><Relationship Id="rId1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242967" y="3896506"/>
            <a:ext cx="11041380" cy="1365504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</a:t>
            </a:r>
            <a:r>
              <a:rPr lang="zh-CN" altLang="en-US" dirty="0" smtClean="0"/>
              <a:t>牌楼校区绿化养护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4000" dirty="0" smtClean="0"/>
              <a:t>2026</a:t>
            </a:r>
            <a:r>
              <a:rPr lang="zh-CN" altLang="en-US" sz="4000" dirty="0"/>
              <a:t>年上半年期中工作汇报</a:t>
            </a:r>
          </a:p>
        </p:txBody>
      </p:sp>
      <p:sp>
        <p:nvSpPr>
          <p:cNvPr id="28" name="文本占位符 27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8249920" y="5911850"/>
            <a:ext cx="3611245" cy="529590"/>
          </a:xfrm>
        </p:spPr>
        <p:txBody>
          <a:bodyPr/>
          <a:lstStyle/>
          <a:p>
            <a:r>
              <a:rPr lang="zh-CN" altLang="en-US"/>
              <a:t>南京玄武园林绿化工程有限责任公司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768985" y="2098675"/>
            <a:ext cx="3209925" cy="4728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2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修剪草坪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4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月根据草坪返青长势分区修剪，修建后需按时补水追肥，促进草坪复壮，提升整体密度。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pic>
        <p:nvPicPr>
          <p:cNvPr id="2" name="图片 1" descr="D:/永晨园林/永晨/东大养护/照片/2026年4月4日/7a662c719bfb4d5a5903fd1f2e63141f.jpg7a662c719bfb4d5a5903fd1f2e63141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rcRect b="21"/>
          <a:stretch>
            <a:fillRect/>
          </a:stretch>
        </p:blipFill>
        <p:spPr>
          <a:xfrm>
            <a:off x="4184015" y="1922145"/>
            <a:ext cx="2880976" cy="2160000"/>
          </a:xfrm>
          <a:prstGeom prst="rect">
            <a:avLst/>
          </a:prstGeom>
        </p:spPr>
      </p:pic>
      <p:pic>
        <p:nvPicPr>
          <p:cNvPr id="4" name="图片 3" descr="D:/永晨园林/永晨/东大养护/照片/2026年4月4日/9e219dd5cb9ac2306d96ca0dec6347db.jpg9e219dd5cb9ac2306d96ca0dec6347d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rcRect t="21"/>
          <a:stretch>
            <a:fillRect/>
          </a:stretch>
        </p:blipFill>
        <p:spPr>
          <a:xfrm>
            <a:off x="7482205" y="1922145"/>
            <a:ext cx="2880976" cy="2160000"/>
          </a:xfrm>
          <a:prstGeom prst="rect">
            <a:avLst/>
          </a:prstGeom>
        </p:spPr>
      </p:pic>
      <p:pic>
        <p:nvPicPr>
          <p:cNvPr id="5" name="图片 4" descr="D:/永晨园林/永晨/东大养护/照片/2026年4月8日/c8711febec9acdef7032af6c6bab1024.jpgc8711febec9acdef7032af6c6bab102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rcRect t="21"/>
          <a:stretch>
            <a:fillRect/>
          </a:stretch>
        </p:blipFill>
        <p:spPr>
          <a:xfrm>
            <a:off x="768985" y="5053330"/>
            <a:ext cx="2880976" cy="2160000"/>
          </a:xfrm>
          <a:prstGeom prst="rect">
            <a:avLst/>
          </a:prstGeom>
        </p:spPr>
      </p:pic>
      <p:pic>
        <p:nvPicPr>
          <p:cNvPr id="11" name="图片 10" descr="D:/永晨园林/永晨/东大养护/照片/2026年4月4日/de69e19fbc9909b5ecfda9b7c02c08a0.jpgde69e19fbc9909b5ecfda9b7c02c08a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rcRect t="21"/>
          <a:stretch>
            <a:fillRect/>
          </a:stretch>
        </p:blipFill>
        <p:spPr>
          <a:xfrm>
            <a:off x="7482205" y="5053330"/>
            <a:ext cx="2880976" cy="2160000"/>
          </a:xfrm>
          <a:prstGeom prst="rect">
            <a:avLst/>
          </a:prstGeom>
        </p:spPr>
      </p:pic>
      <p:pic>
        <p:nvPicPr>
          <p:cNvPr id="13" name="图片 12" descr="D:/永晨园林/永晨/东大养护/照片/2026年4月4日/b0947bb44ed0054de902ef81753859a7.jpgb0947bb44ed0054de902ef81753859a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/>
          <a:srcRect t="21"/>
          <a:stretch>
            <a:fillRect/>
          </a:stretch>
        </p:blipFill>
        <p:spPr>
          <a:xfrm>
            <a:off x="4184015" y="5053330"/>
            <a:ext cx="2880976" cy="2160000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292735" y="698500"/>
            <a:ext cx="5899150" cy="950595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（二）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670560" y="1860550"/>
            <a:ext cx="2864485" cy="5790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 algn="l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3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修剪影响监控、路灯乔灌木</a:t>
            </a:r>
          </a:p>
          <a:p>
            <a:pPr indent="266700" algn="l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4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月乔灌木进入快速生长期，遮挡了校园监控设备与路灯。针对遮挡区域进行短截，登高工作，做好安全防护。</a:t>
            </a:r>
          </a:p>
          <a:p>
            <a:pPr indent="266700" algn="l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 algn="l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pic>
        <p:nvPicPr>
          <p:cNvPr id="2" name="图片 1" descr="D:/永晨园林/永晨/东大养护/照片/2026年4月23日/e515e29803391cdbc5aed4a1756c868e.jpge515e29803391cdbc5aed4a1756c868e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rcRect t="2"/>
          <a:stretch>
            <a:fillRect/>
          </a:stretch>
        </p:blipFill>
        <p:spPr>
          <a:xfrm>
            <a:off x="4292600" y="4800600"/>
            <a:ext cx="3361139" cy="2520000"/>
          </a:xfrm>
          <a:prstGeom prst="rect">
            <a:avLst/>
          </a:prstGeom>
        </p:spPr>
      </p:pic>
      <p:pic>
        <p:nvPicPr>
          <p:cNvPr id="9" name="图片 8" descr="D:/永晨园林/永晨/东大养护/照片/2026年4月24日/759b9e691ae77be3768de828e8eceadb.jpg759b9e691ae77be3768de828e8eceadb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rcRect t="40"/>
          <a:stretch>
            <a:fillRect/>
          </a:stretch>
        </p:blipFill>
        <p:spPr>
          <a:xfrm>
            <a:off x="8100060" y="4800600"/>
            <a:ext cx="3361139" cy="2520000"/>
          </a:xfrm>
          <a:prstGeom prst="rect">
            <a:avLst/>
          </a:prstGeom>
        </p:spPr>
      </p:pic>
      <p:pic>
        <p:nvPicPr>
          <p:cNvPr id="13" name="图片 12" descr="D:/永晨园林/永晨/东大养护/照片/2026年4月23日/416f9221ea3bb32938a89e74b98b86d1.jpg416f9221ea3bb32938a89e74b98b86d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rcRect t="2"/>
          <a:stretch>
            <a:fillRect/>
          </a:stretch>
        </p:blipFill>
        <p:spPr>
          <a:xfrm>
            <a:off x="4269105" y="1754505"/>
            <a:ext cx="3361139" cy="2520000"/>
          </a:xfrm>
          <a:prstGeom prst="rect">
            <a:avLst/>
          </a:prstGeom>
        </p:spPr>
      </p:pic>
      <p:pic>
        <p:nvPicPr>
          <p:cNvPr id="15" name="图片 14" descr="D:/永晨园林/永晨/东大养护/照片/2026年4月23日/4316721a6e39722f631adaca6b1de9af.jpg4316721a6e39722f631adaca6b1de9a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/>
          <a:srcRect t="40"/>
          <a:stretch>
            <a:fillRect/>
          </a:stretch>
        </p:blipFill>
        <p:spPr>
          <a:xfrm>
            <a:off x="8100060" y="1754505"/>
            <a:ext cx="3361139" cy="252000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7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（二）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1088390" y="1581150"/>
            <a:ext cx="10473690" cy="103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1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修剪影响人行道枝条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沿路乔灌木生长茂盛，存在枝条过低人行会碰头、枝条生长至停车位影响停车等情况，后续对上述情况乔灌木进行修剪。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698500"/>
            <a:ext cx="54590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（三）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  <p:pic>
        <p:nvPicPr>
          <p:cNvPr id="11" name="图片 10" descr="3008931b672a46321fa1c32bbc65cb3c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88390" y="2959735"/>
            <a:ext cx="3361139" cy="2520000"/>
          </a:xfrm>
          <a:prstGeom prst="rect">
            <a:avLst/>
          </a:prstGeom>
        </p:spPr>
      </p:pic>
      <p:pic>
        <p:nvPicPr>
          <p:cNvPr id="15" name="图片 14" descr="b6eb4c5d03ab20d0a46cbd77613d367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8390" y="2959735"/>
            <a:ext cx="3361139" cy="2520000"/>
          </a:xfrm>
          <a:prstGeom prst="rect">
            <a:avLst/>
          </a:prstGeom>
        </p:spPr>
      </p:pic>
      <p:pic>
        <p:nvPicPr>
          <p:cNvPr id="16" name="图片 15" descr="D:/永晨园林/永晨/东大养护/照片/2026年5月18日/f7359e095f6be50cebe52752b0dddfbc.jpgf7359e095f6be50cebe52752b0dddfbc"/>
          <p:cNvPicPr>
            <a:picLocks noChangeAspect="1"/>
          </p:cNvPicPr>
          <p:nvPr/>
        </p:nvPicPr>
        <p:blipFill>
          <a:blip r:embed="rId13"/>
          <a:srcRect t="40"/>
          <a:stretch>
            <a:fillRect/>
          </a:stretch>
        </p:blipFill>
        <p:spPr>
          <a:xfrm>
            <a:off x="1088390" y="2959735"/>
            <a:ext cx="3361139" cy="2520000"/>
          </a:xfrm>
          <a:prstGeom prst="rect">
            <a:avLst/>
          </a:prstGeom>
        </p:spPr>
      </p:pic>
      <p:pic>
        <p:nvPicPr>
          <p:cNvPr id="17" name="图片 16" descr="D:/永晨园林/永晨/东大养护/照片/2026年5月24日/63dcf0be75b8af4170a8bf82f835ae67.jpg63dcf0be75b8af4170a8bf82f835ae6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rcRect b="2"/>
          <a:stretch>
            <a:fillRect/>
          </a:stretch>
        </p:blipFill>
        <p:spPr>
          <a:xfrm>
            <a:off x="4930140" y="2959735"/>
            <a:ext cx="3361139" cy="2520000"/>
          </a:xfrm>
          <a:prstGeom prst="rect">
            <a:avLst/>
          </a:prstGeom>
        </p:spPr>
      </p:pic>
      <p:pic>
        <p:nvPicPr>
          <p:cNvPr id="18" name="图片 17" descr="D:/永晨园林/永晨/东大养护/照片/2026年5月26日/4ba61e4bd16056cc05e7d205fe98abe4.jpg4ba61e4bd16056cc05e7d205fe98abe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/>
          <a:srcRect t="40"/>
          <a:stretch>
            <a:fillRect/>
          </a:stretch>
        </p:blipFill>
        <p:spPr>
          <a:xfrm>
            <a:off x="8771890" y="2959735"/>
            <a:ext cx="3361139" cy="2520000"/>
          </a:xfrm>
          <a:prstGeom prst="rect">
            <a:avLst/>
          </a:prstGeom>
        </p:spPr>
      </p:pic>
      <p:pic>
        <p:nvPicPr>
          <p:cNvPr id="19" name="图片 18" descr="D:/永晨园林/永晨/东大养护/照片/2026年5月26日/2b548a8dee3ea32228b14d25fe59d5b6.jpg2b548a8dee3ea32228b14d25fe59d5b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/>
          <a:srcRect t="40"/>
          <a:stretch>
            <a:fillRect/>
          </a:stretch>
        </p:blipFill>
        <p:spPr>
          <a:xfrm>
            <a:off x="1088390" y="5902325"/>
            <a:ext cx="3361139" cy="2520000"/>
          </a:xfrm>
          <a:prstGeom prst="rect">
            <a:avLst/>
          </a:prstGeom>
        </p:spPr>
      </p:pic>
      <p:pic>
        <p:nvPicPr>
          <p:cNvPr id="20" name="图片 19" descr="D:/永晨园林/永晨/东大养护/照片/2026年5月8日/e30e98582b86980ce7dfcee9a12439c0.jpge30e98582b86980ce7dfcee9a12439c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/>
          <a:srcRect t="40"/>
          <a:stretch>
            <a:fillRect/>
          </a:stretch>
        </p:blipFill>
        <p:spPr>
          <a:xfrm>
            <a:off x="4930140" y="5902325"/>
            <a:ext cx="3361139" cy="2520000"/>
          </a:xfrm>
          <a:prstGeom prst="rect">
            <a:avLst/>
          </a:prstGeom>
        </p:spPr>
      </p:pic>
      <p:pic>
        <p:nvPicPr>
          <p:cNvPr id="21" name="图片 20" descr="D:/永晨园林/永晨/东大养护/照片/2026年5月8日/32e118f2dad48dc842e4c82601ff26ce.jpg32e118f2dad48dc842e4c82601ff26ce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8"/>
          <a:srcRect t="40"/>
          <a:stretch>
            <a:fillRect/>
          </a:stretch>
        </p:blipFill>
        <p:spPr>
          <a:xfrm>
            <a:off x="8771890" y="5902325"/>
            <a:ext cx="3361139" cy="252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/永晨园林/永晨/东大养护/照片/2026年5月7日/37e57bce7bd3f31a9e830a4b924fa9df.jpg37e57bce7bd3f31a9e830a4b924fa9d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rcRect b="2"/>
          <a:stretch>
            <a:fillRect/>
          </a:stretch>
        </p:blipFill>
        <p:spPr>
          <a:xfrm>
            <a:off x="982345" y="1643380"/>
            <a:ext cx="3361139" cy="2520000"/>
          </a:xfrm>
          <a:prstGeom prst="rect">
            <a:avLst/>
          </a:prstGeom>
        </p:spPr>
      </p:pic>
      <p:pic>
        <p:nvPicPr>
          <p:cNvPr id="8" name="图片 7" descr="D:/永晨园林/永晨/东大养护/照片/2026年5月9日/8db84afbf6edd5f0accecf5c8cfc2c37.jpg8db84afbf6edd5f0accecf5c8cfc2c3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rcRect b="40"/>
          <a:stretch>
            <a:fillRect/>
          </a:stretch>
        </p:blipFill>
        <p:spPr>
          <a:xfrm>
            <a:off x="4867275" y="1643380"/>
            <a:ext cx="3361139" cy="2520000"/>
          </a:xfrm>
          <a:prstGeom prst="rect">
            <a:avLst/>
          </a:prstGeom>
        </p:spPr>
      </p:pic>
      <p:pic>
        <p:nvPicPr>
          <p:cNvPr id="13" name="图片 12" descr="D:/永晨园林/永晨/东大养护/照片/2026年5月9日/ee1430faac204296321608a822c7e406.jpgee1430faac204296321608a822c7e40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rcRect b="40"/>
          <a:stretch>
            <a:fillRect/>
          </a:stretch>
        </p:blipFill>
        <p:spPr>
          <a:xfrm>
            <a:off x="8752205" y="1643380"/>
            <a:ext cx="3361139" cy="2520000"/>
          </a:xfrm>
          <a:prstGeom prst="rect">
            <a:avLst/>
          </a:prstGeom>
        </p:spPr>
      </p:pic>
      <p:pic>
        <p:nvPicPr>
          <p:cNvPr id="14" name="图片 13" descr="D:/永晨园林/永晨/东大养护/照片/2026年5月13日/c4bad53ca91619706feffc3ebe587a83.jpgc4bad53ca91619706feffc3ebe587a8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/>
          <a:srcRect b="40"/>
          <a:stretch>
            <a:fillRect/>
          </a:stretch>
        </p:blipFill>
        <p:spPr>
          <a:xfrm>
            <a:off x="982345" y="5020945"/>
            <a:ext cx="3361139" cy="2520000"/>
          </a:xfrm>
          <a:prstGeom prst="rect">
            <a:avLst/>
          </a:prstGeom>
        </p:spPr>
      </p:pic>
      <p:pic>
        <p:nvPicPr>
          <p:cNvPr id="15" name="图片 14" descr="D:/永晨园林/永晨/东大养护/照片/2026年5月19日/f351e966ae949d9a6718e70183fea3e3.jpgf351e966ae949d9a6718e70183fea3e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/>
          <a:srcRect b="40"/>
          <a:stretch>
            <a:fillRect/>
          </a:stretch>
        </p:blipFill>
        <p:spPr>
          <a:xfrm>
            <a:off x="4867275" y="5020945"/>
            <a:ext cx="3361139" cy="2520000"/>
          </a:xfrm>
          <a:prstGeom prst="rect">
            <a:avLst/>
          </a:prstGeom>
        </p:spPr>
      </p:pic>
      <p:pic>
        <p:nvPicPr>
          <p:cNvPr id="16" name="图片 15" descr="D:/永晨园林/永晨/东大养护/照片/2026年5月27日/0b597ff5b170aab2a4ea5abe0d4e6b01.jpg0b597ff5b170aab2a4ea5abe0d4e6b0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/>
          <a:srcRect b="40"/>
          <a:stretch>
            <a:fillRect/>
          </a:stretch>
        </p:blipFill>
        <p:spPr>
          <a:xfrm>
            <a:off x="8752205" y="5020945"/>
            <a:ext cx="3361139" cy="252000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292735" y="698500"/>
            <a:ext cx="54590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（三）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908685" y="1543050"/>
            <a:ext cx="50590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2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）养护工作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——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雾炮车吹毛絮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698500"/>
            <a:ext cx="54590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（三）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  <p:pic>
        <p:nvPicPr>
          <p:cNvPr id="7" name="图片 6" descr="C:/Users/Nuo/Desktop/2e36a7145058478b6b9509f685d83e4e.jpg2e36a7145058478b6b9509f685d83e4e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rcRect t="20" b="20"/>
          <a:stretch>
            <a:fillRect/>
          </a:stretch>
        </p:blipFill>
        <p:spPr>
          <a:xfrm>
            <a:off x="908685" y="2912110"/>
            <a:ext cx="3361139" cy="2520000"/>
          </a:xfrm>
          <a:prstGeom prst="rect">
            <a:avLst/>
          </a:prstGeom>
        </p:spPr>
      </p:pic>
      <p:pic>
        <p:nvPicPr>
          <p:cNvPr id="8" name="图片 7" descr="C:/Users/Nuo/Desktop/5231f72d551d011fda844d4acbd85795.jpg5231f72d551d011fda844d4acbd8579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/>
          <a:srcRect t="40"/>
          <a:stretch>
            <a:fillRect/>
          </a:stretch>
        </p:blipFill>
        <p:spPr>
          <a:xfrm>
            <a:off x="4716780" y="2912745"/>
            <a:ext cx="3361139" cy="2520000"/>
          </a:xfrm>
          <a:prstGeom prst="rect">
            <a:avLst/>
          </a:prstGeom>
        </p:spPr>
      </p:pic>
      <p:pic>
        <p:nvPicPr>
          <p:cNvPr id="9" name="图片 8" descr="C:/Users/Nuo/Desktop/6783d5034b91a03ae3fb821e2d66101d (1).jpg6783d5034b91a03ae3fb821e2d66101d (1)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/>
          <a:srcRect t="40"/>
          <a:stretch>
            <a:fillRect/>
          </a:stretch>
        </p:blipFill>
        <p:spPr>
          <a:xfrm>
            <a:off x="8524875" y="2912110"/>
            <a:ext cx="3361139" cy="2520000"/>
          </a:xfrm>
          <a:prstGeom prst="rect">
            <a:avLst/>
          </a:prstGeom>
        </p:spPr>
      </p:pic>
      <p:pic>
        <p:nvPicPr>
          <p:cNvPr id="10" name="图片 9" descr="C:/Users/Nuo/Desktop/e8aa7226ddb3bd3ac02238cf5301fe8a.jpge8aa7226ddb3bd3ac02238cf5301fe8a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/>
          <a:srcRect t="20" b="20"/>
          <a:stretch>
            <a:fillRect/>
          </a:stretch>
        </p:blipFill>
        <p:spPr>
          <a:xfrm>
            <a:off x="908685" y="5886450"/>
            <a:ext cx="3361139" cy="2520000"/>
          </a:xfrm>
          <a:prstGeom prst="rect">
            <a:avLst/>
          </a:prstGeom>
        </p:spPr>
      </p:pic>
      <p:pic>
        <p:nvPicPr>
          <p:cNvPr id="11" name="图片 10" descr="C:/Users/Nuo/Desktop/1722216bfe9c039130bf5810ae1ad25f.jpg1722216bfe9c039130bf5810ae1ad25f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/>
          <a:srcRect t="40"/>
          <a:stretch>
            <a:fillRect/>
          </a:stretch>
        </p:blipFill>
        <p:spPr>
          <a:xfrm>
            <a:off x="4716780" y="5886450"/>
            <a:ext cx="3361139" cy="2520000"/>
          </a:xfrm>
          <a:prstGeom prst="rect">
            <a:avLst/>
          </a:prstGeom>
        </p:spPr>
      </p:pic>
      <p:pic>
        <p:nvPicPr>
          <p:cNvPr id="12" name="图片 11" descr="C:/Users/Nuo/Desktop/ab526bb22780eb32c407ea6742b94617.jpgab526bb22780eb32c407ea6742b9461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7"/>
          <a:srcRect t="40"/>
          <a:stretch>
            <a:fillRect/>
          </a:stretch>
        </p:blipFill>
        <p:spPr>
          <a:xfrm>
            <a:off x="8571865" y="5886450"/>
            <a:ext cx="3361139" cy="2520000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10"/>
            </p:custDataLst>
          </p:nvPr>
        </p:nvSpPr>
        <p:spPr>
          <a:xfrm>
            <a:off x="1576705" y="1911350"/>
            <a:ext cx="9523730" cy="9220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>
                <a:solidFill>
                  <a:schemeClr val="tx1"/>
                </a:solidFill>
                <a:cs typeface="仿宋" panose="02010609060101010101" charset="-122"/>
              </a:rPr>
              <a:t>    5</a:t>
            </a:r>
            <a:r>
              <a:rPr lang="zh-CN" altLang="en-US">
                <a:solidFill>
                  <a:schemeClr val="tx1"/>
                </a:solidFill>
                <a:cs typeface="仿宋" panose="02010609060101010101" charset="-122"/>
              </a:rPr>
              <a:t>月进入梧桐飞絮高发时段，我们调配雾炮车沿园区道路巡回高压吹扫，利用水雾沉降空中飞絮，减少飞絮对老师和学生们的不适。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445770" y="1554480"/>
            <a:ext cx="575246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3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治理蚜虫和杂草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698500"/>
            <a:ext cx="54590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（三）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417955" y="2010410"/>
            <a:ext cx="4267200" cy="16929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266700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5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月是蚜虫与杂草旺长时期，严重影响苗木长势，养护开展整治工作，对乔、灌木喷施药剂防止蚜虫，保障绿植生长。</a:t>
            </a:r>
          </a:p>
        </p:txBody>
      </p:sp>
      <p:pic>
        <p:nvPicPr>
          <p:cNvPr id="4" name="图片 3" descr="D:/永晨园林/永晨/东大养护/照片/2026年5月28日/de9beb441e54c06123dde518dea5c8f4.jpgde9beb441e54c06123dde518dea5c8f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rcRect t="40"/>
          <a:stretch>
            <a:fillRect/>
          </a:stretch>
        </p:blipFill>
        <p:spPr>
          <a:xfrm>
            <a:off x="822960" y="5220335"/>
            <a:ext cx="3361139" cy="2520000"/>
          </a:xfrm>
          <a:prstGeom prst="rect">
            <a:avLst/>
          </a:prstGeom>
        </p:spPr>
      </p:pic>
      <p:pic>
        <p:nvPicPr>
          <p:cNvPr id="5" name="图片 4" descr="D:/永晨园林/永晨/东大养护/照片/2026年5月28日/5c60286f8d5d6b9469d70ec087e0694b.jpg5c60286f8d5d6b9469d70ec087e0694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rcRect t="40"/>
          <a:stretch>
            <a:fillRect/>
          </a:stretch>
        </p:blipFill>
        <p:spPr>
          <a:xfrm>
            <a:off x="4675505" y="5220335"/>
            <a:ext cx="3361139" cy="2520000"/>
          </a:xfrm>
          <a:prstGeom prst="rect">
            <a:avLst/>
          </a:prstGeom>
        </p:spPr>
      </p:pic>
      <p:pic>
        <p:nvPicPr>
          <p:cNvPr id="7" name="图片 6" descr="C:/Users/Nuo/Desktop/bc8ac8e6ff7010f2c9904b7b226161a6.jpgbc8ac8e6ff7010f2c9904b7b226161a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/>
          <a:srcRect b="40"/>
          <a:stretch>
            <a:fillRect/>
          </a:stretch>
        </p:blipFill>
        <p:spPr>
          <a:xfrm>
            <a:off x="6750050" y="1630680"/>
            <a:ext cx="3361139" cy="2520000"/>
          </a:xfrm>
          <a:prstGeom prst="rect">
            <a:avLst/>
          </a:prstGeom>
        </p:spPr>
      </p:pic>
      <p:pic>
        <p:nvPicPr>
          <p:cNvPr id="8" name="图片 7" descr="D:/永晨园林/永晨/东大养护/照片/2026年5月12日/18cd673bae70a7acf29a239b50df6e0d.jpg18cd673bae70a7acf29a239b50df6e0d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/>
          <a:srcRect t="2"/>
          <a:stretch>
            <a:fillRect/>
          </a:stretch>
        </p:blipFill>
        <p:spPr>
          <a:xfrm>
            <a:off x="8610600" y="5220335"/>
            <a:ext cx="3361139" cy="252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819150" y="1410335"/>
            <a:ext cx="5310505" cy="909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2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5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补植麦冬草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临近校庆阶段，为优化园区绿化景观面貌，针对缺株、裸露地块集中补植麦冬草，迎接校庆。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 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  </a:t>
            </a:r>
            <a:endParaRPr lang="en-US" altLang="zh-CN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710565"/>
            <a:ext cx="532511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（四）</a:t>
            </a:r>
            <a:r>
              <a:rPr lang="en-US" altLang="zh-CN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  <p:pic>
        <p:nvPicPr>
          <p:cNvPr id="2" name="图片 1" descr="D:/永晨园林/永晨/东大养护/照片/2026年5月28日/14f3a973a8af954bffb4c294c090846c.jpg14f3a973a8af954bffb4c294c090846c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rcRect t="2"/>
          <a:stretch>
            <a:fillRect/>
          </a:stretch>
        </p:blipFill>
        <p:spPr>
          <a:xfrm>
            <a:off x="819150" y="2545715"/>
            <a:ext cx="3361139" cy="2520000"/>
          </a:xfrm>
          <a:prstGeom prst="rect">
            <a:avLst/>
          </a:prstGeom>
        </p:spPr>
      </p:pic>
      <p:pic>
        <p:nvPicPr>
          <p:cNvPr id="3" name="图片 2" descr="D:/永晨园林/永晨/东大养护/照片/2026年5月28日/998ea1938f7c151f550502902d0bb26e.jpg998ea1938f7c151f550502902d0bb26e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rcRect b="40"/>
          <a:stretch>
            <a:fillRect/>
          </a:stretch>
        </p:blipFill>
        <p:spPr>
          <a:xfrm>
            <a:off x="4712335" y="2545715"/>
            <a:ext cx="3361139" cy="2520000"/>
          </a:xfrm>
          <a:prstGeom prst="rect">
            <a:avLst/>
          </a:prstGeom>
        </p:spPr>
      </p:pic>
      <p:pic>
        <p:nvPicPr>
          <p:cNvPr id="5" name="图片 4" descr="D:/永晨园林/永晨/东大养护/照片/2026年5月28日/ae2cf6aceed316069126ee4f0c08060b.jpgae2cf6aceed316069126ee4f0c08060b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rcRect b="40"/>
          <a:stretch>
            <a:fillRect/>
          </a:stretch>
        </p:blipFill>
        <p:spPr>
          <a:xfrm>
            <a:off x="8605520" y="2545715"/>
            <a:ext cx="3361139" cy="2520000"/>
          </a:xfrm>
          <a:prstGeom prst="rect">
            <a:avLst/>
          </a:prstGeom>
        </p:spPr>
      </p:pic>
      <p:pic>
        <p:nvPicPr>
          <p:cNvPr id="7" name="图片 6" descr="D:/永晨园林/永晨/东大养护/照片/2026年5月28日/d4a38c1db450808a360287b90d2ab8d3.jpgd4a38c1db450808a360287b90d2ab8d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/>
          <a:srcRect t="2"/>
          <a:stretch>
            <a:fillRect/>
          </a:stretch>
        </p:blipFill>
        <p:spPr>
          <a:xfrm>
            <a:off x="819150" y="5913120"/>
            <a:ext cx="3361139" cy="2520000"/>
          </a:xfrm>
          <a:prstGeom prst="rect">
            <a:avLst/>
          </a:prstGeom>
        </p:spPr>
      </p:pic>
      <p:pic>
        <p:nvPicPr>
          <p:cNvPr id="8" name="图片 7" descr="D:/永晨园林/永晨/东大养护/照片/2026年5月30日/6ec85d6a707446b4102b3a9969306f70.jpg6ec85d6a707446b4102b3a9969306f7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5"/>
          <a:srcRect t="40"/>
          <a:stretch>
            <a:fillRect/>
          </a:stretch>
        </p:blipFill>
        <p:spPr>
          <a:xfrm>
            <a:off x="4712335" y="5913120"/>
            <a:ext cx="3361139" cy="2520000"/>
          </a:xfrm>
          <a:prstGeom prst="rect">
            <a:avLst/>
          </a:prstGeom>
        </p:spPr>
      </p:pic>
      <p:pic>
        <p:nvPicPr>
          <p:cNvPr id="9" name="图片 8" descr="D:/永晨园林/永晨/东大养护/照片/2026年5月31日/d909eb9e9fd58602f2cc3843ff73d47b.jpgd909eb9e9fd58602f2cc3843ff73d47b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/>
          <a:srcRect t="2"/>
          <a:stretch>
            <a:fillRect/>
          </a:stretch>
        </p:blipFill>
        <p:spPr>
          <a:xfrm>
            <a:off x="8605520" y="5913120"/>
            <a:ext cx="3361139" cy="252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931545" y="1490345"/>
            <a:ext cx="3578860" cy="996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对每一位驻场工作人员进行专项工作安全教育并记录在档案内。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698500"/>
            <a:ext cx="58019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（五）安全管理</a:t>
            </a:r>
            <a:r>
              <a:rPr lang="en-US" altLang="zh-CN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进场工人安全教育</a:t>
            </a:r>
          </a:p>
        </p:txBody>
      </p:sp>
      <p:pic>
        <p:nvPicPr>
          <p:cNvPr id="2" name="图片 1" descr="79301d199ddc2567a5614c242dd6877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7370" y="2874645"/>
            <a:ext cx="3838214" cy="5400000"/>
          </a:xfrm>
          <a:prstGeom prst="rect">
            <a:avLst/>
          </a:prstGeom>
        </p:spPr>
      </p:pic>
      <p:pic>
        <p:nvPicPr>
          <p:cNvPr id="3" name="图片 2" descr="88b487ddf5fab043a0af08f090cdafa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510405" y="2874645"/>
            <a:ext cx="3941428" cy="5400000"/>
          </a:xfrm>
          <a:prstGeom prst="rect">
            <a:avLst/>
          </a:prstGeom>
        </p:spPr>
      </p:pic>
      <p:pic>
        <p:nvPicPr>
          <p:cNvPr id="4" name="图片 3" descr="727705a84d6745e16d26fd7ec075010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8576945" y="2874645"/>
            <a:ext cx="3863572" cy="540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灯片编号占位符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9321613" y="8840160"/>
            <a:ext cx="2835040" cy="4435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1280160" rtl="0" eaLnBrk="1" latinLnBrk="0" hangingPunct="1">
              <a:defRPr sz="14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4008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AE70B2-8BF9-45C0-BB95-33D1B9D3A854}" type="slidenum">
              <a:rPr lang="zh-CN" altLang="en-US" smtClean="0">
                <a:solidFill>
                  <a:schemeClr val="tx1"/>
                </a:solidFill>
              </a:rPr>
              <a:t>18</a:t>
            </a:fld>
            <a:endParaRPr lang="zh-CN" altLang="en-US" smtClean="0">
              <a:solidFill>
                <a:schemeClr val="tx1"/>
              </a:solidFill>
            </a:endParaRPr>
          </a:p>
        </p:txBody>
      </p:sp>
      <p:sp>
        <p:nvSpPr>
          <p:cNvPr id="100" name="文本框 99"/>
          <p:cNvSpPr txBox="1"/>
          <p:nvPr>
            <p:custDataLst>
              <p:tags r:id="rId3"/>
            </p:custDataLst>
          </p:nvPr>
        </p:nvSpPr>
        <p:spPr>
          <a:xfrm>
            <a:off x="530860" y="1473835"/>
            <a:ext cx="11927205" cy="1886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 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定期对项目部员工进行安全教育</a:t>
            </a:r>
          </a:p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我公司每周进行一次安全教育，提高养护作业人员安全意识，深刻认识绿化养护作业的特殊性风险，摒弃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“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经验主义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”“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侥幸心理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”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，树立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“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安全第一、预防为先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” 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的作业理念；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​</a:t>
            </a:r>
          </a:p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掌握绿化养护核心安全知识（风险点识别、应急处置、相关法规等），明确各岗位安全职责；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​</a:t>
            </a:r>
          </a:p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规、农药喷施等关键作业流程，提升触电、坠落、中毒等突发情况的自救互救能力；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​</a:t>
            </a:r>
          </a:p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满足安全生产法规及行业标准要求，降低事故发生率，确保绿化养护工作安全有序推进。</a:t>
            </a:r>
          </a:p>
        </p:txBody>
      </p:sp>
      <p:pic>
        <p:nvPicPr>
          <p:cNvPr id="3" name="图片 2" descr="bf1c78d6a529559d504311c61e62a48a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30860" y="3282950"/>
            <a:ext cx="3855714" cy="5400000"/>
          </a:xfrm>
          <a:prstGeom prst="rect">
            <a:avLst/>
          </a:prstGeom>
        </p:spPr>
      </p:pic>
      <p:pic>
        <p:nvPicPr>
          <p:cNvPr id="11" name="图片 10" descr="129261ffdb06639880532e50fc34671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463415" y="3282950"/>
            <a:ext cx="3874643" cy="5400000"/>
          </a:xfrm>
          <a:prstGeom prst="rect">
            <a:avLst/>
          </a:prstGeom>
        </p:spPr>
      </p:pic>
      <p:pic>
        <p:nvPicPr>
          <p:cNvPr id="12" name="图片 11" descr="085712bcbaf9529b4e6078f16a5ef1ae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338185" y="3282950"/>
            <a:ext cx="3949823" cy="2700000"/>
          </a:xfrm>
          <a:prstGeom prst="rect">
            <a:avLst/>
          </a:prstGeom>
        </p:spPr>
      </p:pic>
      <p:sp>
        <p:nvSpPr>
          <p:cNvPr id="21" name="标题 20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730758" y="565960"/>
            <a:ext cx="11340000" cy="756000"/>
          </a:xfrm>
        </p:spPr>
        <p:txBody>
          <a:bodyPr vert="horz" wrap="square" lIns="0" tIns="0" rIns="0" bIns="0" rtlCol="0" anchor="b">
            <a:norm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22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22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r>
              <a:rPr lang="zh-CN" altLang="en-US" sz="222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/>
            </a:r>
            <a:br>
              <a:rPr lang="zh-CN" altLang="en-US" sz="222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</a:br>
            <a:r>
              <a:rPr lang="zh-CN" altLang="en-US" sz="222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（五）安全管理</a:t>
            </a:r>
            <a:r>
              <a:rPr lang="en-US" altLang="zh-CN" sz="222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 sz="222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进场工人安全教育</a:t>
            </a:r>
            <a:endParaRPr lang="zh-CN" altLang="en-US" sz="2220">
              <a:latin typeface="+mn-lt"/>
              <a:ea typeface="+mn-lt"/>
              <a:cs typeface="+mn-lt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92735" y="698500"/>
            <a:ext cx="537400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（六）</a:t>
            </a:r>
            <a:r>
              <a:rPr lang="en-US" altLang="zh-CN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2026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年度工作计划</a:t>
            </a:r>
            <a:r>
              <a:rPr lang="en-US" altLang="zh-CN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养护计划</a:t>
            </a: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270125" y="1516380"/>
            <a:ext cx="8026400" cy="6930390"/>
          </a:xfrm>
          <a:prstGeom prst="rect">
            <a:avLst/>
          </a:prstGeom>
          <a:noFill/>
        </p:spPr>
        <p:txBody>
          <a:bodyPr wrap="square" rtlCol="0" anchor="t">
            <a:normAutofit lnSpcReduction="10000"/>
          </a:bodyPr>
          <a:lstStyle/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（一）春季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、气温略有回升，但仍然较低，仍需要注意树木防寒。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、维护保养工具，做好植物生长期养护管理准备工作。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、对树木进行施肥，根据树木耐寒能力，分批拆除防寒设施，防治草害。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、做好绿地植被返青浇水工作，对树木、草坪、地被进行施肥。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、做好树木发芽前的树木修剪，及防治病虫害。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（二）夏季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、适量适时的给绿地树木、花草灌水，保证肥水供应。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、中耕松土，对结块的地带进行翻耕。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、做好植物生长期修剪工作。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、根据树木生长长势适时适量的施肥。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、做好病虫害防治工作。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6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、做好树木抗旱保苗措施。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7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、做好防台防汛准备工作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（三）秋季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、整理绿地，做好植物生长期修剪工作。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、中耕松土，清除杂草。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、做好病虫害防治工作，消灭越冬虫包、虫茧和幼虫。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、做好苗木越冬水浇灌。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（四）冬季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、做好苗木越冬保暖工作，做好除冰雪工作。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、做好树木冬季修剪工作。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、做好树木病虫害工作。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、做好枯死树木清除工作。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5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、做好树木施基肥工作。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473075" y="1685925"/>
            <a:ext cx="5153025" cy="17894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1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2026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年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1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月绿化养护工作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 2026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年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月养护工作重点在于，清理枯枝，优化树木骨架结构，提升植株通风透光条件，筑牢树木健康生长。</a:t>
            </a: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2082165" y="771080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枯枝修剪</a:t>
            </a: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30440" y="1599565"/>
            <a:ext cx="308927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pic>
        <p:nvPicPr>
          <p:cNvPr id="5" name="图片 4" descr="C:/Users/Nuo/Desktop/06a98d5dc83351641a911e15789b8be2.jpg06a98d5dc83351641a911e15789b8be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/>
          <a:srcRect t="19" b="19"/>
          <a:stretch>
            <a:fillRect/>
          </a:stretch>
        </p:blipFill>
        <p:spPr>
          <a:xfrm>
            <a:off x="586740" y="3703320"/>
            <a:ext cx="5040000" cy="377901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341235" y="4395470"/>
            <a:ext cx="4267200" cy="20402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7" descr="C:/Users/Nuo/Desktop/06edcacd5e90c76487eee4aeb5a0d0e2.jpg06edcacd5e90c76487eee4aeb5a0d0e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rcRect t="22058" b="21711"/>
          <a:stretch>
            <a:fillRect/>
          </a:stretch>
        </p:blipFill>
        <p:spPr>
          <a:xfrm>
            <a:off x="6776720" y="1965325"/>
            <a:ext cx="5040000" cy="377872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8296910" y="606996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枯枝修剪</a:t>
            </a: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7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>
            <p:custDataLst>
              <p:tags r:id="rId2"/>
            </p:custDataLst>
          </p:nvPr>
        </p:nvSpPr>
        <p:spPr>
          <a:xfrm>
            <a:off x="292735" y="698500"/>
            <a:ext cx="574103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</p:txBody>
      </p:sp>
      <p:sp>
        <p:nvSpPr>
          <p:cNvPr id="16" name="标题 14"/>
          <p:cNvSpPr>
            <a:spLocks noGrp="1"/>
          </p:cNvSpPr>
          <p:nvPr/>
        </p:nvSpPr>
        <p:spPr>
          <a:xfrm>
            <a:off x="4586605" y="3970655"/>
            <a:ext cx="3503295" cy="82994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spAutoFit/>
          </a:bodyPr>
          <a:lstStyle>
            <a:lvl1pPr marL="0" marR="0" indent="4572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800" b="0" i="0" u="none" strike="noStrike" kern="1200" cap="none" spc="0" normalizeH="0" baseline="0" noProof="1">
                <a:solidFill>
                  <a:schemeClr val="bg2">
                    <a:lumMod val="50000"/>
                  </a:schemeClr>
                </a:solidFill>
                <a:uFillTx/>
                <a:latin typeface="+mj-lt"/>
                <a:ea typeface="+mj-ea"/>
                <a:cs typeface="+mn-cs"/>
                <a:sym typeface="+mn-ea"/>
              </a:defRPr>
            </a:lvl1pPr>
          </a:lstStyle>
          <a:p>
            <a:pPr algn="l">
              <a:buNone/>
            </a:pPr>
            <a:r>
              <a:rPr altLang="en-US">
                <a:solidFill>
                  <a:schemeClr val="bg1">
                    <a:lumMod val="50000"/>
                  </a:schemeClr>
                </a:solidFill>
              </a:rPr>
              <a:t>感谢聆听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92735" y="710565"/>
            <a:ext cx="536130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  <p:sp>
        <p:nvSpPr>
          <p:cNvPr id="27" name="文本框 26"/>
          <p:cNvSpPr txBox="1"/>
          <p:nvPr>
            <p:custDataLst>
              <p:tags r:id="rId3"/>
            </p:custDataLst>
          </p:nvPr>
        </p:nvSpPr>
        <p:spPr>
          <a:xfrm>
            <a:off x="1269365" y="4190365"/>
            <a:ext cx="2169795" cy="4222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大草坪萌芽抹除</a:t>
            </a:r>
          </a:p>
        </p:txBody>
      </p:sp>
      <p:pic>
        <p:nvPicPr>
          <p:cNvPr id="30" name="图片 29" descr="D:/永晨园林/永晨/东大养护/照片/2026年1月15日/42a7cd74da41ec18394d2a104c8e492d.jpg42a7cd74da41ec18394d2a104c8e492d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/>
          <a:srcRect b="2"/>
          <a:stretch>
            <a:fillRect/>
          </a:stretch>
        </p:blipFill>
        <p:spPr>
          <a:xfrm>
            <a:off x="756285" y="5122545"/>
            <a:ext cx="3361139" cy="2520000"/>
          </a:xfrm>
          <a:prstGeom prst="rect">
            <a:avLst/>
          </a:prstGeom>
        </p:spPr>
      </p:pic>
      <p:sp>
        <p:nvSpPr>
          <p:cNvPr id="33" name="文本框 32"/>
          <p:cNvSpPr txBox="1"/>
          <p:nvPr>
            <p:custDataLst>
              <p:tags r:id="rId5"/>
            </p:custDataLst>
          </p:nvPr>
        </p:nvSpPr>
        <p:spPr>
          <a:xfrm>
            <a:off x="1002030" y="7904480"/>
            <a:ext cx="270446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体育场东侧清理落叶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pic>
        <p:nvPicPr>
          <p:cNvPr id="38" name="图片 37" descr="D:/永晨园林/永晨/东大养护/照片/2026年1月19日/d1104d2e23b9006e3c69d31f7a8398ca.jpgd1104d2e23b9006e3c69d31f7a8398ca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rcRect t="2"/>
          <a:stretch>
            <a:fillRect/>
          </a:stretch>
        </p:blipFill>
        <p:spPr>
          <a:xfrm>
            <a:off x="4716780" y="5122545"/>
            <a:ext cx="3361139" cy="2520000"/>
          </a:xfrm>
          <a:prstGeom prst="rect">
            <a:avLst/>
          </a:prstGeom>
        </p:spPr>
      </p:pic>
      <p:pic>
        <p:nvPicPr>
          <p:cNvPr id="39" name="图片 38" descr="D:/永晨园林/永晨/东大养护/照片/2026年1月23日/0cb0fbd20edf5ab03d291f3c9636648a.jpg0cb0fbd20edf5ab03d291f3c9636648a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/>
          <a:srcRect t="2"/>
          <a:stretch>
            <a:fillRect/>
          </a:stretch>
        </p:blipFill>
        <p:spPr>
          <a:xfrm>
            <a:off x="8750300" y="5122545"/>
            <a:ext cx="3361139" cy="2520000"/>
          </a:xfrm>
          <a:prstGeom prst="rect">
            <a:avLst/>
          </a:prstGeom>
        </p:spPr>
      </p:pic>
      <p:sp>
        <p:nvSpPr>
          <p:cNvPr id="40" name="文本框 39"/>
          <p:cNvSpPr txBox="1"/>
          <p:nvPr>
            <p:custDataLst>
              <p:tags r:id="rId8"/>
            </p:custDataLst>
          </p:nvPr>
        </p:nvSpPr>
        <p:spPr>
          <a:xfrm>
            <a:off x="5457190" y="790448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00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群贤路清理落叶</a:t>
            </a:r>
          </a:p>
        </p:txBody>
      </p:sp>
      <p:sp>
        <p:nvSpPr>
          <p:cNvPr id="41" name="文本框 40"/>
          <p:cNvSpPr txBox="1"/>
          <p:nvPr>
            <p:custDataLst>
              <p:tags r:id="rId9"/>
            </p:custDataLst>
          </p:nvPr>
        </p:nvSpPr>
        <p:spPr>
          <a:xfrm>
            <a:off x="9490710" y="798068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00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五四路清理落叶</a:t>
            </a:r>
          </a:p>
        </p:txBody>
      </p:sp>
      <p:sp>
        <p:nvSpPr>
          <p:cNvPr id="42" name="文本框 41"/>
          <p:cNvSpPr txBox="1"/>
          <p:nvPr>
            <p:custDataLst>
              <p:tags r:id="rId10"/>
            </p:custDataLst>
          </p:nvPr>
        </p:nvSpPr>
        <p:spPr>
          <a:xfrm>
            <a:off x="5302250" y="4246880"/>
            <a:ext cx="240601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校西清理落叶</a:t>
            </a:r>
          </a:p>
        </p:txBody>
      </p:sp>
      <p:sp>
        <p:nvSpPr>
          <p:cNvPr id="43" name="文本框 42"/>
          <p:cNvSpPr txBox="1"/>
          <p:nvPr>
            <p:custDataLst>
              <p:tags r:id="rId11"/>
            </p:custDataLst>
          </p:nvPr>
        </p:nvSpPr>
        <p:spPr>
          <a:xfrm>
            <a:off x="9571355" y="424688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体育场东侧清理落叶</a:t>
            </a:r>
          </a:p>
        </p:txBody>
      </p:sp>
      <p:pic>
        <p:nvPicPr>
          <p:cNvPr id="45" name="图片 44" descr="D:/永晨园林/永晨/东大养护/照片/2026年1月9日/360f88f9086e92e9dc8cce4ed067ce1c.jpg360f88f9086e92e9dc8cce4ed067ce1c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8"/>
          <a:srcRect b="2"/>
          <a:stretch>
            <a:fillRect/>
          </a:stretch>
        </p:blipFill>
        <p:spPr>
          <a:xfrm>
            <a:off x="4795520" y="1478915"/>
            <a:ext cx="3361139" cy="2520000"/>
          </a:xfrm>
          <a:prstGeom prst="rect">
            <a:avLst/>
          </a:prstGeom>
        </p:spPr>
      </p:pic>
      <p:pic>
        <p:nvPicPr>
          <p:cNvPr id="46" name="图片 45" descr="D:/永晨园林/永晨/东大养护/照片/2026年1月14日/c627d4a8360ee19d9086c528da042966.jpgc627d4a8360ee19d9086c528da042966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9"/>
          <a:srcRect t="2"/>
          <a:stretch>
            <a:fillRect/>
          </a:stretch>
        </p:blipFill>
        <p:spPr>
          <a:xfrm>
            <a:off x="8750300" y="1478915"/>
            <a:ext cx="3361139" cy="2520000"/>
          </a:xfrm>
          <a:prstGeom prst="rect">
            <a:avLst/>
          </a:prstGeom>
        </p:spPr>
      </p:pic>
      <p:pic>
        <p:nvPicPr>
          <p:cNvPr id="3" name="图片 2" descr="6bca2065358078d8587650e7191ab9b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73100" y="1478915"/>
            <a:ext cx="3443605" cy="25203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191135" y="1504950"/>
            <a:ext cx="38055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3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乔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 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灌木敲雪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 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结合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1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月雨雪天气，为防范积雪压折树枝，损伤苗木，保障行道及景观树木安全，开展乔、灌木除雪专项养护作业，对常绿灌木优先清理冠面积雪，防止枝叶积雪压塌变形，对法桐等高大乔木进行敲雪，减轻枝条负重，防止断裂。</a:t>
            </a:r>
          </a:p>
        </p:txBody>
      </p:sp>
      <p:pic>
        <p:nvPicPr>
          <p:cNvPr id="9" name="图片 8" descr="D:/永晨园林/永晨/东大养护/照片/2026年1月20日/9b003a0860c91d6be861982e69816337.jpg9b003a0860c91d6be861982e6981633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rcRect l="13"/>
          <a:stretch>
            <a:fillRect/>
          </a:stretch>
        </p:blipFill>
        <p:spPr>
          <a:xfrm>
            <a:off x="8571865" y="1466850"/>
            <a:ext cx="3361138" cy="2520000"/>
          </a:xfrm>
          <a:prstGeom prst="rect">
            <a:avLst/>
          </a:prstGeom>
        </p:spPr>
      </p:pic>
      <p:pic>
        <p:nvPicPr>
          <p:cNvPr id="11" name="图片 10" descr="D:/永晨园林/永晨/东大养护/照片/2026年1月20日/dd69f8d07702f3fb2a4d1e9617ef8726.jpgdd69f8d07702f3fb2a4d1e9617ef872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rcRect b="2"/>
          <a:stretch>
            <a:fillRect/>
          </a:stretch>
        </p:blipFill>
        <p:spPr>
          <a:xfrm>
            <a:off x="635635" y="4906645"/>
            <a:ext cx="3361139" cy="2520000"/>
          </a:xfrm>
          <a:prstGeom prst="rect">
            <a:avLst/>
          </a:prstGeom>
        </p:spPr>
      </p:pic>
      <p:pic>
        <p:nvPicPr>
          <p:cNvPr id="12" name="图片 11" descr="D:/永晨园林/永晨/东大养护/照片/2026年1月20日/ffa3ffe4df0f0c446dd6b0d83cb204e5.jpgffa3ffe4df0f0c446dd6b0d83cb204e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rcRect t="2"/>
          <a:stretch>
            <a:fillRect/>
          </a:stretch>
        </p:blipFill>
        <p:spPr>
          <a:xfrm>
            <a:off x="4634230" y="4906645"/>
            <a:ext cx="3361139" cy="2520000"/>
          </a:xfrm>
          <a:prstGeom prst="rect">
            <a:avLst/>
          </a:prstGeom>
        </p:spPr>
      </p:pic>
      <p:pic>
        <p:nvPicPr>
          <p:cNvPr id="13" name="图片 12" descr="D:/永晨园林/永晨/东大养护/照片/2026年1月20日/95904df368f0169b3c5b9b547bfa201d.jpg95904df368f0169b3c5b9b547bfa201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rcRect b="2"/>
          <a:stretch>
            <a:fillRect/>
          </a:stretch>
        </p:blipFill>
        <p:spPr>
          <a:xfrm>
            <a:off x="8571865" y="4906645"/>
            <a:ext cx="3361139" cy="2520000"/>
          </a:xfrm>
          <a:prstGeom prst="rect">
            <a:avLst/>
          </a:prstGeom>
        </p:spPr>
      </p:pic>
      <p:pic>
        <p:nvPicPr>
          <p:cNvPr id="14" name="图片 13" descr="D:/永晨园林/永晨/东大养护/照片/2026年1月20日/2bdfaf74bdd7e26911a3a9094ff5ea65.jpg2bdfaf74bdd7e26911a3a9094ff5ea6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rcRect t="2"/>
          <a:stretch>
            <a:fillRect/>
          </a:stretch>
        </p:blipFill>
        <p:spPr>
          <a:xfrm>
            <a:off x="4634230" y="1466850"/>
            <a:ext cx="3361139" cy="25200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5457190" y="410908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校西敲雪</a:t>
            </a: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9312275" y="410908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五四路敲雪</a:t>
            </a: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376045" y="756539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南大门敲雪</a:t>
            </a:r>
          </a:p>
        </p:txBody>
      </p:sp>
      <p:sp>
        <p:nvSpPr>
          <p:cNvPr id="7" name="文本框 6"/>
          <p:cNvSpPr txBox="1"/>
          <p:nvPr>
            <p:custDataLst>
              <p:tags r:id="rId11"/>
            </p:custDataLst>
          </p:nvPr>
        </p:nvSpPr>
        <p:spPr>
          <a:xfrm>
            <a:off x="5457190" y="756539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校西敲雪</a:t>
            </a:r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9439275" y="771525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南大门敲雪</a:t>
            </a:r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1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676910" y="1569720"/>
            <a:ext cx="3410585" cy="3110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4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结合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月寒假时段开展法桐修剪作业，校园人流量减少的窗口期，在保障安全的前提下，完成乔木修剪施工。</a:t>
            </a:r>
          </a:p>
          <a:p>
            <a:pPr indent="266700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重点修剪枯枝，病虫枝，下垂直，通过合理疏剪与短截，调控梧桐花芽数量，从源头减少春季飞絮产生。</a:t>
            </a:r>
          </a:p>
        </p:txBody>
      </p:sp>
      <p:pic>
        <p:nvPicPr>
          <p:cNvPr id="7" name="图片 6" descr="D:/永晨园林/永晨/东大养护/照片/2026年2月1日/4cf55d3c0e09b703ca4d1e01be7b8490.jpg4cf55d3c0e09b703ca4d1e01be7b849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/>
          <a:srcRect t="2"/>
          <a:stretch>
            <a:fillRect/>
          </a:stretch>
        </p:blipFill>
        <p:spPr>
          <a:xfrm>
            <a:off x="4491990" y="1754505"/>
            <a:ext cx="3361139" cy="2520000"/>
          </a:xfrm>
          <a:prstGeom prst="rect">
            <a:avLst/>
          </a:prstGeom>
        </p:spPr>
      </p:pic>
      <p:pic>
        <p:nvPicPr>
          <p:cNvPr id="8" name="图片 7" descr="D:/永晨园林/永晨/东大养护/照片/2026年2月5日/d19038dd5836ef7e141b3a2b2dae02c8.jpgd19038dd5836ef7e141b3a2b2dae02c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/>
          <a:srcRect t="2"/>
          <a:stretch>
            <a:fillRect/>
          </a:stretch>
        </p:blipFill>
        <p:spPr>
          <a:xfrm>
            <a:off x="8256905" y="1754505"/>
            <a:ext cx="3361139" cy="2520000"/>
          </a:xfrm>
          <a:prstGeom prst="rect">
            <a:avLst/>
          </a:prstGeom>
        </p:spPr>
      </p:pic>
      <p:pic>
        <p:nvPicPr>
          <p:cNvPr id="9" name="图片 8" descr="D:/永晨园林/永晨/东大养护/照片/2026年2月8日/cdae7c36e2c809cf4c4332b0c6d7af21.jpgcdae7c36e2c809cf4c4332b0c6d7af2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/>
          <a:srcRect t="2"/>
          <a:stretch>
            <a:fillRect/>
          </a:stretch>
        </p:blipFill>
        <p:spPr>
          <a:xfrm>
            <a:off x="676910" y="4977765"/>
            <a:ext cx="3361139" cy="2520000"/>
          </a:xfrm>
          <a:prstGeom prst="rect">
            <a:avLst/>
          </a:prstGeom>
        </p:spPr>
      </p:pic>
      <p:pic>
        <p:nvPicPr>
          <p:cNvPr id="10" name="图片 9" descr="D:/永晨园林/永晨/东大养护/照片/2026年2月6日/a51f99e94c07ebe3eb8823b9b3b1ac7d.jpga51f99e94c07ebe3eb8823b9b3b1ac7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/>
          <a:srcRect t="2"/>
          <a:stretch>
            <a:fillRect/>
          </a:stretch>
        </p:blipFill>
        <p:spPr>
          <a:xfrm>
            <a:off x="4491990" y="4977765"/>
            <a:ext cx="3361139" cy="2520000"/>
          </a:xfrm>
          <a:prstGeom prst="rect">
            <a:avLst/>
          </a:prstGeom>
        </p:spPr>
      </p:pic>
      <p:pic>
        <p:nvPicPr>
          <p:cNvPr id="11" name="图片 10" descr="D:/永晨园林/永晨/东大养护/照片/2026年2月2日/d3113c186ce1f706709679b6ad152547.jpgd3113c186ce1f706709679b6ad152547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/>
          <a:srcRect t="2"/>
          <a:stretch>
            <a:fillRect/>
          </a:stretch>
        </p:blipFill>
        <p:spPr>
          <a:xfrm>
            <a:off x="8307070" y="4977765"/>
            <a:ext cx="3361139" cy="25200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8"/>
            </p:custDataLst>
          </p:nvPr>
        </p:nvSpPr>
        <p:spPr>
          <a:xfrm>
            <a:off x="5232400" y="444373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梧桐修剪</a:t>
            </a:r>
          </a:p>
        </p:txBody>
      </p:sp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8997315" y="444373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梧桐修剪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42085" y="769937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梧桐修剪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5232400" y="766635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梧桐修剪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8997315" y="766635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梧桐修剪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13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2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9321613" y="8840160"/>
            <a:ext cx="2835040" cy="4435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1280160" rtl="0" eaLnBrk="1" latinLnBrk="0" hangingPunct="1">
              <a:defRPr sz="14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4008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algn="l" defTabSz="1280160" rtl="0" eaLnBrk="1" latinLnBrk="0" hangingPunct="1"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AE70B2-8BF9-45C0-BB95-33D1B9D3A854}" type="slidenum">
              <a:rPr lang="zh-CN" altLang="en-US" smtClean="0">
                <a:solidFill>
                  <a:schemeClr val="tx1"/>
                </a:solidFill>
              </a:rPr>
              <a:t>6</a:t>
            </a:fld>
            <a:endParaRPr lang="zh-CN" altLang="en-US" smtClean="0">
              <a:solidFill>
                <a:schemeClr val="tx1"/>
              </a:solidFill>
            </a:endParaRPr>
          </a:p>
        </p:txBody>
      </p:sp>
      <p:pic>
        <p:nvPicPr>
          <p:cNvPr id="5" name="图片 4" descr="D:/永晨园林/永晨/东大养护/照片/2026年3月2日/07cd7b0b2bd84598c055c3e3ba78929e.jpg07cd7b0b2bd84598c055c3e3ba78929e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/>
          <a:srcRect t="2"/>
          <a:stretch>
            <a:fillRect/>
          </a:stretch>
        </p:blipFill>
        <p:spPr>
          <a:xfrm>
            <a:off x="883285" y="1576070"/>
            <a:ext cx="3361139" cy="252000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  <p:pic>
        <p:nvPicPr>
          <p:cNvPr id="7" name="图片 6" descr="D:/永晨园林/永晨/东大养护/照片/2026年3月5日/814527c2e2742ea1ac8082175195b689.jpg814527c2e2742ea1ac8082175195b68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/>
          <a:srcRect b="2"/>
          <a:stretch>
            <a:fillRect/>
          </a:stretch>
        </p:blipFill>
        <p:spPr>
          <a:xfrm>
            <a:off x="4634865" y="5080000"/>
            <a:ext cx="3361139" cy="2520000"/>
          </a:xfrm>
          <a:prstGeom prst="rect">
            <a:avLst/>
          </a:prstGeom>
        </p:spPr>
      </p:pic>
      <p:pic>
        <p:nvPicPr>
          <p:cNvPr id="8" name="图片 7" descr="D:/永晨园林/永晨/东大养护/照片/2026年3月2日/9445227666b171f2e7392f4047acd307.jpg9445227666b171f2e7392f4047acd30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/>
          <a:srcRect b="2"/>
          <a:stretch>
            <a:fillRect/>
          </a:stretch>
        </p:blipFill>
        <p:spPr>
          <a:xfrm>
            <a:off x="8386445" y="1576070"/>
            <a:ext cx="3361139" cy="2520000"/>
          </a:xfrm>
          <a:prstGeom prst="rect">
            <a:avLst/>
          </a:prstGeom>
        </p:spPr>
      </p:pic>
      <p:pic>
        <p:nvPicPr>
          <p:cNvPr id="9" name="图片 8" descr="D:/永晨园林/永晨/东大养护/照片/2026年3月5日/4f99640ed1a7be27bc03f4ba128be0d4.jpg4f99640ed1a7be27bc03f4ba128be0d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/>
          <a:srcRect t="2"/>
          <a:stretch>
            <a:fillRect/>
          </a:stretch>
        </p:blipFill>
        <p:spPr>
          <a:xfrm>
            <a:off x="8386445" y="5080000"/>
            <a:ext cx="3361139" cy="2520000"/>
          </a:xfrm>
          <a:prstGeom prst="rect">
            <a:avLst/>
          </a:prstGeom>
        </p:spPr>
      </p:pic>
      <p:pic>
        <p:nvPicPr>
          <p:cNvPr id="10" name="图片 9" descr="D:/永晨园林/永晨/东大养护/照片/2026年3月2日/9e0be42e2b14022171e587def2624ca6.jpg9e0be42e2b14022171e587def2624ca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/>
          <a:srcRect b="2"/>
          <a:stretch>
            <a:fillRect/>
          </a:stretch>
        </p:blipFill>
        <p:spPr>
          <a:xfrm>
            <a:off x="4634865" y="1576070"/>
            <a:ext cx="3361139" cy="2520000"/>
          </a:xfrm>
          <a:prstGeom prst="rect">
            <a:avLst/>
          </a:prstGeom>
        </p:spPr>
      </p:pic>
      <p:pic>
        <p:nvPicPr>
          <p:cNvPr id="11" name="图片 10" descr="D:/永晨园林/永晨/东大养护/照片/2026年3月2日/dc6c72422d5ad7ee7958daa8a5cc44cc.jpgdc6c72422d5ad7ee7958daa8a5cc44cc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/>
          <a:srcRect t="2"/>
          <a:stretch>
            <a:fillRect/>
          </a:stretch>
        </p:blipFill>
        <p:spPr>
          <a:xfrm>
            <a:off x="883285" y="5080000"/>
            <a:ext cx="3361139" cy="25200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623695" y="434530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施肥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 algn="ctr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5375275" y="434530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施肥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 algn="ctr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9057005" y="434530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施肥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1623695" y="783272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施肥</a:t>
            </a:r>
          </a:p>
        </p:txBody>
      </p:sp>
      <p:sp>
        <p:nvSpPr>
          <p:cNvPr id="15" name="文本框 14"/>
          <p:cNvSpPr txBox="1"/>
          <p:nvPr>
            <p:custDataLst>
              <p:tags r:id="rId14"/>
            </p:custDataLst>
          </p:nvPr>
        </p:nvSpPr>
        <p:spPr>
          <a:xfrm>
            <a:off x="5375275" y="783272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清理落叶</a:t>
            </a:r>
          </a:p>
        </p:txBody>
      </p:sp>
      <p:sp>
        <p:nvSpPr>
          <p:cNvPr id="16" name="文本框 15"/>
          <p:cNvSpPr txBox="1"/>
          <p:nvPr>
            <p:custDataLst>
              <p:tags r:id="rId15"/>
            </p:custDataLst>
          </p:nvPr>
        </p:nvSpPr>
        <p:spPr>
          <a:xfrm>
            <a:off x="9321800" y="783272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清理落叶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890905" y="2042160"/>
            <a:ext cx="4383405" cy="1707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5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杂草清理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月气温回升，草坪及绿地杂草进入快速生长期，为保障景观整洁，开展杂草集中清理作业。</a:t>
            </a:r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  <a:p>
            <a:pPr indent="266700"/>
            <a:endParaRPr lang="zh-CN" altLang="en-US" b="0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</a:endParaRPr>
          </a:p>
        </p:txBody>
      </p:sp>
      <p:pic>
        <p:nvPicPr>
          <p:cNvPr id="3" name="图片 2" descr="D:/永晨园林/永晨/东大养护/照片/2026年3月13日/0bb7d03768f8eb0cb4cb9d7d377a9037.jpg0bb7d03768f8eb0cb4cb9d7d377a903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rcRect t="2"/>
          <a:stretch>
            <a:fillRect/>
          </a:stretch>
        </p:blipFill>
        <p:spPr>
          <a:xfrm>
            <a:off x="6547485" y="1754505"/>
            <a:ext cx="3361139" cy="2520000"/>
          </a:xfrm>
          <a:prstGeom prst="rect">
            <a:avLst/>
          </a:prstGeom>
        </p:spPr>
      </p:pic>
      <p:pic>
        <p:nvPicPr>
          <p:cNvPr id="4" name="图片 3" descr="D:/永晨园林/永晨/东大养护/照片/2026年3月11日/90717b0d3cfbaf55dd0610ac159c2cf1.jpg90717b0d3cfbaf55dd0610ac159c2cf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/>
          <a:srcRect t="2"/>
          <a:stretch>
            <a:fillRect/>
          </a:stretch>
        </p:blipFill>
        <p:spPr>
          <a:xfrm>
            <a:off x="890905" y="4906645"/>
            <a:ext cx="3361139" cy="2520000"/>
          </a:xfrm>
          <a:prstGeom prst="rect">
            <a:avLst/>
          </a:prstGeom>
        </p:spPr>
      </p:pic>
      <p:pic>
        <p:nvPicPr>
          <p:cNvPr id="5" name="图片 4" descr="D:/永晨园林/永晨/东大养护/照片/2026年3月26日/b5438f0bb07c093967bafd75b80a953c.jpgb5438f0bb07c093967bafd75b80a953c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rcRect b="40"/>
          <a:stretch>
            <a:fillRect/>
          </a:stretch>
        </p:blipFill>
        <p:spPr>
          <a:xfrm>
            <a:off x="4720590" y="4906645"/>
            <a:ext cx="3361139" cy="2520000"/>
          </a:xfrm>
          <a:prstGeom prst="rect">
            <a:avLst/>
          </a:prstGeom>
        </p:spPr>
      </p:pic>
      <p:pic>
        <p:nvPicPr>
          <p:cNvPr id="7" name="图片 6" descr="D:/永晨园林/永晨/东大养护/照片/2026年3月29日/469b084da292b0bec540dc30c550d95d.jpg469b084da292b0bec540dc30c550d95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rcRect t="2"/>
          <a:stretch>
            <a:fillRect/>
          </a:stretch>
        </p:blipFill>
        <p:spPr>
          <a:xfrm>
            <a:off x="8550275" y="4906645"/>
            <a:ext cx="3361139" cy="25200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7"/>
            </p:custDataLst>
          </p:nvPr>
        </p:nvSpPr>
        <p:spPr>
          <a:xfrm>
            <a:off x="7255510" y="434530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杂草清理</a:t>
            </a: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682115" y="7661910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杂草清理</a:t>
            </a: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375275" y="771207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杂草清理</a:t>
            </a: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9290685" y="7712075"/>
            <a:ext cx="1880235" cy="365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rmAutofit fontScale="97500"/>
          </a:bodyPr>
          <a:lstStyle/>
          <a:p>
            <a:pPr indent="266700" algn="ctr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杂草清理</a:t>
            </a: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（一）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770890" y="2099310"/>
            <a:ext cx="3331210" cy="2108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1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补植麦冬</a:t>
            </a:r>
          </a:p>
          <a:p>
            <a:pPr indent="266700"/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月气温适宜，是地被植物补植的黄金时期，针对校园绿地缺株、斑秃区域开展麦冬补植，需要进行精细整地，清除石块、枯根，疏松板结土壤。</a:t>
            </a:r>
          </a:p>
        </p:txBody>
      </p:sp>
      <p:pic>
        <p:nvPicPr>
          <p:cNvPr id="3" name="图片 2" descr="D:/永晨园林/永晨/东大养护/照片/2026年3月12日/eb604c4f5af685bf677839cf8df28658.jpgeb604c4f5af685bf677839cf8df2865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rcRect t="2"/>
          <a:stretch>
            <a:fillRect/>
          </a:stretch>
        </p:blipFill>
        <p:spPr>
          <a:xfrm>
            <a:off x="8564245" y="1754505"/>
            <a:ext cx="3361139" cy="2520000"/>
          </a:xfrm>
          <a:prstGeom prst="rect">
            <a:avLst/>
          </a:prstGeom>
        </p:spPr>
      </p:pic>
      <p:pic>
        <p:nvPicPr>
          <p:cNvPr id="12" name="图片 11" descr="D:/永晨园林/永晨/东大养护/照片/2026年3月13日/b9427f838e40a00615bb52b2f36ad94f.jpgb9427f838e40a00615bb52b2f36ad94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rcRect t="2"/>
          <a:stretch>
            <a:fillRect/>
          </a:stretch>
        </p:blipFill>
        <p:spPr>
          <a:xfrm>
            <a:off x="816610" y="5129530"/>
            <a:ext cx="3361139" cy="2520000"/>
          </a:xfrm>
          <a:prstGeom prst="rect">
            <a:avLst/>
          </a:prstGeom>
        </p:spPr>
      </p:pic>
      <p:pic>
        <p:nvPicPr>
          <p:cNvPr id="14" name="图片 13" descr="D:/永晨园林/永晨/东大养护/照片/2026年3月22日/cd02ed8d3a602ef270e74373155b3e14.jpgcd02ed8d3a602ef270e74373155b3e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rcRect t="2"/>
          <a:stretch>
            <a:fillRect/>
          </a:stretch>
        </p:blipFill>
        <p:spPr>
          <a:xfrm>
            <a:off x="4720590" y="5129530"/>
            <a:ext cx="3361139" cy="2520000"/>
          </a:xfrm>
          <a:prstGeom prst="rect">
            <a:avLst/>
          </a:prstGeom>
        </p:spPr>
      </p:pic>
      <p:pic>
        <p:nvPicPr>
          <p:cNvPr id="19" name="图片 18" descr="D:/永晨园林/永晨/东大养护/照片/2026年3月22日/d89f376baf12d58f90a42ce939b7afb6.jpgd89f376baf12d58f90a42ce939b7afb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rcRect t="2"/>
          <a:stretch>
            <a:fillRect/>
          </a:stretch>
        </p:blipFill>
        <p:spPr>
          <a:xfrm>
            <a:off x="8624570" y="5129530"/>
            <a:ext cx="3361139" cy="2520000"/>
          </a:xfrm>
          <a:prstGeom prst="rect">
            <a:avLst/>
          </a:prstGeom>
        </p:spPr>
      </p:pic>
      <p:pic>
        <p:nvPicPr>
          <p:cNvPr id="21" name="图片 20" descr="D:/永晨园林/永晨/东大养护/照片/2026年3月12日/3e1ccf03c47b0d118230b8632572d0e2.jpg3e1ccf03c47b0d118230b8632572d0e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/>
          <a:srcRect t="2"/>
          <a:stretch>
            <a:fillRect/>
          </a:stretch>
        </p:blipFill>
        <p:spPr>
          <a:xfrm>
            <a:off x="4720590" y="1754505"/>
            <a:ext cx="3361139" cy="252000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292735" y="698500"/>
            <a:ext cx="5899150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（二）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月养护工作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06670" y="4432300"/>
            <a:ext cx="25888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整地补植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64245" y="4432300"/>
            <a:ext cx="3421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补植麦冬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0890" y="7846695"/>
            <a:ext cx="34067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ym typeface="+mn-ea"/>
              </a:rPr>
              <a:t>补植麦冬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20590" y="7766050"/>
            <a:ext cx="3361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ym typeface="+mn-ea"/>
              </a:rPr>
              <a:t>补植麦冬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625205" y="7846695"/>
            <a:ext cx="33762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ym typeface="+mn-ea"/>
              </a:rPr>
              <a:t>补植麦冬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292735" y="1644650"/>
            <a:ext cx="6922135" cy="20815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indent="266700"/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（</a:t>
            </a:r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5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）</a:t>
            </a: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  <a:r>
              <a:rPr lang="en-US" altLang="zh-CN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——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清扫落叶、落枝、白色垃圾</a:t>
            </a:r>
          </a:p>
          <a:p>
            <a:pPr indent="266700"/>
            <a:r>
              <a:rPr lang="en-US" altLang="zh-CN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 </a:t>
            </a:r>
            <a:r>
              <a:rPr lang="zh-CN" altLang="en-US" b="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</a:rPr>
              <a:t>枯枝老叶因大风影响大量脱落和校围墙的白色垃圾存于绿化中，每日安排专人清扫落叶和白色垃圾。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92735" y="698500"/>
            <a:ext cx="5459095" cy="76835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南京</a:t>
            </a:r>
            <a:r>
              <a:rPr lang="zh-CN" sz="24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玄武园林绿化工程有限责任公司</a:t>
            </a:r>
            <a:endParaRPr lang="zh-CN" altLang="en-US" sz="2400" b="1">
              <a:solidFill>
                <a:schemeClr val="tx1">
                  <a:lumMod val="50000"/>
                  <a:lumOff val="50000"/>
                </a:schemeClr>
              </a:solidFill>
              <a:cs typeface="仿宋" panose="02010609060101010101" charset="-122"/>
              <a:sym typeface="+mn-ea"/>
            </a:endParaRPr>
          </a:p>
          <a:p>
            <a:r>
              <a:rPr 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（二）</a:t>
            </a:r>
            <a:r>
              <a:rPr lang="en-US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3</a:t>
            </a:r>
            <a:r>
              <a:rPr lang="zh-CN" altLang="en-US" sz="2000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月</a:t>
            </a: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cs typeface="仿宋" panose="02010609060101010101" charset="-122"/>
                <a:sym typeface="+mn-ea"/>
              </a:rPr>
              <a:t>养护工作</a:t>
            </a:r>
          </a:p>
        </p:txBody>
      </p:sp>
      <p:pic>
        <p:nvPicPr>
          <p:cNvPr id="12" name="图片 11" descr="D:/永晨园林/永晨/东大养护/照片/2026年4月1日/817a88e3dba3223b7418aca87a697724.jpg817a88e3dba3223b7418aca87a69772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/>
          <a:srcRect t="2"/>
          <a:stretch>
            <a:fillRect/>
          </a:stretch>
        </p:blipFill>
        <p:spPr>
          <a:xfrm>
            <a:off x="633095" y="3197860"/>
            <a:ext cx="3361139" cy="2520000"/>
          </a:xfrm>
          <a:prstGeom prst="rect">
            <a:avLst/>
          </a:prstGeom>
        </p:spPr>
      </p:pic>
      <p:pic>
        <p:nvPicPr>
          <p:cNvPr id="13" name="图片 12" descr="D:/永晨园林/永晨/东大养护/照片/2026年3月21日/fc7d2916b7840b2cac6fe677a394351b.jpgfc7d2916b7840b2cac6fe677a394351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/>
          <a:srcRect b="2"/>
          <a:stretch>
            <a:fillRect/>
          </a:stretch>
        </p:blipFill>
        <p:spPr>
          <a:xfrm>
            <a:off x="4653280" y="3197860"/>
            <a:ext cx="3361139" cy="2520000"/>
          </a:xfrm>
          <a:prstGeom prst="rect">
            <a:avLst/>
          </a:prstGeom>
        </p:spPr>
      </p:pic>
      <p:pic>
        <p:nvPicPr>
          <p:cNvPr id="14" name="图片 13" descr="D:/永晨园林/永晨/东大养护/照片/2026年3月21日/dfd5d8c80723c64c07f8e82baad651a2.jpgdfd5d8c80723c64c07f8e82baad651a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rcRect t="2"/>
          <a:stretch>
            <a:fillRect/>
          </a:stretch>
        </p:blipFill>
        <p:spPr>
          <a:xfrm>
            <a:off x="8673465" y="3197860"/>
            <a:ext cx="3361139" cy="2520000"/>
          </a:xfrm>
          <a:prstGeom prst="rect">
            <a:avLst/>
          </a:prstGeom>
        </p:spPr>
      </p:pic>
      <p:pic>
        <p:nvPicPr>
          <p:cNvPr id="15" name="图片 14" descr="D:/永晨园林/永晨/东大养护/照片/2026年3月22日/ab23778c5a60f88d419dbf1011a2dc5b.jpgab23778c5a60f88d419dbf1011a2dc5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/>
          <a:srcRect b="2"/>
          <a:stretch>
            <a:fillRect/>
          </a:stretch>
        </p:blipFill>
        <p:spPr>
          <a:xfrm>
            <a:off x="633095" y="5979795"/>
            <a:ext cx="3361139" cy="2520000"/>
          </a:xfrm>
          <a:prstGeom prst="rect">
            <a:avLst/>
          </a:prstGeom>
        </p:spPr>
      </p:pic>
      <p:pic>
        <p:nvPicPr>
          <p:cNvPr id="16" name="图片 15" descr="D:/永晨园林/永晨/东大养护/照片/2026年3月25日/cb4587c45115ae93db37a01ad309ac22.jpgcb4587c45115ae93db37a01ad309ac2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5"/>
          <a:srcRect t="2"/>
          <a:stretch>
            <a:fillRect/>
          </a:stretch>
        </p:blipFill>
        <p:spPr>
          <a:xfrm>
            <a:off x="4653280" y="5979795"/>
            <a:ext cx="3361139" cy="2520000"/>
          </a:xfrm>
          <a:prstGeom prst="rect">
            <a:avLst/>
          </a:prstGeom>
        </p:spPr>
      </p:pic>
      <p:pic>
        <p:nvPicPr>
          <p:cNvPr id="18" name="图片 17" descr="D:/永晨园林/永晨/东大养护/照片/2026年3月27日/bd04d43b4f69b9323d98033919a59d40.jpgbd04d43b4f69b9323d98033919a59d4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/>
          <a:srcRect b="40"/>
          <a:stretch>
            <a:fillRect/>
          </a:stretch>
        </p:blipFill>
        <p:spPr>
          <a:xfrm>
            <a:off x="8673465" y="5979795"/>
            <a:ext cx="3361139" cy="2520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DOCER_TEMPLATE_OPEN_ONCE_MARK" val="1"/>
  <p:tag name="COMMONDATA" val="eyJoZGlkIjoiZDJjYmFiMjNjMmZhMTAzMDdkZGM1YjZmYjNjYjhiZjM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f"/>
  <p:tag name="KSO_WM_UNIT_SUBTYPE" val="a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f"/>
  <p:tag name="KSO_WM_UNIT_SUBTYPE" val="a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f"/>
  <p:tag name="KSO_WM_UNIT_SUBTYPE" val="a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1_2"/>
  <p:tag name="KSO_WM_UNIT_TYPE" val="l_h_f"/>
  <p:tag name="KSO_WM_UNIT_SUBTYPE" val="a"/>
  <p:tag name="KSO_WM_TEMPLATE_CATEGORY" val="diagram"/>
  <p:tag name="KSO_WM_TEMPLATE_INDEX" val="19882022"/>
  <p:tag name="KSO_WM_UNIT_ID" val="diagram19882022*l_h_f*1_1_2"/>
  <p:tag name="KSO_WM_DIAGRAM_GROUP_CODE" val="l1-1"/>
  <p:tag name="KSO_WM_TAG_VERSION" val="2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4_1"/>
  <p:tag name="KSO_WM_UNIT_TYPE" val="l_h_j"/>
  <p:tag name="KSO_WM_TEMPLATE_CATEGORY" val="diagram"/>
  <p:tag name="KSO_WM_TEMPLATE_INDEX" val="19882022"/>
  <p:tag name="KSO_WM_UNIT_ID" val="diagram19882022*l_h_j*1_4_1"/>
  <p:tag name="KSO_WM_DIAGRAM_GROUP_CODE" val="l1-1"/>
  <p:tag name="KSO_WM_TAG_VERSION" val="2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4_2"/>
  <p:tag name="KSO_WM_UNIT_TYPE" val="l_h_f"/>
  <p:tag name="KSO_WM_UNIT_SUBTYPE" val="a"/>
  <p:tag name="KSO_WM_TEMPLATE_CATEGORY" val="diagram"/>
  <p:tag name="KSO_WM_TEMPLATE_INDEX" val="19882022"/>
  <p:tag name="KSO_WM_UNIT_ID" val="diagram19882022*l_h_f*1_4_2"/>
  <p:tag name="KSO_WM_DIAGRAM_GROUP_CODE" val="l1-1"/>
  <p:tag name="KSO_WM_TAG_VERSION" val="2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5_1"/>
  <p:tag name="KSO_WM_UNIT_TYPE" val="l_h_j"/>
  <p:tag name="KSO_WM_TEMPLATE_CATEGORY" val="diagram"/>
  <p:tag name="KSO_WM_TEMPLATE_INDEX" val="19882022"/>
  <p:tag name="KSO_WM_UNIT_ID" val="diagram19882022*l_h_j*1_5_1"/>
  <p:tag name="KSO_WM_DIAGRAM_GROUP_CODE" val="l1-1"/>
  <p:tag name="KSO_WM_TAG_VERSION" val="2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6_1"/>
  <p:tag name="KSO_WM_UNIT_TYPE" val="l_h_j"/>
  <p:tag name="KSO_WM_TEMPLATE_CATEGORY" val="diagram"/>
  <p:tag name="KSO_WM_TEMPLATE_INDEX" val="19882022"/>
  <p:tag name="KSO_WM_UNIT_ID" val="diagram19882022*l_h_j*1_6_1"/>
  <p:tag name="KSO_WM_DIAGRAM_GROUP_CODE" val="l1-1"/>
  <p:tag name="KSO_WM_TAG_VERSION" val="2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5_2"/>
  <p:tag name="KSO_WM_UNIT_TYPE" val="l_h_f"/>
  <p:tag name="KSO_WM_UNIT_SUBTYPE" val="a"/>
  <p:tag name="KSO_WM_TEMPLATE_CATEGORY" val="diagram"/>
  <p:tag name="KSO_WM_TEMPLATE_INDEX" val="19882022"/>
  <p:tag name="KSO_WM_UNIT_ID" val="diagram19882022*l_h_f*1_5_2"/>
  <p:tag name="KSO_WM_DIAGRAM_GROUP_CODE" val="l1-1"/>
  <p:tag name="KSO_WM_TAG_VERSION" val="2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6_2"/>
  <p:tag name="KSO_WM_UNIT_TYPE" val="l_h_f"/>
  <p:tag name="KSO_WM_UNIT_SUBTYPE" val="a"/>
  <p:tag name="KSO_WM_TEMPLATE_CATEGORY" val="diagram"/>
  <p:tag name="KSO_WM_TEMPLATE_INDEX" val="19882022"/>
  <p:tag name="KSO_WM_UNIT_ID" val="diagram19882022*l_h_f*1_6_2"/>
  <p:tag name="KSO_WM_DIAGRAM_GROUP_CODE" val="l1-1"/>
  <p:tag name="KSO_WM_TAG_VERSION" val="2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2_2"/>
  <p:tag name="KSO_WM_UNIT_TYPE" val="l_h_f"/>
  <p:tag name="KSO_WM_UNIT_SUBTYPE" val="a"/>
  <p:tag name="KSO_WM_TEMPLATE_CATEGORY" val="diagram"/>
  <p:tag name="KSO_WM_TEMPLATE_INDEX" val="19882022"/>
  <p:tag name="KSO_WM_UNIT_ID" val="diagram19882022*l_h_f*1_2_2"/>
  <p:tag name="KSO_WM_DIAGRAM_GROUP_CODE" val="l1-1"/>
  <p:tag name="KSO_WM_TAG_VERSION" val="2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3_2"/>
  <p:tag name="KSO_WM_UNIT_TYPE" val="l_h_f"/>
  <p:tag name="KSO_WM_UNIT_SUBTYPE" val="a"/>
  <p:tag name="KSO_WM_TEMPLATE_CATEGORY" val="diagram"/>
  <p:tag name="KSO_WM_TEMPLATE_INDEX" val="19882022"/>
  <p:tag name="KSO_WM_UNIT_ID" val="diagram19882022*l_h_f*1_3_2"/>
  <p:tag name="KSO_WM_DIAGRAM_GROUP_CODE" val="l1-1"/>
  <p:tag name="KSO_WM_TAG_VERSION" val="2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2_1"/>
  <p:tag name="KSO_WM_UNIT_TYPE" val="l_h_j"/>
  <p:tag name="KSO_WM_TEMPLATE_CATEGORY" val="diagram"/>
  <p:tag name="KSO_WM_TEMPLATE_INDEX" val="19882022"/>
  <p:tag name="KSO_WM_UNIT_ID" val="diagram19882022*l_h_j*1_2_1"/>
  <p:tag name="KSO_WM_DIAGRAM_GROUP_CODE" val="l1-1"/>
  <p:tag name="KSO_WM_TAG_VERSION" val="2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2.95,&quot;top&quot;:116.45,&quot;width&quot;:900.7066141732284}"/>
  <p:tag name="KSO_WM_UNIT_INDEX" val="1_3_1"/>
  <p:tag name="KSO_WM_UNIT_TYPE" val="l_h_j"/>
  <p:tag name="KSO_WM_TEMPLATE_CATEGORY" val="diagram"/>
  <p:tag name="KSO_WM_TEMPLATE_INDEX" val="19882022"/>
  <p:tag name="KSO_WM_UNIT_ID" val="diagram19882022*l_h_j*1_3_1"/>
  <p:tag name="KSO_WM_DIAGRAM_GROUP_CODE" val="l1-1"/>
  <p:tag name="KSO_WM_TAG_VERSION" val="2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6"/>
  <p:tag name="KSO_WM_UNIT_TYPE" val="f"/>
  <p:tag name="KSO_WM_UNIT_SUBTYPE" val="a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9"/>
  <p:tag name="KSO_WM_UNIT_TYPE" val="j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j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6"/>
  <p:tag name="KSO_WM_UNIT_TYPE" val="f"/>
  <p:tag name="KSO_WM_UNIT_SUBTYPE" val="a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7"/>
  <p:tag name="KSO_WM_UNIT_TYPE" val="f"/>
  <p:tag name="KSO_WM_UNIT_SUBTYPE" val="a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1"/>
  <p:tag name="KSO_WM_UNIT_TYPE" val="f"/>
  <p:tag name="KSO_WM_UNIT_SUBTYPE" val="a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2"/>
  <p:tag name="KSO_WM_UNIT_TYPE" val="f"/>
  <p:tag name="KSO_WM_UNIT_SUBTYPE" val="a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3"/>
  <p:tag name="KSO_WM_UNIT_TYPE" val="f"/>
  <p:tag name="KSO_WM_UNIT_SUBTYPE" val="a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f"/>
  <p:tag name="KSO_WM_UNIT_SUBTYPE" val="a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5_1"/>
  <p:tag name="KSO_WM_UNIT_TYPE" val="l_h_j"/>
  <p:tag name="KSO_WM_TEMPLATE_CATEGORY" val="diagram"/>
  <p:tag name="KSO_WM_TEMPLATE_INDEX" val="19882022"/>
  <p:tag name="KSO_WM_UNIT_ID" val="diagram19882022*l_h_j*1_5_1"/>
  <p:tag name="KSO_WM_DIAGRAM_GROUP_CODE" val="l1-1"/>
  <p:tag name="KSO_WM_TAG_VERSION" val="2.0"/>
  <p:tag name="KSO_WM_BEAUTIFY_FLAG" val="#wm#"/>
  <p:tag name="KSO_WM_DIAGRAM_VIRTUALLY_FRAME" val="{&quot;height&quot;:540.75,&quot;left&quot;:53.3,&quot;top&quot;:116.45,&quot;width&quot;:900.3566141732284}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4_1"/>
  <p:tag name="KSO_WM_UNIT_TYPE" val="l_h_j"/>
  <p:tag name="KSO_WM_TEMPLATE_CATEGORY" val="diagram"/>
  <p:tag name="KSO_WM_TEMPLATE_INDEX" val="19882022"/>
  <p:tag name="KSO_WM_UNIT_ID" val="diagram19882022*l_h_j*1_4_1"/>
  <p:tag name="KSO_WM_DIAGRAM_GROUP_CODE" val="l1-1"/>
  <p:tag name="KSO_WM_TAG_VERSION" val="2.0"/>
  <p:tag name="KSO_WM_BEAUTIFY_FLAG" val="#wm#"/>
  <p:tag name="KSO_WM_DIAGRAM_VIRTUALLY_FRAME" val="{&quot;height&quot;:540.75,&quot;left&quot;:53.3,&quot;top&quot;:116.45,&quot;width&quot;:900.3566141732284}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3_1"/>
  <p:tag name="KSO_WM_UNIT_TYPE" val="l_h_j"/>
  <p:tag name="KSO_WM_TEMPLATE_CATEGORY" val="diagram"/>
  <p:tag name="KSO_WM_TEMPLATE_INDEX" val="19882022"/>
  <p:tag name="KSO_WM_UNIT_ID" val="diagram19882022*l_h_j*1_3_1"/>
  <p:tag name="KSO_WM_DIAGRAM_GROUP_CODE" val="l1-1"/>
  <p:tag name="KSO_WM_TAG_VERSION" val="2.0"/>
  <p:tag name="KSO_WM_BEAUTIFY_FLAG" val="#wm#"/>
  <p:tag name="KSO_WM_DIAGRAM_VIRTUALLY_FRAME" val="{&quot;height&quot;:540.75,&quot;left&quot;:53.3,&quot;top&quot;:116.45,&quot;width&quot;:900.3566141732284}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1_1"/>
  <p:tag name="KSO_WM_UNIT_TYPE" val="l_h_j"/>
  <p:tag name="KSO_WM_TEMPLATE_CATEGORY" val="diagram"/>
  <p:tag name="KSO_WM_TEMPLATE_INDEX" val="19882022"/>
  <p:tag name="KSO_WM_UNIT_ID" val="diagram19882022*l_h_j*1_1_1"/>
  <p:tag name="KSO_WM_DIAGRAM_GROUP_CODE" val="l1-1"/>
  <p:tag name="KSO_WM_TAG_VERSION" val="2.0"/>
  <p:tag name="KSO_WM_BEAUTIFY_FLAG" val="#wm#"/>
  <p:tag name="KSO_WM_DIAGRAM_VIRTUALLY_FRAME" val="{&quot;height&quot;:540.75,&quot;left&quot;:53.3,&quot;top&quot;:116.45,&quot;width&quot;:900.3566141732284}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2_1"/>
  <p:tag name="KSO_WM_UNIT_TYPE" val="l_h_j"/>
  <p:tag name="KSO_WM_TEMPLATE_CATEGORY" val="diagram"/>
  <p:tag name="KSO_WM_TEMPLATE_INDEX" val="19882022"/>
  <p:tag name="KSO_WM_UNIT_ID" val="diagram19882022*l_h_j*1_2_1"/>
  <p:tag name="KSO_WM_DIAGRAM_GROUP_CODE" val="l1-1"/>
  <p:tag name="KSO_WM_TAG_VERSION" val="2.0"/>
  <p:tag name="KSO_WM_BEAUTIFY_FLAG" val="#wm#"/>
  <p:tag name="KSO_WM_DIAGRAM_VIRTUALLY_FRAME" val="{&quot;height&quot;:540.75,&quot;left&quot;:53.3,&quot;top&quot;:116.45,&quot;width&quot;:900.3566141732284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3.3,&quot;top&quot;:116.45,&quot;width&quot;:900.3566141732284}"/>
  <p:tag name="KSO_WM_UNIT_INDEX" val="1_5_2"/>
  <p:tag name="KSO_WM_UNIT_TYPE" val="l_h_f"/>
  <p:tag name="KSO_WM_UNIT_SUBTYPE" val="a"/>
  <p:tag name="KSO_WM_TEMPLATE_CATEGORY" val="diagram"/>
  <p:tag name="KSO_WM_TEMPLATE_INDEX" val="19882022"/>
  <p:tag name="KSO_WM_UNIT_ID" val="diagram19882022*l_h_f*1_5_2"/>
  <p:tag name="KSO_WM_DIAGRAM_GROUP_CODE" val="l1-1"/>
  <p:tag name="KSO_WM_TAG_VERSION" val="2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3.3,&quot;top&quot;:116.45,&quot;width&quot;:900.3566141732284}"/>
  <p:tag name="KSO_WM_UNIT_INDEX" val="1_4_2"/>
  <p:tag name="KSO_WM_UNIT_TYPE" val="l_h_f"/>
  <p:tag name="KSO_WM_UNIT_SUBTYPE" val="a"/>
  <p:tag name="KSO_WM_TEMPLATE_CATEGORY" val="diagram"/>
  <p:tag name="KSO_WM_TEMPLATE_INDEX" val="19882022"/>
  <p:tag name="KSO_WM_UNIT_ID" val="diagram19882022*l_h_f*1_4_2"/>
  <p:tag name="KSO_WM_DIAGRAM_GROUP_CODE" val="l1-1"/>
  <p:tag name="KSO_WM_TAG_VERSION" val="2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3.3,&quot;top&quot;:116.45,&quot;width&quot;:900.3566141732284}"/>
  <p:tag name="KSO_WM_UNIT_INDEX" val="1_3_2"/>
  <p:tag name="KSO_WM_UNIT_TYPE" val="l_h_f"/>
  <p:tag name="KSO_WM_UNIT_SUBTYPE" val="a"/>
  <p:tag name="KSO_WM_TEMPLATE_CATEGORY" val="diagram"/>
  <p:tag name="KSO_WM_TEMPLATE_INDEX" val="19882022"/>
  <p:tag name="KSO_WM_UNIT_ID" val="diagram19882022*l_h_f*1_3_2"/>
  <p:tag name="KSO_WM_DIAGRAM_GROUP_CODE" val="l1-1"/>
  <p:tag name="KSO_WM_TAG_VERSION" val="2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3.3,&quot;top&quot;:116.45,&quot;width&quot;:900.3566141732284}"/>
  <p:tag name="KSO_WM_UNIT_INDEX" val="1_1_2"/>
  <p:tag name="KSO_WM_UNIT_TYPE" val="l_h_f"/>
  <p:tag name="KSO_WM_UNIT_SUBTYPE" val="a"/>
  <p:tag name="KSO_WM_TEMPLATE_CATEGORY" val="diagram"/>
  <p:tag name="KSO_WM_TEMPLATE_INDEX" val="19882022"/>
  <p:tag name="KSO_WM_UNIT_ID" val="diagram19882022*l_h_f*1_1_2"/>
  <p:tag name="KSO_WM_DIAGRAM_GROUP_CODE" val="l1-1"/>
  <p:tag name="KSO_WM_TAG_VERSION" val="2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3.3,&quot;top&quot;:116.45,&quot;width&quot;:900.3566141732284}"/>
  <p:tag name="KSO_WM_UNIT_INDEX" val="1_2_2"/>
  <p:tag name="KSO_WM_UNIT_TYPE" val="l_h_f"/>
  <p:tag name="KSO_WM_UNIT_SUBTYPE" val="a"/>
  <p:tag name="KSO_WM_TEMPLATE_CATEGORY" val="diagram"/>
  <p:tag name="KSO_WM_TEMPLATE_INDEX" val="19882022"/>
  <p:tag name="KSO_WM_UNIT_ID" val="diagram19882022*l_h_f*1_2_2"/>
  <p:tag name="KSO_WM_DIAGRAM_GROUP_CODE" val="l1-1"/>
  <p:tag name="KSO_WM_TAG_VERSION" val="2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i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6_1"/>
  <p:tag name="KSO_WM_UNIT_TYPE" val="l_h_j"/>
  <p:tag name="KSO_WM_TEMPLATE_CATEGORY" val="diagram"/>
  <p:tag name="KSO_WM_TEMPLATE_INDEX" val="19882022"/>
  <p:tag name="KSO_WM_UNIT_ID" val="diagram19882022*l_h_j*1_6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4_1"/>
  <p:tag name="KSO_WM_UNIT_TYPE" val="l_h_j"/>
  <p:tag name="KSO_WM_TEMPLATE_CATEGORY" val="diagram"/>
  <p:tag name="KSO_WM_TEMPLATE_INDEX" val="19882022"/>
  <p:tag name="KSO_WM_UNIT_ID" val="diagram19882022*l_h_j*1_4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3_1"/>
  <p:tag name="KSO_WM_UNIT_TYPE" val="l_h_j"/>
  <p:tag name="KSO_WM_TEMPLATE_CATEGORY" val="diagram"/>
  <p:tag name="KSO_WM_TEMPLATE_INDEX" val="19882022"/>
  <p:tag name="KSO_WM_UNIT_ID" val="diagram19882022*l_h_j*1_3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1_1"/>
  <p:tag name="KSO_WM_UNIT_TYPE" val="l_h_j"/>
  <p:tag name="KSO_WM_TEMPLATE_CATEGORY" val="diagram"/>
  <p:tag name="KSO_WM_TEMPLATE_INDEX" val="19882022"/>
  <p:tag name="KSO_WM_UNIT_ID" val="diagram19882022*l_h_j*1_1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5_1"/>
  <p:tag name="KSO_WM_UNIT_TYPE" val="l_h_j"/>
  <p:tag name="KSO_WM_TEMPLATE_CATEGORY" val="diagram"/>
  <p:tag name="KSO_WM_TEMPLATE_INDEX" val="19882022"/>
  <p:tag name="KSO_WM_UNIT_ID" val="diagram19882022*l_h_j*1_5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2_1"/>
  <p:tag name="KSO_WM_UNIT_TYPE" val="l_h_j"/>
  <p:tag name="KSO_WM_TEMPLATE_CATEGORY" val="diagram"/>
  <p:tag name="KSO_WM_TEMPLATE_INDEX" val="19882022"/>
  <p:tag name="KSO_WM_UNIT_ID" val="diagram19882022*l_h_j*1_2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6_2"/>
  <p:tag name="KSO_WM_UNIT_TYPE" val="l_h_f"/>
  <p:tag name="KSO_WM_UNIT_SUBTYPE" val="a"/>
  <p:tag name="KSO_WM_TEMPLATE_CATEGORY" val="diagram"/>
  <p:tag name="KSO_WM_TEMPLATE_INDEX" val="19882022"/>
  <p:tag name="KSO_WM_UNIT_ID" val="diagram19882022*l_h_f*1_6_2"/>
  <p:tag name="KSO_WM_DIAGRAM_GROUP_CODE" val="l1-1"/>
  <p:tag name="KSO_WM_TAG_VERSION" val="2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5_2"/>
  <p:tag name="KSO_WM_UNIT_TYPE" val="l_h_f"/>
  <p:tag name="KSO_WM_UNIT_SUBTYPE" val="a"/>
  <p:tag name="KSO_WM_TEMPLATE_CATEGORY" val="diagram"/>
  <p:tag name="KSO_WM_TEMPLATE_INDEX" val="19882022"/>
  <p:tag name="KSO_WM_UNIT_ID" val="diagram19882022*l_h_f*1_5_2"/>
  <p:tag name="KSO_WM_DIAGRAM_GROUP_CODE" val="l1-1"/>
  <p:tag name="KSO_WM_TAG_VERSION" val="2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3_2"/>
  <p:tag name="KSO_WM_UNIT_TYPE" val="l_h_f"/>
  <p:tag name="KSO_WM_UNIT_SUBTYPE" val="a"/>
  <p:tag name="KSO_WM_TEMPLATE_CATEGORY" val="diagram"/>
  <p:tag name="KSO_WM_TEMPLATE_INDEX" val="19882022"/>
  <p:tag name="KSO_WM_UNIT_ID" val="diagram19882022*l_h_f*1_3_2"/>
  <p:tag name="KSO_WM_DIAGRAM_GROUP_CODE" val="l1-1"/>
  <p:tag name="KSO_WM_TAG_VERSION" val="2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2_2"/>
  <p:tag name="KSO_WM_UNIT_TYPE" val="l_h_f"/>
  <p:tag name="KSO_WM_UNIT_SUBTYPE" val="a"/>
  <p:tag name="KSO_WM_TEMPLATE_CATEGORY" val="diagram"/>
  <p:tag name="KSO_WM_TEMPLATE_INDEX" val="19882022"/>
  <p:tag name="KSO_WM_UNIT_ID" val="diagram19882022*l_h_f*1_2_2"/>
  <p:tag name="KSO_WM_DIAGRAM_GROUP_CODE" val="l1-1"/>
  <p:tag name="KSO_WM_TAG_VERSION" val="2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4_2"/>
  <p:tag name="KSO_WM_UNIT_TYPE" val="l_h_f"/>
  <p:tag name="KSO_WM_UNIT_SUBTYPE" val="a"/>
  <p:tag name="KSO_WM_TEMPLATE_CATEGORY" val="diagram"/>
  <p:tag name="KSO_WM_TEMPLATE_INDEX" val="19882022"/>
  <p:tag name="KSO_WM_UNIT_ID" val="diagram19882022*l_h_f*1_4_2"/>
  <p:tag name="KSO_WM_DIAGRAM_GROUP_CODE" val="l1-1"/>
  <p:tag name="KSO_WM_TAG_VERSION" val="2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1_2"/>
  <p:tag name="KSO_WM_UNIT_TYPE" val="l_h_f"/>
  <p:tag name="KSO_WM_UNIT_SUBTYPE" val="a"/>
  <p:tag name="KSO_WM_TEMPLATE_CATEGORY" val="diagram"/>
  <p:tag name="KSO_WM_TEMPLATE_INDEX" val="19882022"/>
  <p:tag name="KSO_WM_UNIT_ID" val="diagram19882022*l_h_f*1_1_2"/>
  <p:tag name="KSO_WM_DIAGRAM_GROUP_CODE" val="l1-1"/>
  <p:tag name="KSO_WM_TAG_VERSION" val="2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1_3"/>
  <p:tag name="KSO_WM_UNIT_TYPE" val="l_h_f"/>
  <p:tag name="KSO_WM_UNIT_SUBTYPE" val="a"/>
  <p:tag name="KSO_WM_TEMPLATE_CATEGORY" val="diagram"/>
  <p:tag name="KSO_WM_TEMPLATE_INDEX" val="19882022"/>
  <p:tag name="KSO_WM_UNIT_ID" val="diagram19882022*l_h_f*1_1_3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1_1"/>
  <p:tag name="KSO_WM_UNIT_TYPE" val="l_h_j"/>
  <p:tag name="KSO_WM_TEMPLATE_CATEGORY" val="diagram"/>
  <p:tag name="KSO_WM_TEMPLATE_INDEX" val="19882022"/>
  <p:tag name="KSO_WM_UNIT_ID" val="diagram19882022*l_h_j*1_1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2_1"/>
  <p:tag name="KSO_WM_UNIT_TYPE" val="l_h_j"/>
  <p:tag name="KSO_WM_TEMPLATE_CATEGORY" val="diagram"/>
  <p:tag name="KSO_WM_TEMPLATE_INDEX" val="19882022"/>
  <p:tag name="KSO_WM_UNIT_ID" val="diagram19882022*l_h_j*1_2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3_1"/>
  <p:tag name="KSO_WM_UNIT_TYPE" val="l_h_j"/>
  <p:tag name="KSO_WM_TEMPLATE_CATEGORY" val="diagram"/>
  <p:tag name="KSO_WM_TEMPLATE_INDEX" val="19882022"/>
  <p:tag name="KSO_WM_UNIT_ID" val="diagram19882022*l_h_j*1_3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_4_1"/>
  <p:tag name="KSO_WM_UNIT_TYPE" val="l_h_j"/>
  <p:tag name="KSO_WM_TEMPLATE_CATEGORY" val="diagram"/>
  <p:tag name="KSO_WM_TEMPLATE_INDEX" val="19882022"/>
  <p:tag name="KSO_WM_UNIT_ID" val="diagram19882022*l_h_j*1_4_1"/>
  <p:tag name="KSO_WM_DIAGRAM_GROUP_CODE" val="l1-1"/>
  <p:tag name="KSO_WM_TAG_VERSION" val="2.0"/>
  <p:tag name="KSO_WM_BEAUTIFY_FLAG" val="#wm#"/>
  <p:tag name="KSO_WM_DIAGRAM_VIRTUALLY_FRAME" val="{&quot;height&quot;:540.75,&quot;left&quot;:59.55,&quot;top&quot;:116.45,&quot;width&quot;:894.1066141732284}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1_4"/>
  <p:tag name="KSO_WM_UNIT_TYPE" val="l_h_f"/>
  <p:tag name="KSO_WM_UNIT_SUBTYPE" val="a"/>
  <p:tag name="KSO_WM_TEMPLATE_CATEGORY" val="diagram"/>
  <p:tag name="KSO_WM_TEMPLATE_INDEX" val="19882022"/>
  <p:tag name="KSO_WM_UNIT_ID" val="diagram19882022*l_h_f*1_1_4"/>
  <p:tag name="KSO_WM_DIAGRAM_GROUP_CODE" val="l1-1"/>
  <p:tag name="KSO_WM_TAG_VERSION" val="2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2_2"/>
  <p:tag name="KSO_WM_UNIT_TYPE" val="l_h_f"/>
  <p:tag name="KSO_WM_UNIT_SUBTYPE" val="a"/>
  <p:tag name="KSO_WM_TEMPLATE_CATEGORY" val="diagram"/>
  <p:tag name="KSO_WM_TEMPLATE_INDEX" val="19882022"/>
  <p:tag name="KSO_WM_UNIT_ID" val="diagram19882022*l_h_f*1_2_2"/>
  <p:tag name="KSO_WM_DIAGRAM_GROUP_CODE" val="l1-1"/>
  <p:tag name="KSO_WM_TAG_VERSION" val="2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3_2"/>
  <p:tag name="KSO_WM_UNIT_TYPE" val="l_h_f"/>
  <p:tag name="KSO_WM_UNIT_SUBTYPE" val="a"/>
  <p:tag name="KSO_WM_TEMPLATE_CATEGORY" val="diagram"/>
  <p:tag name="KSO_WM_TEMPLATE_INDEX" val="19882022"/>
  <p:tag name="KSO_WM_UNIT_ID" val="diagram19882022*l_h_f*1_3_2"/>
  <p:tag name="KSO_WM_DIAGRAM_GROUP_CODE" val="l1-1"/>
  <p:tag name="KSO_WM_TAG_VERSION" val="2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编辑母版标题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540.75,&quot;left&quot;:59.55,&quot;top&quot;:116.45,&quot;width&quot;:894.1066141732284}"/>
  <p:tag name="KSO_WM_UNIT_INDEX" val="1_4_2"/>
  <p:tag name="KSO_WM_UNIT_TYPE" val="l_h_f"/>
  <p:tag name="KSO_WM_UNIT_SUBTYPE" val="a"/>
  <p:tag name="KSO_WM_TEMPLATE_CATEGORY" val="diagram"/>
  <p:tag name="KSO_WM_TEMPLATE_INDEX" val="19882022"/>
  <p:tag name="KSO_WM_UNIT_ID" val="diagram19882022*l_h_f*1_4_2"/>
  <p:tag name="KSO_WM_DIAGRAM_GROUP_CODE" val="l1-1"/>
  <p:tag name="KSO_WM_TAG_VERSION" val="2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1"/>
  <p:tag name="KSO_WM_UNIT_TYPE" val="f"/>
  <p:tag name="KSO_WM_UNIT_SUBTYPE" val="a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2"/>
  <p:tag name="KSO_WM_UNIT_TYPE" val="f"/>
  <p:tag name="KSO_WM_UNIT_SUBTYPE" val="a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f"/>
  <p:tag name="KSO_WM_BEAUTIFY_FLAG" val="#wm#"/>
  <p:tag name="KSO_WM_UNIT_SUBTYPE" val="a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3"/>
  <p:tag name="KSO_WM_UNIT_TYPE" val="j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4"/>
  <p:tag name="KSO_WM_UNIT_TYPE" val="f"/>
  <p:tag name="KSO_WM_UNIT_SUBTYPE" val="a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1"/>
  <p:tag name="KSO_WM_UNIT_TYPE" val="j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2"/>
  <p:tag name="KSO_WM_UNIT_TYPE" val="f"/>
  <p:tag name="KSO_WM_UNIT_SUBTYPE" val="a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d"/>
  <p:tag name="KSO_WM_UNIT_INDEX" val="2"/>
  <p:tag name="KSO_WM_BEAUTIFY_FLAG" val="#wm#"/>
  <p:tag name="KSO_WM_TAG_VERSION" val="3.0"/>
  <p:tag name="KSO_WM_UNIT_PRESET_TEXT" val="联系方式"/>
  <p:tag name="KSO_WM_UNIT_ID" val="_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"/>
  <p:tag name="KSO_WM_UNIT_TYPE" val="f"/>
  <p:tag name="KSO_WM_UNIT_SUBTYPE" val="a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4"/>
  <p:tag name="KSO_WM_UNIT_TYPE" val="f"/>
  <p:tag name="KSO_WM_UNIT_SUBTYPE" val="a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2"/>
  <p:tag name="KSO_WM_UNIT_TYPE" val="f"/>
  <p:tag name="KSO_WM_BEAUTIFY_FLAG" val="#wm#"/>
  <p:tag name="KSO_WM_UNIT_SUBTYPE" val="a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g"/>
  <p:tag name="KSO_WM_UNIT_INDEX" val="3"/>
  <p:tag name="KSO_WM_BEAUTIFY_FLAG" val="#wm#"/>
  <p:tag name="KSO_WM_TAG_VERSION" val="3.0"/>
  <p:tag name="KSO_WM_UNIT_PRESET_TEXT" val="公司名"/>
  <p:tag name="KSO_WM_UNIT_ID" val="_1*f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9"/>
  <p:tag name="KSO_WM_UNIT_TYPE" val="j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j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9"/>
  <p:tag name="KSO_WM_UNIT_TYPE" val="j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2"/>
  <p:tag name="KSO_WM_UNIT_TYPE" val="f"/>
  <p:tag name="KSO_WM_BEAUTIFY_FLAG" val="#wm#"/>
  <p:tag name="KSO_WM_UNIT_SUBTYPE" val="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1"/>
  <p:tag name="KSO_WM_UNIT_TYPE" val="f"/>
  <p:tag name="KSO_WM_UNIT_SUBTYPE" val="a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f"/>
  <p:tag name="KSO_WM_BEAUTIFY_FLAG" val="#wm#"/>
  <p:tag name="KSO_WM_UNIT_SUBTYPE" val="a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3"/>
  <p:tag name="KSO_WM_UNIT_TYPE" val="j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2"/>
  <p:tag name="KSO_WM_UNIT_TYPE" val="f"/>
  <p:tag name="KSO_WM_UNIT_SUBTYPE" val="a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9"/>
  <p:tag name="KSO_WM_UNIT_TYPE" val="f"/>
  <p:tag name="KSO_WM_UNIT_SUBTYPE" val="a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f"/>
  <p:tag name="KSO_WM_BEAUTIFY_FLAG" val="#wm#"/>
  <p:tag name="KSO_WM_UNIT_SUBTYPE" val="a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0"/>
  <p:tag name="KSO_WM_UNIT_TYPE" val="f"/>
  <p:tag name="KSO_WM_UNIT_SUBTYPE" val="a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3"/>
  <p:tag name="KSO_WM_UNIT_TYPE" val="j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3"/>
  <p:tag name="KSO_WM_UNIT_TYPE" val="f"/>
  <p:tag name="KSO_WM_UNIT_SUBTYPE" val="a"/>
  <p:tag name="KSO_WM_BEAUTIFY_FLAG" val="#wm#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1"/>
  <p:tag name="KSO_WM_UNIT_TYPE" val="f"/>
  <p:tag name="KSO_WM_BEAUTIFY_FLAG" val="#wm#"/>
  <p:tag name="KSO_WM_UNIT_SUBTYPE" val="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j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j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9"/>
  <p:tag name="KSO_WM_UNIT_TYPE" val="j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PECIAL_SOURCE" val="bdnull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8"/>
  <p:tag name="KSO_WM_UNIT_TYPE" val="f"/>
  <p:tag name="KSO_WM_UNIT_SUBTYPE" val="a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f"/>
  <p:tag name="KSO_WM_BEAUTIFY_FLAG" val="#wm#"/>
  <p:tag name="KSO_WM_UNIT_SUBTYPE" val="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3"/>
  <p:tag name="KSO_WM_UNIT_TYPE" val="j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7"/>
  <p:tag name="KSO_WM_UNIT_TYPE" val="i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13"/>
  <p:tag name="KSO_WM_UNIT_TYPE" val="f"/>
  <p:tag name="KSO_WM_UNIT_SUBTYPE" val="a"/>
  <p:tag name="KSO_WM_BEAUTIFY_FLAG" val="#wm#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5"/>
  <p:tag name="KSO_WM_UNIT_TYPE" val="j"/>
  <p:tag name="KSO_WM_BEAUTIFY_FLAG" val="#wm#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6"/>
  <p:tag name="KSO_WM_UNIT_TYPE" val="j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" val="南京玄武园林绿化工程有限责任公司&#10;（三）9月养护工作"/>
  <p:tag name="KSO_WM_UNIT_INDEX" val="1"/>
  <p:tag name="KSO_WM_UNIT_TYPE" val="a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36038"/>
  <p:tag name="KSO_WM_SLIDE_TYPE" val="text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SLIDE_INDEX" val="8"/>
  <p:tag name="KSO_WM_SLIDE_ID" val="custom20236038_8"/>
  <p:tag name="KSO_WM_TEMPLATE_MASTER_TYPE" val="0"/>
  <p:tag name="KSO_WM_SLIDE_LAYOUT" val="a_f"/>
  <p:tag name="KSO_WM_SLIDE_LAYOUT_CNT" val="1_1"/>
  <p:tag name="KSO_WM_SLIDE_SIZE" val="850*457"/>
  <p:tag name="KSO_WM_SLIDE_POSITION" val="54*28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f"/>
  <p:tag name="KSO_WM_BEAUTIFY_FLAG" val="#wm#"/>
  <p:tag name="KSO_WM_UNIT_SUBTYPE" val="a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28"/>
  <p:tag name="KSO_WM_UNIT_TYPE" val="f"/>
  <p:tag name="KSO_WM_UNIT_SUBTYPE" val="a"/>
  <p:tag name="KSO_WM_BEAUTIFY_FLAG" val="#wm#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6038"/>
  <p:tag name="KSO_WM_TEMPLATE_CATEGORY" val="custom"/>
  <p:tag name="KSO_WM_SLIDE_INDEX" val="9"/>
  <p:tag name="KSO_WM_SLIDE_ID" val="custom20236038_9"/>
  <p:tag name="KSO_WM_TEMPLATE_MASTER_TYPE" val="0"/>
  <p:tag name="KSO_WM_SLIDE_LAYOUT" val="a_b_f"/>
  <p:tag name="KSO_WM_SLIDE_LAYOUT_CNT" val="1_1_3"/>
  <p:tag name="KSO_WM_SLIDE_THEME_ID" val="3331124"/>
  <p:tag name="KSO_WM_SLIDE_THEME_NAME" val="绿色教育教学风景小清新主题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NDEX" val="4"/>
  <p:tag name="KSO_WM_UNIT_TYPE" val="j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603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1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603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编辑母版标题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4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0;第二级&#10;第三级&#10;第四级&#10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标题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标题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1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2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g"/>
  <p:tag name="KSO_WM_UNIT_INDEX" val="3"/>
  <p:tag name="KSO_WM_BEAUTIFY_FLAG" val="#wm#"/>
  <p:tag name="KSO_WM_TAG_VERSION" val="3.0"/>
  <p:tag name="KSO_WM_UNIT_PRESET_TEXT" val="公司名"/>
  <p:tag name="KSO_WM_UNIT_ID" val="_11*f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d"/>
  <p:tag name="KSO_WM_UNIT_INDEX" val="2"/>
  <p:tag name="KSO_WM_BEAUTIFY_FLAG" val="#wm#"/>
  <p:tag name="KSO_WM_TAG_VERSION" val="3.0"/>
  <p:tag name="KSO_WM_UNIT_PRESET_TEXT" val="联系方式"/>
  <p:tag name="KSO_WM_UNIT_ID" val="_1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"/>
  <p:tag name="KSO_WM_TEMPLATE_SUBCATEGORY" val="29"/>
  <p:tag name="KSO_WM_TEMPLATE_COLOR_TYPE" val="0"/>
  <p:tag name="KSO_WM_TAG_VERSION" val="3.0"/>
  <p:tag name="KSO_WM_BEAUTIFY_FLAG" val="#wm#"/>
  <p:tag name="KSO_WM_TEMPLATE_INDEX" val="20236038"/>
  <p:tag name="KSO_WM_TEMPLATE_CATEGORY" val="custom"/>
  <p:tag name="KSO_WM_TEMPLATE_MASTER_TYPE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编辑母版标题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"/>
  <p:tag name="KSO_WM_SLIDE_TYPE" val="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6038"/>
  <p:tag name="KSO_WM_TEMPLATE_CATEGORY" val="custom"/>
  <p:tag name="KSO_WM_SLIDE_INDEX" val="1"/>
  <p:tag name="KSO_WM_SLIDE_ID" val="custom20236038_1"/>
  <p:tag name="KSO_WM_TEMPLATE_MASTER_TYPE" val="0"/>
  <p:tag name="KSO_WM_SLIDE_LAYOUT" val="a_b_f"/>
  <p:tag name="KSO_WM_SLIDE_LAYOUT_CNT" val="1_1_3"/>
  <p:tag name="KSO_WM_SLIDE_THEME_ID" val="3331124"/>
  <p:tag name="KSO_WM_SLIDE_THEME_NAME" val="绿色教育教学风景小清新主题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6038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6038"/>
  <p:tag name="KSO_WM_TEMPLATE_CATEGORY" val="custom"/>
  <p:tag name="KSO_WM_UNIT_ISCONTENTSTITLE" val="0"/>
  <p:tag name="KSO_WM_UNIT_VALUE" val="15"/>
  <p:tag name="KSO_WM_UNIT_PRESET_TEXT" val="单击此处添加文档标题"/>
  <p:tag name="KSO_WM_UNIT_TEXT_TYPE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f"/>
  <p:tag name="KSO_WM_UNIT_SUBTYPE" val="g"/>
  <p:tag name="KSO_WM_UNIT_INDEX" val="3"/>
  <p:tag name="KSO_WM_BEAUTIFY_FLAG" val="#wm#"/>
  <p:tag name="KSO_WM_TAG_VERSION" val="3.0"/>
  <p:tag name="KSO_WM_UNIT_ID" val="custom20236038_1*f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6038"/>
  <p:tag name="KSO_WM_TEMPLATE_CATEGORY" val="custom"/>
  <p:tag name="KSO_WM_UNIT_VALUE" val="9"/>
</p:tagLst>
</file>

<file path=ppt/theme/theme1.xml><?xml version="1.0" encoding="utf-8"?>
<a:theme xmlns:a="http://schemas.openxmlformats.org/drawingml/2006/main" name="1_Office 主题​​">
  <a:themeElements>
    <a:clrScheme name="自定义 259">
      <a:dk1>
        <a:srgbClr val="000000"/>
      </a:dk1>
      <a:lt1>
        <a:srgbClr val="FFFFFF"/>
      </a:lt1>
      <a:dk2>
        <a:srgbClr val="3F3F3F"/>
      </a:dk2>
      <a:lt2>
        <a:srgbClr val="E3F2D9"/>
      </a:lt2>
      <a:accent1>
        <a:srgbClr val="00B050"/>
      </a:accent1>
      <a:accent2>
        <a:srgbClr val="75BD42"/>
      </a:accent2>
      <a:accent3>
        <a:srgbClr val="7AC6FF"/>
      </a:accent3>
      <a:accent4>
        <a:srgbClr val="EE822F"/>
      </a:accent4>
      <a:accent5>
        <a:srgbClr val="0B7F19"/>
      </a:accent5>
      <a:accent6>
        <a:srgbClr val="FFC000"/>
      </a:accent6>
      <a:hlink>
        <a:srgbClr val="7AC6FF"/>
      </a:hlink>
      <a:folHlink>
        <a:srgbClr val="75BD42"/>
      </a:folHlink>
    </a:clrScheme>
    <a:fontScheme name="自定义 8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1206</Words>
  <Application>Microsoft Office PowerPoint</Application>
  <PresentationFormat>A3 纸张(297x420 毫米)</PresentationFormat>
  <Paragraphs>133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仿宋</vt:lpstr>
      <vt:lpstr>宋体</vt:lpstr>
      <vt:lpstr>微软雅黑</vt:lpstr>
      <vt:lpstr>Arial</vt:lpstr>
      <vt:lpstr>Calibri</vt:lpstr>
      <vt:lpstr>1_Office 主题​​</vt:lpstr>
      <vt:lpstr>四牌楼校区绿化养护  2026年上半年期中工作汇报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南京玄武园林绿化工程有限责任公司 （五）安全管理——进场工人安全教育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user</cp:lastModifiedBy>
  <cp:revision>528</cp:revision>
  <dcterms:created xsi:type="dcterms:W3CDTF">2019-06-19T02:08:00Z</dcterms:created>
  <dcterms:modified xsi:type="dcterms:W3CDTF">2026-06-08T09:06:24Z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2052-12.1.0.25865</vt:lpwstr>
  </property>
  <property fmtid="{D5CDD505-2E9C-101B-9397-08002B2CF9AE}" pid="3" name="ICV">
    <vt:lpwstr>DB9176A150FC40FAB37DECE5BB1CD993_13</vt:lpwstr>
  </property>
</Properties>
</file>